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2.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3.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88" r:id="rId2"/>
  </p:sldMasterIdLst>
  <p:notesMasterIdLst>
    <p:notesMasterId r:id="rId19"/>
  </p:notesMasterIdLst>
  <p:handoutMasterIdLst>
    <p:handoutMasterId r:id="rId20"/>
  </p:handoutMasterIdLst>
  <p:sldIdLst>
    <p:sldId id="258" r:id="rId3"/>
    <p:sldId id="1919" r:id="rId4"/>
    <p:sldId id="1913" r:id="rId5"/>
    <p:sldId id="1910" r:id="rId6"/>
    <p:sldId id="1805" r:id="rId7"/>
    <p:sldId id="1917" r:id="rId8"/>
    <p:sldId id="1904" r:id="rId9"/>
    <p:sldId id="1908" r:id="rId10"/>
    <p:sldId id="1918" r:id="rId11"/>
    <p:sldId id="1808" r:id="rId12"/>
    <p:sldId id="1810" r:id="rId13"/>
    <p:sldId id="1905" r:id="rId14"/>
    <p:sldId id="1907" r:id="rId15"/>
    <p:sldId id="1890" r:id="rId16"/>
    <p:sldId id="1126" r:id="rId17"/>
    <p:sldId id="1920"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438" userDrawn="1">
          <p15:clr>
            <a:srgbClr val="A4A3A4"/>
          </p15:clr>
        </p15:guide>
        <p15:guide id="2" pos="7242" userDrawn="1">
          <p15:clr>
            <a:srgbClr val="A4A3A4"/>
          </p15:clr>
        </p15:guide>
        <p15:guide id="3" orient="horz" pos="346" userDrawn="1">
          <p15:clr>
            <a:srgbClr val="A4A3A4"/>
          </p15:clr>
        </p15:guide>
        <p15:guide id="4" orient="horz" pos="397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B38"/>
    <a:srgbClr val="808E84"/>
    <a:srgbClr val="592C32"/>
    <a:srgbClr val="A8C0B8"/>
    <a:srgbClr val="94A9A0"/>
    <a:srgbClr val="E6E6E6"/>
    <a:srgbClr val="9DADA3"/>
    <a:srgbClr val="72847F"/>
    <a:srgbClr val="495C5C"/>
    <a:srgbClr val="79464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深色样式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2" autoAdjust="0"/>
    <p:restoredTop sz="94790" autoAdjust="0"/>
  </p:normalViewPr>
  <p:slideViewPr>
    <p:cSldViewPr snapToGrid="0" showGuides="1">
      <p:cViewPr>
        <p:scale>
          <a:sx n="33" d="100"/>
          <a:sy n="33" d="100"/>
        </p:scale>
        <p:origin x="2154" y="1086"/>
      </p:cViewPr>
      <p:guideLst>
        <p:guide pos="438"/>
        <p:guide pos="7242"/>
        <p:guide orient="horz" pos="346"/>
        <p:guide orient="horz" pos="3974"/>
      </p:guideLst>
    </p:cSldViewPr>
  </p:slideViewPr>
  <p:notesTextViewPr>
    <p:cViewPr>
      <p:scale>
        <a:sx n="20" d="100"/>
        <a:sy n="20" d="100"/>
      </p:scale>
      <p:origin x="0" y="0"/>
    </p:cViewPr>
  </p:notesTextViewPr>
  <p:sorterViewPr>
    <p:cViewPr>
      <p:scale>
        <a:sx n="111" d="100"/>
        <a:sy n="111" d="100"/>
      </p:scale>
      <p:origin x="0" y="0"/>
    </p:cViewPr>
  </p:sorterViewPr>
  <p:notesViewPr>
    <p:cSldViewPr snapToGrid="0" showGuides="1">
      <p:cViewPr varScale="1">
        <p:scale>
          <a:sx n="58" d="100"/>
          <a:sy n="58" d="100"/>
        </p:scale>
        <p:origin x="1714" y="2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2"/>
            </a:solidFill>
            <a:ln>
              <a:noFill/>
            </a:ln>
            <a:effectLst/>
          </c:spPr>
          <c:invertIfNegative val="0"/>
          <c:dPt>
            <c:idx val="0"/>
            <c:invertIfNegative val="0"/>
            <c:bubble3D val="0"/>
            <c:spPr>
              <a:solidFill>
                <a:schemeClr val="accent2"/>
              </a:solidFill>
              <a:ln>
                <a:noFill/>
              </a:ln>
              <a:effectLst/>
            </c:spPr>
            <c:extLst>
              <c:ext xmlns:c16="http://schemas.microsoft.com/office/drawing/2014/chart" uri="{C3380CC4-5D6E-409C-BE32-E72D297353CC}">
                <c16:uniqueId val="{00000001-DDE5-4B31-B03D-B74F40EC5E47}"/>
              </c:ext>
            </c:extLst>
          </c:dPt>
          <c:dPt>
            <c:idx val="2"/>
            <c:invertIfNegative val="0"/>
            <c:bubble3D val="0"/>
            <c:spPr>
              <a:solidFill>
                <a:schemeClr val="accent1"/>
              </a:solidFill>
              <a:ln>
                <a:noFill/>
              </a:ln>
              <a:effectLst/>
            </c:spPr>
            <c:extLst>
              <c:ext xmlns:c16="http://schemas.microsoft.com/office/drawing/2014/chart" uri="{C3380CC4-5D6E-409C-BE32-E72D297353CC}">
                <c16:uniqueId val="{00000003-DDE5-4B31-B03D-B74F40EC5E47}"/>
              </c:ext>
            </c:extLst>
          </c:dPt>
          <c:cat>
            <c:strRef>
              <c:f>Sheet1!$A$2:$A$5</c:f>
              <c:strCache>
                <c:ptCount val="4"/>
                <c:pt idx="0">
                  <c:v>1季度</c:v>
                </c:pt>
                <c:pt idx="1">
                  <c:v>2季度</c:v>
                </c:pt>
                <c:pt idx="2">
                  <c:v>3季度</c:v>
                </c:pt>
                <c:pt idx="3">
                  <c:v>4季度</c:v>
                </c:pt>
              </c:strCache>
            </c:strRef>
          </c:cat>
          <c:val>
            <c:numRef>
              <c:f>Sheet1!$B$2:$B$5</c:f>
              <c:numCache>
                <c:formatCode>General</c:formatCode>
                <c:ptCount val="4"/>
                <c:pt idx="0">
                  <c:v>2</c:v>
                </c:pt>
                <c:pt idx="1">
                  <c:v>3</c:v>
                </c:pt>
                <c:pt idx="2">
                  <c:v>4</c:v>
                </c:pt>
                <c:pt idx="3">
                  <c:v>5</c:v>
                </c:pt>
              </c:numCache>
            </c:numRef>
          </c:val>
          <c:extLst>
            <c:ext xmlns:c16="http://schemas.microsoft.com/office/drawing/2014/chart" uri="{C3380CC4-5D6E-409C-BE32-E72D297353CC}">
              <c16:uniqueId val="{00000004-DDE5-4B31-B03D-B74F40EC5E47}"/>
            </c:ext>
          </c:extLst>
        </c:ser>
        <c:dLbls>
          <c:showLegendKey val="0"/>
          <c:showVal val="0"/>
          <c:showCatName val="0"/>
          <c:showSerName val="0"/>
          <c:showPercent val="0"/>
          <c:showBubbleSize val="0"/>
        </c:dLbls>
        <c:gapWidth val="120"/>
        <c:axId val="472543896"/>
        <c:axId val="472537624"/>
      </c:barChart>
      <c:catAx>
        <c:axId val="4725438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ea"/>
                <a:ea typeface="+mn-ea"/>
                <a:cs typeface="+mn-cs"/>
              </a:defRPr>
            </a:pPr>
            <a:endParaRPr lang="zh-CN"/>
          </a:p>
        </c:txPr>
        <c:crossAx val="472537624"/>
        <c:crosses val="autoZero"/>
        <c:auto val="1"/>
        <c:lblAlgn val="ctr"/>
        <c:lblOffset val="100"/>
        <c:noMultiLvlLbl val="0"/>
      </c:catAx>
      <c:valAx>
        <c:axId val="472537624"/>
        <c:scaling>
          <c:orientation val="minMax"/>
        </c:scaling>
        <c:delete val="1"/>
        <c:axPos val="l"/>
        <c:numFmt formatCode="General" sourceLinked="1"/>
        <c:majorTickMark val="none"/>
        <c:minorTickMark val="none"/>
        <c:tickLblPos val="nextTo"/>
        <c:crossAx val="472543896"/>
        <c:crosses val="autoZero"/>
        <c:crossBetween val="between"/>
      </c:valAx>
      <c:spPr>
        <a:noFill/>
        <a:ln>
          <a:noFill/>
        </a:ln>
        <a:effectLst/>
      </c:spPr>
    </c:plotArea>
    <c:legend>
      <c:legendPos val="l"/>
      <c:layout>
        <c:manualLayout>
          <c:xMode val="edge"/>
          <c:yMode val="edge"/>
          <c:x val="1.2957852936350727E-2"/>
          <c:y val="0.47378201782244211"/>
          <c:w val="0.11578394619186418"/>
          <c:h val="0.38472465912989645"/>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ea"/>
              <a:ea typeface="+mn-ea"/>
              <a:cs typeface="+mn-cs"/>
            </a:defRPr>
          </a:pPr>
          <a:endParaRPr lang="zh-CN"/>
        </a:p>
      </c:txPr>
    </c:legend>
    <c:plotVisOnly val="1"/>
    <c:dispBlanksAs val="gap"/>
    <c:showDLblsOverMax val="0"/>
  </c:chart>
  <c:spPr>
    <a:noFill/>
    <a:ln>
      <a:noFill/>
    </a:ln>
    <a:effectLst/>
  </c:spPr>
  <c:txPr>
    <a:bodyPr/>
    <a:lstStyle/>
    <a:p>
      <a:pPr>
        <a:defRPr sz="800">
          <a:latin typeface="+mn-ea"/>
          <a:ea typeface="+mn-ea"/>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A201AD86-87C1-F34F-A570-94653B21339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dirty="0">
              <a:latin typeface="微软雅黑" panose="020B0503020204020204" pitchFamily="34" charset="-122"/>
              <a:ea typeface="微软雅黑" panose="020B0503020204020204" pitchFamily="34" charset="-122"/>
            </a:endParaRPr>
          </a:p>
        </p:txBody>
      </p:sp>
      <p:sp>
        <p:nvSpPr>
          <p:cNvPr id="3" name="日期占位符 2">
            <a:extLst>
              <a:ext uri="{FF2B5EF4-FFF2-40B4-BE49-F238E27FC236}">
                <a16:creationId xmlns:a16="http://schemas.microsoft.com/office/drawing/2014/main" id="{9983CAC2-274D-AA49-9273-0BB99AAEE7D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78D4BB7-ADC9-E64E-AAAA-DB1E10F7C241}" type="datetimeFigureOut">
              <a:rPr kumimoji="1" lang="zh-CN" altLang="en-US" smtClean="0">
                <a:latin typeface="微软雅黑" panose="020B0503020204020204" pitchFamily="34" charset="-122"/>
                <a:ea typeface="微软雅黑" panose="020B0503020204020204" pitchFamily="34" charset="-122"/>
              </a:rPr>
              <a:t>2022/11/14</a:t>
            </a:fld>
            <a:endParaRPr kumimoji="1" lang="zh-CN" altLang="en-US" dirty="0">
              <a:latin typeface="微软雅黑" panose="020B0503020204020204" pitchFamily="34" charset="-122"/>
              <a:ea typeface="微软雅黑" panose="020B0503020204020204" pitchFamily="34" charset="-122"/>
            </a:endParaRPr>
          </a:p>
        </p:txBody>
      </p:sp>
      <p:sp>
        <p:nvSpPr>
          <p:cNvPr id="4" name="页脚占位符 3">
            <a:extLst>
              <a:ext uri="{FF2B5EF4-FFF2-40B4-BE49-F238E27FC236}">
                <a16:creationId xmlns:a16="http://schemas.microsoft.com/office/drawing/2014/main" id="{A5DFFCAF-3164-5B4A-A7AA-1F95C1C8088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dirty="0">
              <a:latin typeface="微软雅黑" panose="020B0503020204020204" pitchFamily="34" charset="-122"/>
              <a:ea typeface="微软雅黑" panose="020B0503020204020204" pitchFamily="34" charset="-122"/>
            </a:endParaRPr>
          </a:p>
        </p:txBody>
      </p:sp>
      <p:sp>
        <p:nvSpPr>
          <p:cNvPr id="5" name="灯片编号占位符 4">
            <a:extLst>
              <a:ext uri="{FF2B5EF4-FFF2-40B4-BE49-F238E27FC236}">
                <a16:creationId xmlns:a16="http://schemas.microsoft.com/office/drawing/2014/main" id="{2C173253-261F-124A-8FD0-6B2BCD6EBCE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EBD9CB6-B921-3743-B681-02986F8A8226}" type="slidenum">
              <a:rPr kumimoji="1" lang="zh-CN" altLang="en-US" smtClean="0">
                <a:latin typeface="微软雅黑" panose="020B0503020204020204" pitchFamily="34" charset="-122"/>
                <a:ea typeface="微软雅黑" panose="020B0503020204020204" pitchFamily="34" charset="-122"/>
              </a:rPr>
              <a:t>‹#›</a:t>
            </a:fld>
            <a:endParaRPr kumimoji="1"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077266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7BB30C6B-F34A-4F02-BACE-D18C28E3B70A}" type="datetimeFigureOut">
              <a:rPr lang="zh-CN" altLang="en-US" smtClean="0"/>
              <a:pPr/>
              <a:t>2022/11/14</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175DD2B1-1A58-4FDB-AD54-64407EF7A1E7}" type="slidenum">
              <a:rPr lang="zh-CN" altLang="en-US" smtClean="0"/>
              <a:pPr/>
              <a:t>‹#›</a:t>
            </a:fld>
            <a:endParaRPr lang="zh-CN" altLang="en-US" dirty="0"/>
          </a:p>
        </p:txBody>
      </p:sp>
    </p:spTree>
    <p:extLst>
      <p:ext uri="{BB962C8B-B14F-4D97-AF65-F5344CB8AC3E}">
        <p14:creationId xmlns:p14="http://schemas.microsoft.com/office/powerpoint/2010/main" val="38307107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pPr/>
              <a:t>1</a:t>
            </a:fld>
            <a:endParaRPr lang="zh-CN" altLang="en-US" dirty="0"/>
          </a:p>
        </p:txBody>
      </p:sp>
    </p:spTree>
    <p:extLst>
      <p:ext uri="{BB962C8B-B14F-4D97-AF65-F5344CB8AC3E}">
        <p14:creationId xmlns:p14="http://schemas.microsoft.com/office/powerpoint/2010/main" val="26621663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pPr/>
              <a:t>10</a:t>
            </a:fld>
            <a:endParaRPr lang="zh-CN" altLang="en-US" dirty="0"/>
          </a:p>
        </p:txBody>
      </p:sp>
    </p:spTree>
    <p:extLst>
      <p:ext uri="{BB962C8B-B14F-4D97-AF65-F5344CB8AC3E}">
        <p14:creationId xmlns:p14="http://schemas.microsoft.com/office/powerpoint/2010/main" val="36097966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pPr/>
              <a:t>11</a:t>
            </a:fld>
            <a:endParaRPr lang="zh-CN" altLang="en-US" dirty="0"/>
          </a:p>
        </p:txBody>
      </p:sp>
    </p:spTree>
    <p:extLst>
      <p:ext uri="{BB962C8B-B14F-4D97-AF65-F5344CB8AC3E}">
        <p14:creationId xmlns:p14="http://schemas.microsoft.com/office/powerpoint/2010/main" val="29962836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pPr/>
              <a:t>12</a:t>
            </a:fld>
            <a:endParaRPr lang="zh-CN" altLang="en-US" dirty="0"/>
          </a:p>
        </p:txBody>
      </p:sp>
    </p:spTree>
    <p:extLst>
      <p:ext uri="{BB962C8B-B14F-4D97-AF65-F5344CB8AC3E}">
        <p14:creationId xmlns:p14="http://schemas.microsoft.com/office/powerpoint/2010/main" val="27273097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pPr/>
              <a:t>13</a:t>
            </a:fld>
            <a:endParaRPr lang="zh-CN" altLang="en-US" dirty="0"/>
          </a:p>
        </p:txBody>
      </p:sp>
    </p:spTree>
    <p:extLst>
      <p:ext uri="{BB962C8B-B14F-4D97-AF65-F5344CB8AC3E}">
        <p14:creationId xmlns:p14="http://schemas.microsoft.com/office/powerpoint/2010/main" val="11623123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14</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797486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pPr/>
              <a:t>15</a:t>
            </a:fld>
            <a:endParaRPr lang="zh-CN" altLang="en-US" dirty="0"/>
          </a:p>
        </p:txBody>
      </p:sp>
    </p:spTree>
    <p:extLst>
      <p:ext uri="{BB962C8B-B14F-4D97-AF65-F5344CB8AC3E}">
        <p14:creationId xmlns:p14="http://schemas.microsoft.com/office/powerpoint/2010/main" val="41628292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pPr/>
              <a:t>16</a:t>
            </a:fld>
            <a:endParaRPr lang="zh-CN" altLang="en-US" dirty="0"/>
          </a:p>
        </p:txBody>
      </p:sp>
    </p:spTree>
    <p:extLst>
      <p:ext uri="{BB962C8B-B14F-4D97-AF65-F5344CB8AC3E}">
        <p14:creationId xmlns:p14="http://schemas.microsoft.com/office/powerpoint/2010/main" val="31319994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pPr/>
              <a:t>2</a:t>
            </a:fld>
            <a:endParaRPr lang="zh-CN" altLang="en-US" dirty="0"/>
          </a:p>
        </p:txBody>
      </p:sp>
    </p:spTree>
    <p:extLst>
      <p:ext uri="{BB962C8B-B14F-4D97-AF65-F5344CB8AC3E}">
        <p14:creationId xmlns:p14="http://schemas.microsoft.com/office/powerpoint/2010/main" val="7798688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pPr/>
              <a:t>3</a:t>
            </a:fld>
            <a:endParaRPr lang="zh-CN" altLang="en-US" dirty="0"/>
          </a:p>
        </p:txBody>
      </p:sp>
    </p:spTree>
    <p:extLst>
      <p:ext uri="{BB962C8B-B14F-4D97-AF65-F5344CB8AC3E}">
        <p14:creationId xmlns:p14="http://schemas.microsoft.com/office/powerpoint/2010/main" val="5887567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pPr/>
              <a:t>4</a:t>
            </a:fld>
            <a:endParaRPr lang="zh-CN" altLang="en-US" dirty="0"/>
          </a:p>
        </p:txBody>
      </p:sp>
    </p:spTree>
    <p:extLst>
      <p:ext uri="{BB962C8B-B14F-4D97-AF65-F5344CB8AC3E}">
        <p14:creationId xmlns:p14="http://schemas.microsoft.com/office/powerpoint/2010/main" val="9510022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fld id="{CE1689F0-D8FB-450F-A36F-553F26501FEE}" type="slidenum">
              <a:rPr kumimoji="0" lang="zh-CN" altLang="en-US"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tabLst/>
                <a:defRPr/>
              </a:pPr>
              <a:t>5</a:t>
            </a:fld>
            <a:endParaRPr kumimoji="0" 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3393138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pPr/>
              <a:t>6</a:t>
            </a:fld>
            <a:endParaRPr lang="zh-CN" altLang="en-US" dirty="0"/>
          </a:p>
        </p:txBody>
      </p:sp>
    </p:spTree>
    <p:extLst>
      <p:ext uri="{BB962C8B-B14F-4D97-AF65-F5344CB8AC3E}">
        <p14:creationId xmlns:p14="http://schemas.microsoft.com/office/powerpoint/2010/main" val="727148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pPr/>
              <a:t>7</a:t>
            </a:fld>
            <a:endParaRPr lang="zh-CN" altLang="en-US" dirty="0"/>
          </a:p>
        </p:txBody>
      </p:sp>
    </p:spTree>
    <p:extLst>
      <p:ext uri="{BB962C8B-B14F-4D97-AF65-F5344CB8AC3E}">
        <p14:creationId xmlns:p14="http://schemas.microsoft.com/office/powerpoint/2010/main" val="11138337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pPr/>
              <a:t>8</a:t>
            </a:fld>
            <a:endParaRPr lang="zh-CN" altLang="en-US" dirty="0"/>
          </a:p>
        </p:txBody>
      </p:sp>
    </p:spTree>
    <p:extLst>
      <p:ext uri="{BB962C8B-B14F-4D97-AF65-F5344CB8AC3E}">
        <p14:creationId xmlns:p14="http://schemas.microsoft.com/office/powerpoint/2010/main" val="31024401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pPr/>
              <a:t>9</a:t>
            </a:fld>
            <a:endParaRPr lang="zh-CN" altLang="en-US" dirty="0"/>
          </a:p>
        </p:txBody>
      </p:sp>
    </p:spTree>
    <p:extLst>
      <p:ext uri="{BB962C8B-B14F-4D97-AF65-F5344CB8AC3E}">
        <p14:creationId xmlns:p14="http://schemas.microsoft.com/office/powerpoint/2010/main" val="39258623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0F0095C-57E7-2972-FEC1-B062944FE935}"/>
              </a:ext>
            </a:extLst>
          </p:cNvPr>
          <p:cNvSpPr/>
          <p:nvPr userDrawn="1"/>
        </p:nvSpPr>
        <p:spPr bwMode="auto">
          <a:xfrm>
            <a:off x="-13568" y="981204"/>
            <a:ext cx="12205568" cy="4728480"/>
          </a:xfrm>
          <a:prstGeom prst="rect">
            <a:avLst/>
          </a:prstGeom>
          <a:pattFill prst="ltUpDiag">
            <a:fgClr>
              <a:schemeClr val="accent3"/>
            </a:fgClr>
            <a:bgClr>
              <a:schemeClr val="accent2"/>
            </a:bgClr>
          </a:patt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dirty="0">
              <a:ln>
                <a:noFill/>
              </a:ln>
              <a:solidFill>
                <a:srgbClr val="000000"/>
              </a:solidFill>
              <a:effectLst/>
              <a:uLnTx/>
              <a:uFillTx/>
              <a:latin typeface="Arial" pitchFamily="34" charset="0"/>
              <a:ea typeface="宋体" pitchFamily="2" charset="-122"/>
              <a:cs typeface="+mn-cs"/>
            </a:endParaRPr>
          </a:p>
        </p:txBody>
      </p:sp>
      <p:grpSp>
        <p:nvGrpSpPr>
          <p:cNvPr id="3" name="组合 2">
            <a:extLst>
              <a:ext uri="{FF2B5EF4-FFF2-40B4-BE49-F238E27FC236}">
                <a16:creationId xmlns:a16="http://schemas.microsoft.com/office/drawing/2014/main" id="{FF325D0B-C991-85C5-71EA-C543B18E7517}"/>
              </a:ext>
            </a:extLst>
          </p:cNvPr>
          <p:cNvGrpSpPr/>
          <p:nvPr userDrawn="1"/>
        </p:nvGrpSpPr>
        <p:grpSpPr>
          <a:xfrm>
            <a:off x="8512388" y="361507"/>
            <a:ext cx="3062523" cy="505336"/>
            <a:chOff x="8512388" y="361507"/>
            <a:chExt cx="3062523" cy="505336"/>
          </a:xfrm>
        </p:grpSpPr>
        <p:grpSp>
          <p:nvGrpSpPr>
            <p:cNvPr id="4" name="组合 3">
              <a:extLst>
                <a:ext uri="{FF2B5EF4-FFF2-40B4-BE49-F238E27FC236}">
                  <a16:creationId xmlns:a16="http://schemas.microsoft.com/office/drawing/2014/main" id="{A70BDFB3-6FB8-F637-E4C9-E50B9C353FCD}"/>
                </a:ext>
              </a:extLst>
            </p:cNvPr>
            <p:cNvGrpSpPr/>
            <p:nvPr/>
          </p:nvGrpSpPr>
          <p:grpSpPr>
            <a:xfrm>
              <a:off x="8512388" y="361507"/>
              <a:ext cx="491168" cy="505336"/>
              <a:chOff x="1031466" y="2363840"/>
              <a:chExt cx="622207" cy="640155"/>
            </a:xfrm>
          </p:grpSpPr>
          <p:sp>
            <p:nvSpPr>
              <p:cNvPr id="17" name="Oval 9">
                <a:extLst>
                  <a:ext uri="{FF2B5EF4-FFF2-40B4-BE49-F238E27FC236}">
                    <a16:creationId xmlns:a16="http://schemas.microsoft.com/office/drawing/2014/main" id="{457E6B6B-7EA5-6A9C-E79D-65A2354E345E}"/>
                  </a:ext>
                </a:extLst>
              </p:cNvPr>
              <p:cNvSpPr>
                <a:spLocks noChangeArrowheads="1"/>
              </p:cNvSpPr>
              <p:nvPr/>
            </p:nvSpPr>
            <p:spPr bwMode="auto">
              <a:xfrm>
                <a:off x="1031466" y="2363840"/>
                <a:ext cx="622207" cy="640155"/>
              </a:xfrm>
              <a:prstGeom prst="ellipse">
                <a:avLst/>
              </a:prstGeom>
              <a:solidFill>
                <a:schemeClr val="accent1"/>
              </a:solidFill>
              <a:ln w="12700">
                <a:solidFill>
                  <a:schemeClr val="bg1"/>
                </a:solidFill>
                <a:round/>
                <a:headEnd/>
                <a:tailEnd/>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005D7F"/>
                  </a:solidFill>
                  <a:effectLst/>
                  <a:uLnTx/>
                  <a:uFillTx/>
                  <a:latin typeface="Arial" pitchFamily="34" charset="0"/>
                  <a:ea typeface="宋体" pitchFamily="2" charset="-122"/>
                  <a:cs typeface="+mn-cs"/>
                </a:endParaRPr>
              </a:p>
            </p:txBody>
          </p:sp>
          <p:sp>
            <p:nvSpPr>
              <p:cNvPr id="18" name="Freeform 14">
                <a:extLst>
                  <a:ext uri="{FF2B5EF4-FFF2-40B4-BE49-F238E27FC236}">
                    <a16:creationId xmlns:a16="http://schemas.microsoft.com/office/drawing/2014/main" id="{5FBE3086-0C40-B098-AFEF-F078E7D36C10}"/>
                  </a:ext>
                </a:extLst>
              </p:cNvPr>
              <p:cNvSpPr>
                <a:spLocks noEditPoints="1"/>
              </p:cNvSpPr>
              <p:nvPr/>
            </p:nvSpPr>
            <p:spPr bwMode="auto">
              <a:xfrm>
                <a:off x="1142930" y="2429705"/>
                <a:ext cx="416798" cy="410816"/>
              </a:xfrm>
              <a:custGeom>
                <a:avLst/>
                <a:gdLst>
                  <a:gd name="T0" fmla="*/ 285 w 427"/>
                  <a:gd name="T1" fmla="*/ 157 h 408"/>
                  <a:gd name="T2" fmla="*/ 279 w 427"/>
                  <a:gd name="T3" fmla="*/ 169 h 408"/>
                  <a:gd name="T4" fmla="*/ 278 w 427"/>
                  <a:gd name="T5" fmla="*/ 177 h 408"/>
                  <a:gd name="T6" fmla="*/ 278 w 427"/>
                  <a:gd name="T7" fmla="*/ 192 h 408"/>
                  <a:gd name="T8" fmla="*/ 284 w 427"/>
                  <a:gd name="T9" fmla="*/ 207 h 408"/>
                  <a:gd name="T10" fmla="*/ 288 w 427"/>
                  <a:gd name="T11" fmla="*/ 214 h 408"/>
                  <a:gd name="T12" fmla="*/ 300 w 427"/>
                  <a:gd name="T13" fmla="*/ 224 h 408"/>
                  <a:gd name="T14" fmla="*/ 308 w 427"/>
                  <a:gd name="T15" fmla="*/ 228 h 408"/>
                  <a:gd name="T16" fmla="*/ 325 w 427"/>
                  <a:gd name="T17" fmla="*/ 136 h 408"/>
                  <a:gd name="T18" fmla="*/ 305 w 427"/>
                  <a:gd name="T19" fmla="*/ 140 h 408"/>
                  <a:gd name="T20" fmla="*/ 294 w 427"/>
                  <a:gd name="T21" fmla="*/ 147 h 408"/>
                  <a:gd name="T22" fmla="*/ 289 w 427"/>
                  <a:gd name="T23" fmla="*/ 152 h 408"/>
                  <a:gd name="T24" fmla="*/ 261 w 427"/>
                  <a:gd name="T25" fmla="*/ 47 h 408"/>
                  <a:gd name="T26" fmla="*/ 213 w 427"/>
                  <a:gd name="T27" fmla="*/ 95 h 408"/>
                  <a:gd name="T28" fmla="*/ 258 w 427"/>
                  <a:gd name="T29" fmla="*/ 192 h 408"/>
                  <a:gd name="T30" fmla="*/ 258 w 427"/>
                  <a:gd name="T31" fmla="*/ 173 h 408"/>
                  <a:gd name="T32" fmla="*/ 244 w 427"/>
                  <a:gd name="T33" fmla="*/ 104 h 408"/>
                  <a:gd name="T34" fmla="*/ 169 w 427"/>
                  <a:gd name="T35" fmla="*/ 183 h 408"/>
                  <a:gd name="T36" fmla="*/ 213 w 427"/>
                  <a:gd name="T37" fmla="*/ 269 h 408"/>
                  <a:gd name="T38" fmla="*/ 192 w 427"/>
                  <a:gd name="T39" fmla="*/ 272 h 408"/>
                  <a:gd name="T40" fmla="*/ 181 w 427"/>
                  <a:gd name="T41" fmla="*/ 260 h 408"/>
                  <a:gd name="T42" fmla="*/ 174 w 427"/>
                  <a:gd name="T43" fmla="*/ 254 h 408"/>
                  <a:gd name="T44" fmla="*/ 145 w 427"/>
                  <a:gd name="T45" fmla="*/ 242 h 408"/>
                  <a:gd name="T46" fmla="*/ 133 w 427"/>
                  <a:gd name="T47" fmla="*/ 241 h 408"/>
                  <a:gd name="T48" fmla="*/ 0 w 427"/>
                  <a:gd name="T49" fmla="*/ 408 h 408"/>
                  <a:gd name="T50" fmla="*/ 56 w 427"/>
                  <a:gd name="T51" fmla="*/ 309 h 408"/>
                  <a:gd name="T52" fmla="*/ 146 w 427"/>
                  <a:gd name="T53" fmla="*/ 309 h 408"/>
                  <a:gd name="T54" fmla="*/ 204 w 427"/>
                  <a:gd name="T55" fmla="*/ 408 h 408"/>
                  <a:gd name="T56" fmla="*/ 192 w 427"/>
                  <a:gd name="T57" fmla="*/ 272 h 408"/>
                  <a:gd name="T58" fmla="*/ 294 w 427"/>
                  <a:gd name="T59" fmla="*/ 241 h 408"/>
                  <a:gd name="T60" fmla="*/ 281 w 427"/>
                  <a:gd name="T61" fmla="*/ 242 h 408"/>
                  <a:gd name="T62" fmla="*/ 245 w 427"/>
                  <a:gd name="T63" fmla="*/ 260 h 408"/>
                  <a:gd name="T64" fmla="*/ 240 w 427"/>
                  <a:gd name="T65" fmla="*/ 266 h 408"/>
                  <a:gd name="T66" fmla="*/ 264 w 427"/>
                  <a:gd name="T67" fmla="*/ 408 h 408"/>
                  <a:gd name="T68" fmla="*/ 279 w 427"/>
                  <a:gd name="T69" fmla="*/ 408 h 408"/>
                  <a:gd name="T70" fmla="*/ 384 w 427"/>
                  <a:gd name="T71" fmla="*/ 309 h 408"/>
                  <a:gd name="T72" fmla="*/ 427 w 427"/>
                  <a:gd name="T73" fmla="*/ 313 h 408"/>
                  <a:gd name="T74" fmla="*/ 102 w 427"/>
                  <a:gd name="T75" fmla="*/ 231 h 408"/>
                  <a:gd name="T76" fmla="*/ 126 w 427"/>
                  <a:gd name="T77" fmla="*/ 224 h 408"/>
                  <a:gd name="T78" fmla="*/ 133 w 427"/>
                  <a:gd name="T79" fmla="*/ 220 h 408"/>
                  <a:gd name="T80" fmla="*/ 146 w 427"/>
                  <a:gd name="T81" fmla="*/ 200 h 408"/>
                  <a:gd name="T82" fmla="*/ 149 w 427"/>
                  <a:gd name="T83" fmla="*/ 191 h 408"/>
                  <a:gd name="T84" fmla="*/ 149 w 427"/>
                  <a:gd name="T85" fmla="*/ 175 h 408"/>
                  <a:gd name="T86" fmla="*/ 145 w 427"/>
                  <a:gd name="T87" fmla="*/ 164 h 408"/>
                  <a:gd name="T88" fmla="*/ 142 w 427"/>
                  <a:gd name="T89" fmla="*/ 157 h 408"/>
                  <a:gd name="T90" fmla="*/ 133 w 427"/>
                  <a:gd name="T91" fmla="*/ 147 h 408"/>
                  <a:gd name="T92" fmla="*/ 126 w 427"/>
                  <a:gd name="T93" fmla="*/ 143 h 408"/>
                  <a:gd name="T94" fmla="*/ 102 w 427"/>
                  <a:gd name="T95" fmla="*/ 136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7" h="408">
                    <a:moveTo>
                      <a:pt x="289" y="152"/>
                    </a:moveTo>
                    <a:cubicBezTo>
                      <a:pt x="288" y="154"/>
                      <a:pt x="286" y="155"/>
                      <a:pt x="285" y="157"/>
                    </a:cubicBezTo>
                    <a:cubicBezTo>
                      <a:pt x="285" y="157"/>
                      <a:pt x="285" y="157"/>
                      <a:pt x="285" y="157"/>
                    </a:cubicBezTo>
                    <a:cubicBezTo>
                      <a:pt x="284" y="159"/>
                      <a:pt x="283" y="161"/>
                      <a:pt x="282" y="162"/>
                    </a:cubicBezTo>
                    <a:cubicBezTo>
                      <a:pt x="282" y="163"/>
                      <a:pt x="282" y="163"/>
                      <a:pt x="282" y="164"/>
                    </a:cubicBezTo>
                    <a:cubicBezTo>
                      <a:pt x="281" y="165"/>
                      <a:pt x="280" y="167"/>
                      <a:pt x="279" y="169"/>
                    </a:cubicBezTo>
                    <a:cubicBezTo>
                      <a:pt x="279" y="169"/>
                      <a:pt x="279" y="169"/>
                      <a:pt x="279" y="170"/>
                    </a:cubicBezTo>
                    <a:cubicBezTo>
                      <a:pt x="279" y="171"/>
                      <a:pt x="278" y="173"/>
                      <a:pt x="278" y="175"/>
                    </a:cubicBezTo>
                    <a:cubicBezTo>
                      <a:pt x="278" y="176"/>
                      <a:pt x="278" y="176"/>
                      <a:pt x="278" y="177"/>
                    </a:cubicBezTo>
                    <a:cubicBezTo>
                      <a:pt x="277" y="179"/>
                      <a:pt x="277" y="181"/>
                      <a:pt x="277" y="183"/>
                    </a:cubicBezTo>
                    <a:cubicBezTo>
                      <a:pt x="277" y="186"/>
                      <a:pt x="278" y="189"/>
                      <a:pt x="278" y="191"/>
                    </a:cubicBezTo>
                    <a:cubicBezTo>
                      <a:pt x="278" y="192"/>
                      <a:pt x="278" y="192"/>
                      <a:pt x="278" y="192"/>
                    </a:cubicBezTo>
                    <a:cubicBezTo>
                      <a:pt x="279" y="195"/>
                      <a:pt x="279" y="197"/>
                      <a:pt x="280" y="199"/>
                    </a:cubicBezTo>
                    <a:cubicBezTo>
                      <a:pt x="280" y="200"/>
                      <a:pt x="280" y="200"/>
                      <a:pt x="280" y="200"/>
                    </a:cubicBezTo>
                    <a:cubicBezTo>
                      <a:pt x="281" y="203"/>
                      <a:pt x="282" y="205"/>
                      <a:pt x="284" y="207"/>
                    </a:cubicBezTo>
                    <a:cubicBezTo>
                      <a:pt x="284" y="207"/>
                      <a:pt x="284" y="208"/>
                      <a:pt x="284" y="208"/>
                    </a:cubicBezTo>
                    <a:cubicBezTo>
                      <a:pt x="285" y="210"/>
                      <a:pt x="287" y="212"/>
                      <a:pt x="288" y="214"/>
                    </a:cubicBezTo>
                    <a:cubicBezTo>
                      <a:pt x="288" y="214"/>
                      <a:pt x="288" y="214"/>
                      <a:pt x="288" y="214"/>
                    </a:cubicBezTo>
                    <a:cubicBezTo>
                      <a:pt x="290" y="216"/>
                      <a:pt x="292" y="218"/>
                      <a:pt x="294" y="219"/>
                    </a:cubicBezTo>
                    <a:cubicBezTo>
                      <a:pt x="294" y="219"/>
                      <a:pt x="294" y="220"/>
                      <a:pt x="294" y="220"/>
                    </a:cubicBezTo>
                    <a:cubicBezTo>
                      <a:pt x="296" y="221"/>
                      <a:pt x="298" y="223"/>
                      <a:pt x="300" y="224"/>
                    </a:cubicBezTo>
                    <a:cubicBezTo>
                      <a:pt x="300" y="224"/>
                      <a:pt x="301" y="224"/>
                      <a:pt x="301" y="224"/>
                    </a:cubicBezTo>
                    <a:cubicBezTo>
                      <a:pt x="303" y="226"/>
                      <a:pt x="305" y="227"/>
                      <a:pt x="308" y="228"/>
                    </a:cubicBezTo>
                    <a:cubicBezTo>
                      <a:pt x="308" y="228"/>
                      <a:pt x="308" y="228"/>
                      <a:pt x="308" y="228"/>
                    </a:cubicBezTo>
                    <a:cubicBezTo>
                      <a:pt x="313" y="230"/>
                      <a:pt x="319" y="231"/>
                      <a:pt x="325" y="231"/>
                    </a:cubicBezTo>
                    <a:cubicBezTo>
                      <a:pt x="351" y="231"/>
                      <a:pt x="372" y="210"/>
                      <a:pt x="372" y="183"/>
                    </a:cubicBezTo>
                    <a:cubicBezTo>
                      <a:pt x="372" y="157"/>
                      <a:pt x="351" y="136"/>
                      <a:pt x="325" y="136"/>
                    </a:cubicBezTo>
                    <a:cubicBezTo>
                      <a:pt x="318" y="136"/>
                      <a:pt x="312" y="137"/>
                      <a:pt x="306" y="140"/>
                    </a:cubicBezTo>
                    <a:cubicBezTo>
                      <a:pt x="306" y="140"/>
                      <a:pt x="306" y="140"/>
                      <a:pt x="306" y="140"/>
                    </a:cubicBezTo>
                    <a:cubicBezTo>
                      <a:pt x="306" y="140"/>
                      <a:pt x="306" y="140"/>
                      <a:pt x="305" y="140"/>
                    </a:cubicBezTo>
                    <a:cubicBezTo>
                      <a:pt x="304" y="141"/>
                      <a:pt x="302" y="142"/>
                      <a:pt x="301" y="143"/>
                    </a:cubicBezTo>
                    <a:cubicBezTo>
                      <a:pt x="300" y="143"/>
                      <a:pt x="300" y="143"/>
                      <a:pt x="299" y="143"/>
                    </a:cubicBezTo>
                    <a:cubicBezTo>
                      <a:pt x="298" y="144"/>
                      <a:pt x="296" y="146"/>
                      <a:pt x="294" y="147"/>
                    </a:cubicBezTo>
                    <a:cubicBezTo>
                      <a:pt x="294" y="147"/>
                      <a:pt x="294" y="147"/>
                      <a:pt x="294" y="147"/>
                    </a:cubicBezTo>
                    <a:cubicBezTo>
                      <a:pt x="293" y="148"/>
                      <a:pt x="291" y="150"/>
                      <a:pt x="290" y="151"/>
                    </a:cubicBezTo>
                    <a:cubicBezTo>
                      <a:pt x="290" y="151"/>
                      <a:pt x="289" y="152"/>
                      <a:pt x="289" y="152"/>
                    </a:cubicBezTo>
                    <a:close/>
                    <a:moveTo>
                      <a:pt x="213" y="95"/>
                    </a:moveTo>
                    <a:lnTo>
                      <a:pt x="213" y="95"/>
                    </a:lnTo>
                    <a:cubicBezTo>
                      <a:pt x="240" y="95"/>
                      <a:pt x="261" y="73"/>
                      <a:pt x="261" y="47"/>
                    </a:cubicBezTo>
                    <a:cubicBezTo>
                      <a:pt x="261" y="21"/>
                      <a:pt x="240" y="0"/>
                      <a:pt x="213" y="0"/>
                    </a:cubicBezTo>
                    <a:cubicBezTo>
                      <a:pt x="187" y="0"/>
                      <a:pt x="166" y="21"/>
                      <a:pt x="166" y="47"/>
                    </a:cubicBezTo>
                    <a:cubicBezTo>
                      <a:pt x="166" y="73"/>
                      <a:pt x="187" y="95"/>
                      <a:pt x="213" y="95"/>
                    </a:cubicBezTo>
                    <a:close/>
                    <a:moveTo>
                      <a:pt x="258" y="228"/>
                    </a:moveTo>
                    <a:lnTo>
                      <a:pt x="258" y="228"/>
                    </a:lnTo>
                    <a:lnTo>
                      <a:pt x="258" y="192"/>
                    </a:lnTo>
                    <a:cubicBezTo>
                      <a:pt x="258" y="189"/>
                      <a:pt x="257" y="186"/>
                      <a:pt x="257" y="183"/>
                    </a:cubicBezTo>
                    <a:cubicBezTo>
                      <a:pt x="257" y="180"/>
                      <a:pt x="258" y="178"/>
                      <a:pt x="258" y="175"/>
                    </a:cubicBezTo>
                    <a:lnTo>
                      <a:pt x="258" y="173"/>
                    </a:lnTo>
                    <a:lnTo>
                      <a:pt x="258" y="173"/>
                    </a:lnTo>
                    <a:cubicBezTo>
                      <a:pt x="262" y="151"/>
                      <a:pt x="275" y="134"/>
                      <a:pt x="293" y="124"/>
                    </a:cubicBezTo>
                    <a:cubicBezTo>
                      <a:pt x="280" y="112"/>
                      <a:pt x="263" y="104"/>
                      <a:pt x="244" y="104"/>
                    </a:cubicBezTo>
                    <a:lnTo>
                      <a:pt x="183" y="104"/>
                    </a:lnTo>
                    <a:cubicBezTo>
                      <a:pt x="164" y="104"/>
                      <a:pt x="147" y="112"/>
                      <a:pt x="134" y="124"/>
                    </a:cubicBezTo>
                    <a:cubicBezTo>
                      <a:pt x="155" y="135"/>
                      <a:pt x="169" y="158"/>
                      <a:pt x="169" y="183"/>
                    </a:cubicBezTo>
                    <a:cubicBezTo>
                      <a:pt x="169" y="189"/>
                      <a:pt x="169" y="194"/>
                      <a:pt x="168" y="199"/>
                    </a:cubicBezTo>
                    <a:lnTo>
                      <a:pt x="168" y="228"/>
                    </a:lnTo>
                    <a:cubicBezTo>
                      <a:pt x="187" y="236"/>
                      <a:pt x="203" y="251"/>
                      <a:pt x="213" y="269"/>
                    </a:cubicBezTo>
                    <a:cubicBezTo>
                      <a:pt x="223" y="251"/>
                      <a:pt x="239" y="237"/>
                      <a:pt x="258" y="228"/>
                    </a:cubicBezTo>
                    <a:close/>
                    <a:moveTo>
                      <a:pt x="192" y="272"/>
                    </a:moveTo>
                    <a:lnTo>
                      <a:pt x="192" y="272"/>
                    </a:lnTo>
                    <a:cubicBezTo>
                      <a:pt x="190" y="270"/>
                      <a:pt x="189" y="268"/>
                      <a:pt x="187" y="266"/>
                    </a:cubicBezTo>
                    <a:cubicBezTo>
                      <a:pt x="187" y="265"/>
                      <a:pt x="186" y="265"/>
                      <a:pt x="186" y="265"/>
                    </a:cubicBezTo>
                    <a:cubicBezTo>
                      <a:pt x="185" y="263"/>
                      <a:pt x="183" y="262"/>
                      <a:pt x="181" y="260"/>
                    </a:cubicBezTo>
                    <a:cubicBezTo>
                      <a:pt x="181" y="260"/>
                      <a:pt x="181" y="259"/>
                      <a:pt x="181" y="259"/>
                    </a:cubicBezTo>
                    <a:cubicBezTo>
                      <a:pt x="179" y="258"/>
                      <a:pt x="177" y="256"/>
                      <a:pt x="175" y="255"/>
                    </a:cubicBezTo>
                    <a:cubicBezTo>
                      <a:pt x="175" y="255"/>
                      <a:pt x="175" y="254"/>
                      <a:pt x="174" y="254"/>
                    </a:cubicBezTo>
                    <a:cubicBezTo>
                      <a:pt x="168" y="250"/>
                      <a:pt x="161" y="246"/>
                      <a:pt x="153" y="244"/>
                    </a:cubicBezTo>
                    <a:cubicBezTo>
                      <a:pt x="151" y="243"/>
                      <a:pt x="150" y="243"/>
                      <a:pt x="148" y="242"/>
                    </a:cubicBezTo>
                    <a:cubicBezTo>
                      <a:pt x="147" y="242"/>
                      <a:pt x="146" y="242"/>
                      <a:pt x="145" y="242"/>
                    </a:cubicBezTo>
                    <a:cubicBezTo>
                      <a:pt x="144" y="242"/>
                      <a:pt x="143" y="241"/>
                      <a:pt x="141" y="241"/>
                    </a:cubicBezTo>
                    <a:cubicBezTo>
                      <a:pt x="141" y="241"/>
                      <a:pt x="140" y="241"/>
                      <a:pt x="139" y="241"/>
                    </a:cubicBezTo>
                    <a:cubicBezTo>
                      <a:pt x="137" y="241"/>
                      <a:pt x="135" y="241"/>
                      <a:pt x="133" y="241"/>
                    </a:cubicBezTo>
                    <a:lnTo>
                      <a:pt x="71" y="241"/>
                    </a:lnTo>
                    <a:cubicBezTo>
                      <a:pt x="32" y="241"/>
                      <a:pt x="0" y="273"/>
                      <a:pt x="0" y="313"/>
                    </a:cubicBezTo>
                    <a:lnTo>
                      <a:pt x="0" y="408"/>
                    </a:lnTo>
                    <a:lnTo>
                      <a:pt x="42" y="408"/>
                    </a:lnTo>
                    <a:lnTo>
                      <a:pt x="42" y="309"/>
                    </a:lnTo>
                    <a:lnTo>
                      <a:pt x="56" y="309"/>
                    </a:lnTo>
                    <a:lnTo>
                      <a:pt x="56" y="408"/>
                    </a:lnTo>
                    <a:lnTo>
                      <a:pt x="146" y="408"/>
                    </a:lnTo>
                    <a:lnTo>
                      <a:pt x="146" y="309"/>
                    </a:lnTo>
                    <a:lnTo>
                      <a:pt x="161" y="309"/>
                    </a:lnTo>
                    <a:lnTo>
                      <a:pt x="161" y="408"/>
                    </a:lnTo>
                    <a:lnTo>
                      <a:pt x="204" y="408"/>
                    </a:lnTo>
                    <a:lnTo>
                      <a:pt x="204" y="313"/>
                    </a:lnTo>
                    <a:cubicBezTo>
                      <a:pt x="204" y="297"/>
                      <a:pt x="200" y="283"/>
                      <a:pt x="192" y="272"/>
                    </a:cubicBezTo>
                    <a:cubicBezTo>
                      <a:pt x="192" y="272"/>
                      <a:pt x="192" y="272"/>
                      <a:pt x="192" y="272"/>
                    </a:cubicBezTo>
                    <a:close/>
                    <a:moveTo>
                      <a:pt x="355" y="241"/>
                    </a:moveTo>
                    <a:lnTo>
                      <a:pt x="355" y="241"/>
                    </a:lnTo>
                    <a:lnTo>
                      <a:pt x="294" y="241"/>
                    </a:lnTo>
                    <a:cubicBezTo>
                      <a:pt x="292" y="241"/>
                      <a:pt x="290" y="241"/>
                      <a:pt x="288" y="241"/>
                    </a:cubicBezTo>
                    <a:cubicBezTo>
                      <a:pt x="287" y="241"/>
                      <a:pt x="286" y="241"/>
                      <a:pt x="285" y="241"/>
                    </a:cubicBezTo>
                    <a:cubicBezTo>
                      <a:pt x="284" y="241"/>
                      <a:pt x="283" y="242"/>
                      <a:pt x="281" y="242"/>
                    </a:cubicBezTo>
                    <a:cubicBezTo>
                      <a:pt x="280" y="242"/>
                      <a:pt x="280" y="242"/>
                      <a:pt x="279" y="242"/>
                    </a:cubicBezTo>
                    <a:cubicBezTo>
                      <a:pt x="277" y="243"/>
                      <a:pt x="276" y="243"/>
                      <a:pt x="274" y="244"/>
                    </a:cubicBezTo>
                    <a:cubicBezTo>
                      <a:pt x="263" y="247"/>
                      <a:pt x="254" y="252"/>
                      <a:pt x="245" y="260"/>
                    </a:cubicBezTo>
                    <a:cubicBezTo>
                      <a:pt x="245" y="260"/>
                      <a:pt x="245" y="260"/>
                      <a:pt x="245" y="260"/>
                    </a:cubicBezTo>
                    <a:cubicBezTo>
                      <a:pt x="243" y="262"/>
                      <a:pt x="242" y="263"/>
                      <a:pt x="240" y="265"/>
                    </a:cubicBezTo>
                    <a:cubicBezTo>
                      <a:pt x="240" y="265"/>
                      <a:pt x="240" y="266"/>
                      <a:pt x="240" y="266"/>
                    </a:cubicBezTo>
                    <a:cubicBezTo>
                      <a:pt x="229" y="278"/>
                      <a:pt x="222" y="295"/>
                      <a:pt x="222" y="313"/>
                    </a:cubicBezTo>
                    <a:lnTo>
                      <a:pt x="222" y="408"/>
                    </a:lnTo>
                    <a:lnTo>
                      <a:pt x="264" y="408"/>
                    </a:lnTo>
                    <a:lnTo>
                      <a:pt x="264" y="309"/>
                    </a:lnTo>
                    <a:lnTo>
                      <a:pt x="279" y="309"/>
                    </a:lnTo>
                    <a:lnTo>
                      <a:pt x="279" y="408"/>
                    </a:lnTo>
                    <a:lnTo>
                      <a:pt x="369" y="408"/>
                    </a:lnTo>
                    <a:lnTo>
                      <a:pt x="369" y="309"/>
                    </a:lnTo>
                    <a:lnTo>
                      <a:pt x="384" y="309"/>
                    </a:lnTo>
                    <a:lnTo>
                      <a:pt x="384" y="408"/>
                    </a:lnTo>
                    <a:lnTo>
                      <a:pt x="427" y="408"/>
                    </a:lnTo>
                    <a:lnTo>
                      <a:pt x="427" y="313"/>
                    </a:lnTo>
                    <a:cubicBezTo>
                      <a:pt x="427" y="273"/>
                      <a:pt x="395" y="241"/>
                      <a:pt x="355" y="241"/>
                    </a:cubicBezTo>
                    <a:close/>
                    <a:moveTo>
                      <a:pt x="102" y="231"/>
                    </a:moveTo>
                    <a:lnTo>
                      <a:pt x="102" y="231"/>
                    </a:lnTo>
                    <a:cubicBezTo>
                      <a:pt x="108" y="231"/>
                      <a:pt x="114" y="230"/>
                      <a:pt x="119" y="228"/>
                    </a:cubicBezTo>
                    <a:cubicBezTo>
                      <a:pt x="119" y="228"/>
                      <a:pt x="119" y="228"/>
                      <a:pt x="119" y="228"/>
                    </a:cubicBezTo>
                    <a:cubicBezTo>
                      <a:pt x="122" y="227"/>
                      <a:pt x="124" y="226"/>
                      <a:pt x="126" y="224"/>
                    </a:cubicBezTo>
                    <a:cubicBezTo>
                      <a:pt x="126" y="224"/>
                      <a:pt x="126" y="224"/>
                      <a:pt x="126" y="224"/>
                    </a:cubicBezTo>
                    <a:cubicBezTo>
                      <a:pt x="129" y="223"/>
                      <a:pt x="131" y="221"/>
                      <a:pt x="133" y="220"/>
                    </a:cubicBezTo>
                    <a:cubicBezTo>
                      <a:pt x="133" y="220"/>
                      <a:pt x="133" y="220"/>
                      <a:pt x="133" y="220"/>
                    </a:cubicBezTo>
                    <a:cubicBezTo>
                      <a:pt x="137" y="216"/>
                      <a:pt x="140" y="212"/>
                      <a:pt x="143" y="208"/>
                    </a:cubicBezTo>
                    <a:cubicBezTo>
                      <a:pt x="143" y="207"/>
                      <a:pt x="143" y="207"/>
                      <a:pt x="143" y="207"/>
                    </a:cubicBezTo>
                    <a:cubicBezTo>
                      <a:pt x="144" y="205"/>
                      <a:pt x="145" y="203"/>
                      <a:pt x="146" y="200"/>
                    </a:cubicBezTo>
                    <a:cubicBezTo>
                      <a:pt x="146" y="200"/>
                      <a:pt x="147" y="200"/>
                      <a:pt x="147" y="199"/>
                    </a:cubicBezTo>
                    <a:cubicBezTo>
                      <a:pt x="148" y="197"/>
                      <a:pt x="148" y="195"/>
                      <a:pt x="149" y="192"/>
                    </a:cubicBezTo>
                    <a:cubicBezTo>
                      <a:pt x="149" y="192"/>
                      <a:pt x="149" y="192"/>
                      <a:pt x="149" y="191"/>
                    </a:cubicBezTo>
                    <a:cubicBezTo>
                      <a:pt x="149" y="189"/>
                      <a:pt x="150" y="186"/>
                      <a:pt x="150" y="183"/>
                    </a:cubicBezTo>
                    <a:cubicBezTo>
                      <a:pt x="150" y="181"/>
                      <a:pt x="149" y="179"/>
                      <a:pt x="149" y="177"/>
                    </a:cubicBezTo>
                    <a:cubicBezTo>
                      <a:pt x="149" y="176"/>
                      <a:pt x="149" y="176"/>
                      <a:pt x="149" y="175"/>
                    </a:cubicBezTo>
                    <a:cubicBezTo>
                      <a:pt x="148" y="173"/>
                      <a:pt x="148" y="171"/>
                      <a:pt x="147" y="169"/>
                    </a:cubicBezTo>
                    <a:cubicBezTo>
                      <a:pt x="147" y="169"/>
                      <a:pt x="147" y="169"/>
                      <a:pt x="147" y="169"/>
                    </a:cubicBezTo>
                    <a:cubicBezTo>
                      <a:pt x="147" y="167"/>
                      <a:pt x="146" y="165"/>
                      <a:pt x="145" y="164"/>
                    </a:cubicBezTo>
                    <a:cubicBezTo>
                      <a:pt x="145" y="163"/>
                      <a:pt x="145" y="163"/>
                      <a:pt x="145" y="162"/>
                    </a:cubicBezTo>
                    <a:cubicBezTo>
                      <a:pt x="144" y="161"/>
                      <a:pt x="143" y="159"/>
                      <a:pt x="142" y="157"/>
                    </a:cubicBezTo>
                    <a:lnTo>
                      <a:pt x="142" y="157"/>
                    </a:lnTo>
                    <a:cubicBezTo>
                      <a:pt x="140" y="155"/>
                      <a:pt x="139" y="154"/>
                      <a:pt x="138" y="152"/>
                    </a:cubicBezTo>
                    <a:cubicBezTo>
                      <a:pt x="137" y="152"/>
                      <a:pt x="137" y="151"/>
                      <a:pt x="137" y="151"/>
                    </a:cubicBezTo>
                    <a:cubicBezTo>
                      <a:pt x="136" y="150"/>
                      <a:pt x="134" y="148"/>
                      <a:pt x="133" y="147"/>
                    </a:cubicBezTo>
                    <a:cubicBezTo>
                      <a:pt x="133" y="147"/>
                      <a:pt x="133" y="147"/>
                      <a:pt x="132" y="147"/>
                    </a:cubicBezTo>
                    <a:cubicBezTo>
                      <a:pt x="131" y="146"/>
                      <a:pt x="129" y="144"/>
                      <a:pt x="127" y="143"/>
                    </a:cubicBezTo>
                    <a:cubicBezTo>
                      <a:pt x="127" y="143"/>
                      <a:pt x="127" y="143"/>
                      <a:pt x="126" y="143"/>
                    </a:cubicBezTo>
                    <a:cubicBezTo>
                      <a:pt x="125" y="142"/>
                      <a:pt x="123" y="141"/>
                      <a:pt x="121" y="140"/>
                    </a:cubicBezTo>
                    <a:cubicBezTo>
                      <a:pt x="121" y="140"/>
                      <a:pt x="121" y="140"/>
                      <a:pt x="121" y="140"/>
                    </a:cubicBezTo>
                    <a:cubicBezTo>
                      <a:pt x="115" y="137"/>
                      <a:pt x="109" y="136"/>
                      <a:pt x="102" y="136"/>
                    </a:cubicBezTo>
                    <a:cubicBezTo>
                      <a:pt x="76" y="136"/>
                      <a:pt x="54" y="157"/>
                      <a:pt x="54" y="183"/>
                    </a:cubicBezTo>
                    <a:cubicBezTo>
                      <a:pt x="54" y="210"/>
                      <a:pt x="76" y="231"/>
                      <a:pt x="102" y="231"/>
                    </a:cubicBezTo>
                    <a:close/>
                  </a:path>
                </a:pathLst>
              </a:custGeom>
              <a:solidFill>
                <a:schemeClr val="bg1"/>
              </a:solidFill>
              <a:ln w="9525">
                <a:noFill/>
                <a:round/>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005D7F"/>
                  </a:solidFill>
                  <a:effectLst/>
                  <a:uLnTx/>
                  <a:uFillTx/>
                  <a:latin typeface="Arial" pitchFamily="34" charset="0"/>
                  <a:ea typeface="宋体" pitchFamily="2" charset="-122"/>
                  <a:cs typeface="+mn-cs"/>
                </a:endParaRPr>
              </a:p>
            </p:txBody>
          </p:sp>
        </p:grpSp>
        <p:grpSp>
          <p:nvGrpSpPr>
            <p:cNvPr id="5" name="组合 4">
              <a:extLst>
                <a:ext uri="{FF2B5EF4-FFF2-40B4-BE49-F238E27FC236}">
                  <a16:creationId xmlns:a16="http://schemas.microsoft.com/office/drawing/2014/main" id="{134F722D-C298-3300-7859-D179D37AD024}"/>
                </a:ext>
              </a:extLst>
            </p:cNvPr>
            <p:cNvGrpSpPr/>
            <p:nvPr/>
          </p:nvGrpSpPr>
          <p:grpSpPr>
            <a:xfrm>
              <a:off x="9145812" y="361507"/>
              <a:ext cx="491168" cy="505336"/>
              <a:chOff x="2002561" y="2363840"/>
              <a:chExt cx="622207" cy="640155"/>
            </a:xfrm>
          </p:grpSpPr>
          <p:sp>
            <p:nvSpPr>
              <p:cNvPr id="15" name="Oval 10">
                <a:extLst>
                  <a:ext uri="{FF2B5EF4-FFF2-40B4-BE49-F238E27FC236}">
                    <a16:creationId xmlns:a16="http://schemas.microsoft.com/office/drawing/2014/main" id="{197AEEEC-1CE6-ED6B-2DD4-4AB1EE1DB004}"/>
                  </a:ext>
                </a:extLst>
              </p:cNvPr>
              <p:cNvSpPr>
                <a:spLocks noChangeArrowheads="1"/>
              </p:cNvSpPr>
              <p:nvPr/>
            </p:nvSpPr>
            <p:spPr bwMode="auto">
              <a:xfrm>
                <a:off x="2002561" y="2363840"/>
                <a:ext cx="622207" cy="640155"/>
              </a:xfrm>
              <a:prstGeom prst="ellipse">
                <a:avLst/>
              </a:prstGeom>
              <a:solidFill>
                <a:schemeClr val="accent2"/>
              </a:solidFill>
              <a:ln w="12700">
                <a:solidFill>
                  <a:schemeClr val="bg1"/>
                </a:solidFill>
                <a:round/>
                <a:headEnd/>
                <a:tailEnd/>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005D7F"/>
                  </a:solidFill>
                  <a:effectLst/>
                  <a:uLnTx/>
                  <a:uFillTx/>
                  <a:latin typeface="Arial" pitchFamily="34" charset="0"/>
                  <a:ea typeface="宋体" pitchFamily="2" charset="-122"/>
                  <a:cs typeface="+mn-cs"/>
                </a:endParaRPr>
              </a:p>
            </p:txBody>
          </p:sp>
          <p:sp>
            <p:nvSpPr>
              <p:cNvPr id="16" name="Freeform 15">
                <a:extLst>
                  <a:ext uri="{FF2B5EF4-FFF2-40B4-BE49-F238E27FC236}">
                    <a16:creationId xmlns:a16="http://schemas.microsoft.com/office/drawing/2014/main" id="{6B06843A-7EE6-957B-6F2E-600A70EDEAE3}"/>
                  </a:ext>
                </a:extLst>
              </p:cNvPr>
              <p:cNvSpPr>
                <a:spLocks noEditPoints="1"/>
              </p:cNvSpPr>
              <p:nvPr/>
            </p:nvSpPr>
            <p:spPr bwMode="auto">
              <a:xfrm>
                <a:off x="2115725" y="2525123"/>
                <a:ext cx="390872" cy="315089"/>
              </a:xfrm>
              <a:custGeom>
                <a:avLst/>
                <a:gdLst>
                  <a:gd name="T0" fmla="*/ 147 w 400"/>
                  <a:gd name="T1" fmla="*/ 158 h 313"/>
                  <a:gd name="T2" fmla="*/ 204 w 400"/>
                  <a:gd name="T3" fmla="*/ 129 h 313"/>
                  <a:gd name="T4" fmla="*/ 311 w 400"/>
                  <a:gd name="T5" fmla="*/ 111 h 313"/>
                  <a:gd name="T6" fmla="*/ 341 w 400"/>
                  <a:gd name="T7" fmla="*/ 67 h 313"/>
                  <a:gd name="T8" fmla="*/ 297 w 400"/>
                  <a:gd name="T9" fmla="*/ 97 h 313"/>
                  <a:gd name="T10" fmla="*/ 204 w 400"/>
                  <a:gd name="T11" fmla="*/ 102 h 313"/>
                  <a:gd name="T12" fmla="*/ 400 w 400"/>
                  <a:gd name="T13" fmla="*/ 42 h 313"/>
                  <a:gd name="T14" fmla="*/ 243 w 400"/>
                  <a:gd name="T15" fmla="*/ 16 h 313"/>
                  <a:gd name="T16" fmla="*/ 228 w 400"/>
                  <a:gd name="T17" fmla="*/ 0 h 313"/>
                  <a:gd name="T18" fmla="*/ 80 w 400"/>
                  <a:gd name="T19" fmla="*/ 16 h 313"/>
                  <a:gd name="T20" fmla="*/ 91 w 400"/>
                  <a:gd name="T21" fmla="*/ 42 h 313"/>
                  <a:gd name="T22" fmla="*/ 113 w 400"/>
                  <a:gd name="T23" fmla="*/ 71 h 313"/>
                  <a:gd name="T24" fmla="*/ 368 w 400"/>
                  <a:gd name="T25" fmla="*/ 42 h 313"/>
                  <a:gd name="T26" fmla="*/ 185 w 400"/>
                  <a:gd name="T27" fmla="*/ 205 h 313"/>
                  <a:gd name="T28" fmla="*/ 368 w 400"/>
                  <a:gd name="T29" fmla="*/ 214 h 313"/>
                  <a:gd name="T30" fmla="*/ 188 w 400"/>
                  <a:gd name="T31" fmla="*/ 223 h 313"/>
                  <a:gd name="T32" fmla="*/ 189 w 400"/>
                  <a:gd name="T33" fmla="*/ 249 h 313"/>
                  <a:gd name="T34" fmla="*/ 228 w 400"/>
                  <a:gd name="T35" fmla="*/ 311 h 313"/>
                  <a:gd name="T36" fmla="*/ 243 w 400"/>
                  <a:gd name="T37" fmla="*/ 249 h 313"/>
                  <a:gd name="T38" fmla="*/ 315 w 400"/>
                  <a:gd name="T39" fmla="*/ 309 h 313"/>
                  <a:gd name="T40" fmla="*/ 308 w 400"/>
                  <a:gd name="T41" fmla="*/ 249 h 313"/>
                  <a:gd name="T42" fmla="*/ 400 w 400"/>
                  <a:gd name="T43" fmla="*/ 223 h 313"/>
                  <a:gd name="T44" fmla="*/ 390 w 400"/>
                  <a:gd name="T45" fmla="*/ 42 h 313"/>
                  <a:gd name="T46" fmla="*/ 84 w 400"/>
                  <a:gd name="T47" fmla="*/ 162 h 313"/>
                  <a:gd name="T48" fmla="*/ 123 w 400"/>
                  <a:gd name="T49" fmla="*/ 123 h 313"/>
                  <a:gd name="T50" fmla="*/ 45 w 400"/>
                  <a:gd name="T51" fmla="*/ 123 h 313"/>
                  <a:gd name="T52" fmla="*/ 109 w 400"/>
                  <a:gd name="T53" fmla="*/ 170 h 313"/>
                  <a:gd name="T54" fmla="*/ 94 w 400"/>
                  <a:gd name="T55" fmla="*/ 170 h 313"/>
                  <a:gd name="T56" fmla="*/ 98 w 400"/>
                  <a:gd name="T57" fmla="*/ 177 h 313"/>
                  <a:gd name="T58" fmla="*/ 102 w 400"/>
                  <a:gd name="T59" fmla="*/ 266 h 313"/>
                  <a:gd name="T60" fmla="*/ 67 w 400"/>
                  <a:gd name="T61" fmla="*/ 266 h 313"/>
                  <a:gd name="T62" fmla="*/ 71 w 400"/>
                  <a:gd name="T63" fmla="*/ 177 h 313"/>
                  <a:gd name="T64" fmla="*/ 76 w 400"/>
                  <a:gd name="T65" fmla="*/ 170 h 313"/>
                  <a:gd name="T66" fmla="*/ 0 w 400"/>
                  <a:gd name="T67" fmla="*/ 228 h 313"/>
                  <a:gd name="T68" fmla="*/ 34 w 400"/>
                  <a:gd name="T69" fmla="*/ 313 h 313"/>
                  <a:gd name="T70" fmla="*/ 46 w 400"/>
                  <a:gd name="T71" fmla="*/ 226 h 313"/>
                  <a:gd name="T72" fmla="*/ 120 w 400"/>
                  <a:gd name="T73" fmla="*/ 313 h 313"/>
                  <a:gd name="T74" fmla="*/ 132 w 400"/>
                  <a:gd name="T75" fmla="*/ 226 h 313"/>
                  <a:gd name="T76" fmla="*/ 167 w 400"/>
                  <a:gd name="T77" fmla="*/ 313 h 313"/>
                  <a:gd name="T78" fmla="*/ 109 w 400"/>
                  <a:gd name="T79" fmla="*/ 17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0" h="313">
                    <a:moveTo>
                      <a:pt x="204" y="102"/>
                    </a:moveTo>
                    <a:lnTo>
                      <a:pt x="147" y="158"/>
                    </a:lnTo>
                    <a:cubicBezTo>
                      <a:pt x="153" y="162"/>
                      <a:pt x="158" y="166"/>
                      <a:pt x="163" y="170"/>
                    </a:cubicBezTo>
                    <a:lnTo>
                      <a:pt x="204" y="129"/>
                    </a:lnTo>
                    <a:lnTo>
                      <a:pt x="248" y="174"/>
                    </a:lnTo>
                    <a:lnTo>
                      <a:pt x="311" y="111"/>
                    </a:lnTo>
                    <a:lnTo>
                      <a:pt x="321" y="135"/>
                    </a:lnTo>
                    <a:lnTo>
                      <a:pt x="341" y="67"/>
                    </a:lnTo>
                    <a:lnTo>
                      <a:pt x="272" y="87"/>
                    </a:lnTo>
                    <a:lnTo>
                      <a:pt x="297" y="97"/>
                    </a:lnTo>
                    <a:lnTo>
                      <a:pt x="248" y="146"/>
                    </a:lnTo>
                    <a:lnTo>
                      <a:pt x="204" y="102"/>
                    </a:lnTo>
                    <a:close/>
                    <a:moveTo>
                      <a:pt x="400" y="42"/>
                    </a:moveTo>
                    <a:lnTo>
                      <a:pt x="400" y="42"/>
                    </a:lnTo>
                    <a:lnTo>
                      <a:pt x="400" y="16"/>
                    </a:lnTo>
                    <a:lnTo>
                      <a:pt x="243" y="16"/>
                    </a:lnTo>
                    <a:lnTo>
                      <a:pt x="243" y="0"/>
                    </a:lnTo>
                    <a:lnTo>
                      <a:pt x="228" y="0"/>
                    </a:lnTo>
                    <a:lnTo>
                      <a:pt x="228" y="16"/>
                    </a:lnTo>
                    <a:lnTo>
                      <a:pt x="80" y="16"/>
                    </a:lnTo>
                    <a:lnTo>
                      <a:pt x="80" y="42"/>
                    </a:lnTo>
                    <a:lnTo>
                      <a:pt x="91" y="42"/>
                    </a:lnTo>
                    <a:lnTo>
                      <a:pt x="91" y="64"/>
                    </a:lnTo>
                    <a:cubicBezTo>
                      <a:pt x="99" y="65"/>
                      <a:pt x="106" y="67"/>
                      <a:pt x="113" y="71"/>
                    </a:cubicBezTo>
                    <a:lnTo>
                      <a:pt x="113" y="42"/>
                    </a:lnTo>
                    <a:lnTo>
                      <a:pt x="368" y="42"/>
                    </a:lnTo>
                    <a:lnTo>
                      <a:pt x="368" y="205"/>
                    </a:lnTo>
                    <a:lnTo>
                      <a:pt x="185" y="205"/>
                    </a:lnTo>
                    <a:cubicBezTo>
                      <a:pt x="186" y="208"/>
                      <a:pt x="187" y="211"/>
                      <a:pt x="187" y="214"/>
                    </a:cubicBezTo>
                    <a:lnTo>
                      <a:pt x="368" y="214"/>
                    </a:lnTo>
                    <a:lnTo>
                      <a:pt x="368" y="223"/>
                    </a:lnTo>
                    <a:lnTo>
                      <a:pt x="188" y="223"/>
                    </a:lnTo>
                    <a:cubicBezTo>
                      <a:pt x="188" y="225"/>
                      <a:pt x="189" y="226"/>
                      <a:pt x="189" y="228"/>
                    </a:cubicBezTo>
                    <a:lnTo>
                      <a:pt x="189" y="249"/>
                    </a:lnTo>
                    <a:lnTo>
                      <a:pt x="228" y="249"/>
                    </a:lnTo>
                    <a:lnTo>
                      <a:pt x="228" y="311"/>
                    </a:lnTo>
                    <a:lnTo>
                      <a:pt x="243" y="311"/>
                    </a:lnTo>
                    <a:lnTo>
                      <a:pt x="243" y="249"/>
                    </a:lnTo>
                    <a:lnTo>
                      <a:pt x="292" y="249"/>
                    </a:lnTo>
                    <a:lnTo>
                      <a:pt x="315" y="309"/>
                    </a:lnTo>
                    <a:lnTo>
                      <a:pt x="330" y="305"/>
                    </a:lnTo>
                    <a:lnTo>
                      <a:pt x="308" y="249"/>
                    </a:lnTo>
                    <a:lnTo>
                      <a:pt x="400" y="249"/>
                    </a:lnTo>
                    <a:lnTo>
                      <a:pt x="400" y="223"/>
                    </a:lnTo>
                    <a:lnTo>
                      <a:pt x="390" y="223"/>
                    </a:lnTo>
                    <a:lnTo>
                      <a:pt x="390" y="42"/>
                    </a:lnTo>
                    <a:lnTo>
                      <a:pt x="400" y="42"/>
                    </a:lnTo>
                    <a:close/>
                    <a:moveTo>
                      <a:pt x="84" y="162"/>
                    </a:moveTo>
                    <a:lnTo>
                      <a:pt x="84" y="162"/>
                    </a:lnTo>
                    <a:cubicBezTo>
                      <a:pt x="105" y="162"/>
                      <a:pt x="123" y="144"/>
                      <a:pt x="123" y="123"/>
                    </a:cubicBezTo>
                    <a:cubicBezTo>
                      <a:pt x="123" y="101"/>
                      <a:pt x="105" y="84"/>
                      <a:pt x="84" y="84"/>
                    </a:cubicBezTo>
                    <a:cubicBezTo>
                      <a:pt x="62" y="84"/>
                      <a:pt x="45" y="101"/>
                      <a:pt x="45" y="123"/>
                    </a:cubicBezTo>
                    <a:cubicBezTo>
                      <a:pt x="45" y="144"/>
                      <a:pt x="62" y="162"/>
                      <a:pt x="84" y="162"/>
                    </a:cubicBezTo>
                    <a:close/>
                    <a:moveTo>
                      <a:pt x="109" y="170"/>
                    </a:moveTo>
                    <a:lnTo>
                      <a:pt x="109" y="170"/>
                    </a:lnTo>
                    <a:lnTo>
                      <a:pt x="94" y="170"/>
                    </a:lnTo>
                    <a:lnTo>
                      <a:pt x="97" y="171"/>
                    </a:lnTo>
                    <a:cubicBezTo>
                      <a:pt x="98" y="172"/>
                      <a:pt x="99" y="175"/>
                      <a:pt x="98" y="177"/>
                    </a:cubicBezTo>
                    <a:lnTo>
                      <a:pt x="93" y="190"/>
                    </a:lnTo>
                    <a:lnTo>
                      <a:pt x="102" y="266"/>
                    </a:lnTo>
                    <a:lnTo>
                      <a:pt x="85" y="282"/>
                    </a:lnTo>
                    <a:lnTo>
                      <a:pt x="67" y="266"/>
                    </a:lnTo>
                    <a:lnTo>
                      <a:pt x="77" y="190"/>
                    </a:lnTo>
                    <a:lnTo>
                      <a:pt x="71" y="177"/>
                    </a:lnTo>
                    <a:cubicBezTo>
                      <a:pt x="71" y="175"/>
                      <a:pt x="71" y="172"/>
                      <a:pt x="73" y="171"/>
                    </a:cubicBezTo>
                    <a:lnTo>
                      <a:pt x="76" y="170"/>
                    </a:lnTo>
                    <a:lnTo>
                      <a:pt x="59" y="170"/>
                    </a:lnTo>
                    <a:cubicBezTo>
                      <a:pt x="26" y="170"/>
                      <a:pt x="0" y="196"/>
                      <a:pt x="0" y="228"/>
                    </a:cubicBezTo>
                    <a:lnTo>
                      <a:pt x="0" y="313"/>
                    </a:lnTo>
                    <a:lnTo>
                      <a:pt x="34" y="313"/>
                    </a:lnTo>
                    <a:lnTo>
                      <a:pt x="34" y="226"/>
                    </a:lnTo>
                    <a:lnTo>
                      <a:pt x="46" y="226"/>
                    </a:lnTo>
                    <a:lnTo>
                      <a:pt x="46" y="313"/>
                    </a:lnTo>
                    <a:lnTo>
                      <a:pt x="120" y="313"/>
                    </a:lnTo>
                    <a:lnTo>
                      <a:pt x="120" y="226"/>
                    </a:lnTo>
                    <a:lnTo>
                      <a:pt x="132" y="226"/>
                    </a:lnTo>
                    <a:lnTo>
                      <a:pt x="132" y="313"/>
                    </a:lnTo>
                    <a:lnTo>
                      <a:pt x="167" y="313"/>
                    </a:lnTo>
                    <a:lnTo>
                      <a:pt x="167" y="228"/>
                    </a:lnTo>
                    <a:cubicBezTo>
                      <a:pt x="167" y="196"/>
                      <a:pt x="141" y="170"/>
                      <a:pt x="109" y="170"/>
                    </a:cubicBezTo>
                    <a:close/>
                  </a:path>
                </a:pathLst>
              </a:custGeom>
              <a:solidFill>
                <a:schemeClr val="bg1"/>
              </a:solidFill>
              <a:ln w="9525">
                <a:noFill/>
                <a:round/>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005D7F"/>
                  </a:solidFill>
                  <a:effectLst/>
                  <a:uLnTx/>
                  <a:uFillTx/>
                  <a:latin typeface="Arial" pitchFamily="34" charset="0"/>
                  <a:ea typeface="宋体" pitchFamily="2" charset="-122"/>
                  <a:cs typeface="+mn-cs"/>
                </a:endParaRPr>
              </a:p>
            </p:txBody>
          </p:sp>
        </p:grpSp>
        <p:grpSp>
          <p:nvGrpSpPr>
            <p:cNvPr id="6" name="组合 5">
              <a:extLst>
                <a:ext uri="{FF2B5EF4-FFF2-40B4-BE49-F238E27FC236}">
                  <a16:creationId xmlns:a16="http://schemas.microsoft.com/office/drawing/2014/main" id="{A82C03AF-A6CA-186F-C363-CA4E3221AD2F}"/>
                </a:ext>
              </a:extLst>
            </p:cNvPr>
            <p:cNvGrpSpPr/>
            <p:nvPr/>
          </p:nvGrpSpPr>
          <p:grpSpPr>
            <a:xfrm>
              <a:off x="9780508" y="361507"/>
              <a:ext cx="491168" cy="505336"/>
              <a:chOff x="2988320" y="2363840"/>
              <a:chExt cx="622207" cy="640155"/>
            </a:xfrm>
          </p:grpSpPr>
          <p:sp>
            <p:nvSpPr>
              <p:cNvPr id="13" name="Oval 11">
                <a:extLst>
                  <a:ext uri="{FF2B5EF4-FFF2-40B4-BE49-F238E27FC236}">
                    <a16:creationId xmlns:a16="http://schemas.microsoft.com/office/drawing/2014/main" id="{A5C9828D-14D8-EB53-E013-D7F3C00FACDC}"/>
                  </a:ext>
                </a:extLst>
              </p:cNvPr>
              <p:cNvSpPr>
                <a:spLocks noChangeArrowheads="1"/>
              </p:cNvSpPr>
              <p:nvPr/>
            </p:nvSpPr>
            <p:spPr bwMode="auto">
              <a:xfrm>
                <a:off x="2988320" y="2363840"/>
                <a:ext cx="622207" cy="640155"/>
              </a:xfrm>
              <a:prstGeom prst="ellipse">
                <a:avLst/>
              </a:prstGeom>
              <a:solidFill>
                <a:schemeClr val="accent3"/>
              </a:solidFill>
              <a:ln w="12700">
                <a:solidFill>
                  <a:schemeClr val="bg1"/>
                </a:solidFill>
                <a:round/>
                <a:headEnd/>
                <a:tailEnd/>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005D7F"/>
                  </a:solidFill>
                  <a:effectLst/>
                  <a:uLnTx/>
                  <a:uFillTx/>
                  <a:latin typeface="Arial" pitchFamily="34" charset="0"/>
                  <a:ea typeface="宋体" pitchFamily="2" charset="-122"/>
                  <a:cs typeface="+mn-cs"/>
                </a:endParaRPr>
              </a:p>
            </p:txBody>
          </p:sp>
          <p:sp>
            <p:nvSpPr>
              <p:cNvPr id="14" name="Freeform 16">
                <a:extLst>
                  <a:ext uri="{FF2B5EF4-FFF2-40B4-BE49-F238E27FC236}">
                    <a16:creationId xmlns:a16="http://schemas.microsoft.com/office/drawing/2014/main" id="{37B6FA2B-BB0E-F59C-0D71-EA5B554FED06}"/>
                  </a:ext>
                </a:extLst>
              </p:cNvPr>
              <p:cNvSpPr>
                <a:spLocks noEditPoints="1"/>
              </p:cNvSpPr>
              <p:nvPr/>
            </p:nvSpPr>
            <p:spPr bwMode="auto">
              <a:xfrm>
                <a:off x="3138947" y="2505434"/>
                <a:ext cx="350988" cy="356969"/>
              </a:xfrm>
              <a:custGeom>
                <a:avLst/>
                <a:gdLst>
                  <a:gd name="T0" fmla="*/ 324 w 358"/>
                  <a:gd name="T1" fmla="*/ 306 h 355"/>
                  <a:gd name="T2" fmla="*/ 287 w 358"/>
                  <a:gd name="T3" fmla="*/ 306 h 355"/>
                  <a:gd name="T4" fmla="*/ 235 w 358"/>
                  <a:gd name="T5" fmla="*/ 207 h 355"/>
                  <a:gd name="T6" fmla="*/ 229 w 358"/>
                  <a:gd name="T7" fmla="*/ 226 h 355"/>
                  <a:gd name="T8" fmla="*/ 201 w 358"/>
                  <a:gd name="T9" fmla="*/ 248 h 355"/>
                  <a:gd name="T10" fmla="*/ 294 w 358"/>
                  <a:gd name="T11" fmla="*/ 351 h 355"/>
                  <a:gd name="T12" fmla="*/ 353 w 358"/>
                  <a:gd name="T13" fmla="*/ 311 h 355"/>
                  <a:gd name="T14" fmla="*/ 310 w 358"/>
                  <a:gd name="T15" fmla="*/ 265 h 355"/>
                  <a:gd name="T16" fmla="*/ 244 w 358"/>
                  <a:gd name="T17" fmla="*/ 211 h 355"/>
                  <a:gd name="T18" fmla="*/ 129 w 358"/>
                  <a:gd name="T19" fmla="*/ 126 h 355"/>
                  <a:gd name="T20" fmla="*/ 149 w 358"/>
                  <a:gd name="T21" fmla="*/ 121 h 355"/>
                  <a:gd name="T22" fmla="*/ 154 w 358"/>
                  <a:gd name="T23" fmla="*/ 102 h 355"/>
                  <a:gd name="T24" fmla="*/ 159 w 358"/>
                  <a:gd name="T25" fmla="*/ 83 h 355"/>
                  <a:gd name="T26" fmla="*/ 69 w 358"/>
                  <a:gd name="T27" fmla="*/ 8 h 355"/>
                  <a:gd name="T28" fmla="*/ 57 w 358"/>
                  <a:gd name="T29" fmla="*/ 101 h 355"/>
                  <a:gd name="T30" fmla="*/ 0 w 358"/>
                  <a:gd name="T31" fmla="*/ 77 h 355"/>
                  <a:gd name="T32" fmla="*/ 106 w 358"/>
                  <a:gd name="T33" fmla="*/ 153 h 355"/>
                  <a:gd name="T34" fmla="*/ 120 w 358"/>
                  <a:gd name="T35" fmla="*/ 136 h 355"/>
                  <a:gd name="T36" fmla="*/ 345 w 358"/>
                  <a:gd name="T37" fmla="*/ 35 h 355"/>
                  <a:gd name="T38" fmla="*/ 297 w 358"/>
                  <a:gd name="T39" fmla="*/ 1 h 355"/>
                  <a:gd name="T40" fmla="*/ 168 w 358"/>
                  <a:gd name="T41" fmla="*/ 116 h 355"/>
                  <a:gd name="T42" fmla="*/ 150 w 358"/>
                  <a:gd name="T43" fmla="*/ 142 h 355"/>
                  <a:gd name="T44" fmla="*/ 134 w 358"/>
                  <a:gd name="T45" fmla="*/ 150 h 355"/>
                  <a:gd name="T46" fmla="*/ 136 w 358"/>
                  <a:gd name="T47" fmla="*/ 199 h 355"/>
                  <a:gd name="T48" fmla="*/ 32 w 358"/>
                  <a:gd name="T49" fmla="*/ 289 h 355"/>
                  <a:gd name="T50" fmla="*/ 20 w 358"/>
                  <a:gd name="T51" fmla="*/ 355 h 355"/>
                  <a:gd name="T52" fmla="*/ 74 w 358"/>
                  <a:gd name="T53" fmla="*/ 301 h 355"/>
                  <a:gd name="T54" fmla="*/ 159 w 358"/>
                  <a:gd name="T55" fmla="*/ 222 h 355"/>
                  <a:gd name="T56" fmla="*/ 206 w 358"/>
                  <a:gd name="T57" fmla="*/ 222 h 355"/>
                  <a:gd name="T58" fmla="*/ 220 w 358"/>
                  <a:gd name="T59" fmla="*/ 192 h 355"/>
                  <a:gd name="T60" fmla="*/ 240 w 358"/>
                  <a:gd name="T61" fmla="*/ 188 h 355"/>
                  <a:gd name="T62" fmla="*/ 345 w 358"/>
                  <a:gd name="T63" fmla="*/ 35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8" h="355">
                    <a:moveTo>
                      <a:pt x="305" y="288"/>
                    </a:moveTo>
                    <a:cubicBezTo>
                      <a:pt x="316" y="288"/>
                      <a:pt x="324" y="296"/>
                      <a:pt x="324" y="306"/>
                    </a:cubicBezTo>
                    <a:cubicBezTo>
                      <a:pt x="324" y="316"/>
                      <a:pt x="316" y="325"/>
                      <a:pt x="305" y="325"/>
                    </a:cubicBezTo>
                    <a:cubicBezTo>
                      <a:pt x="295" y="325"/>
                      <a:pt x="287" y="316"/>
                      <a:pt x="287" y="306"/>
                    </a:cubicBezTo>
                    <a:cubicBezTo>
                      <a:pt x="287" y="296"/>
                      <a:pt x="295" y="288"/>
                      <a:pt x="305" y="288"/>
                    </a:cubicBezTo>
                    <a:close/>
                    <a:moveTo>
                      <a:pt x="235" y="207"/>
                    </a:moveTo>
                    <a:lnTo>
                      <a:pt x="239" y="216"/>
                    </a:lnTo>
                    <a:lnTo>
                      <a:pt x="229" y="226"/>
                    </a:lnTo>
                    <a:lnTo>
                      <a:pt x="220" y="235"/>
                    </a:lnTo>
                    <a:cubicBezTo>
                      <a:pt x="215" y="241"/>
                      <a:pt x="208" y="245"/>
                      <a:pt x="201" y="248"/>
                    </a:cubicBezTo>
                    <a:lnTo>
                      <a:pt x="264" y="311"/>
                    </a:lnTo>
                    <a:lnTo>
                      <a:pt x="294" y="351"/>
                    </a:lnTo>
                    <a:lnTo>
                      <a:pt x="309" y="355"/>
                    </a:lnTo>
                    <a:lnTo>
                      <a:pt x="353" y="311"/>
                    </a:lnTo>
                    <a:lnTo>
                      <a:pt x="349" y="295"/>
                    </a:lnTo>
                    <a:lnTo>
                      <a:pt x="310" y="265"/>
                    </a:lnTo>
                    <a:lnTo>
                      <a:pt x="250" y="205"/>
                    </a:lnTo>
                    <a:lnTo>
                      <a:pt x="244" y="211"/>
                    </a:lnTo>
                    <a:lnTo>
                      <a:pt x="235" y="207"/>
                    </a:lnTo>
                    <a:close/>
                    <a:moveTo>
                      <a:pt x="129" y="126"/>
                    </a:moveTo>
                    <a:lnTo>
                      <a:pt x="140" y="116"/>
                    </a:lnTo>
                    <a:lnTo>
                      <a:pt x="149" y="121"/>
                    </a:lnTo>
                    <a:lnTo>
                      <a:pt x="144" y="112"/>
                    </a:lnTo>
                    <a:lnTo>
                      <a:pt x="154" y="102"/>
                    </a:lnTo>
                    <a:lnTo>
                      <a:pt x="155" y="101"/>
                    </a:lnTo>
                    <a:cubicBezTo>
                      <a:pt x="158" y="95"/>
                      <a:pt x="159" y="89"/>
                      <a:pt x="159" y="83"/>
                    </a:cubicBezTo>
                    <a:cubicBezTo>
                      <a:pt x="159" y="41"/>
                      <a:pt x="119" y="0"/>
                      <a:pt x="76" y="1"/>
                    </a:cubicBezTo>
                    <a:cubicBezTo>
                      <a:pt x="76" y="1"/>
                      <a:pt x="72" y="6"/>
                      <a:pt x="69" y="8"/>
                    </a:cubicBezTo>
                    <a:cubicBezTo>
                      <a:pt x="103" y="42"/>
                      <a:pt x="100" y="37"/>
                      <a:pt x="100" y="57"/>
                    </a:cubicBezTo>
                    <a:cubicBezTo>
                      <a:pt x="100" y="74"/>
                      <a:pt x="73" y="101"/>
                      <a:pt x="57" y="101"/>
                    </a:cubicBezTo>
                    <a:cubicBezTo>
                      <a:pt x="35" y="101"/>
                      <a:pt x="42" y="104"/>
                      <a:pt x="8" y="70"/>
                    </a:cubicBezTo>
                    <a:cubicBezTo>
                      <a:pt x="5" y="72"/>
                      <a:pt x="0" y="77"/>
                      <a:pt x="0" y="77"/>
                    </a:cubicBezTo>
                    <a:cubicBezTo>
                      <a:pt x="1" y="119"/>
                      <a:pt x="40" y="160"/>
                      <a:pt x="83" y="160"/>
                    </a:cubicBezTo>
                    <a:cubicBezTo>
                      <a:pt x="90" y="160"/>
                      <a:pt x="98" y="157"/>
                      <a:pt x="106" y="153"/>
                    </a:cubicBezTo>
                    <a:lnTo>
                      <a:pt x="108" y="155"/>
                    </a:lnTo>
                    <a:cubicBezTo>
                      <a:pt x="111" y="148"/>
                      <a:pt x="115" y="141"/>
                      <a:pt x="120" y="136"/>
                    </a:cubicBezTo>
                    <a:lnTo>
                      <a:pt x="129" y="126"/>
                    </a:lnTo>
                    <a:close/>
                    <a:moveTo>
                      <a:pt x="345" y="35"/>
                    </a:moveTo>
                    <a:lnTo>
                      <a:pt x="321" y="10"/>
                    </a:lnTo>
                    <a:cubicBezTo>
                      <a:pt x="314" y="4"/>
                      <a:pt x="306" y="1"/>
                      <a:pt x="297" y="1"/>
                    </a:cubicBezTo>
                    <a:cubicBezTo>
                      <a:pt x="289" y="1"/>
                      <a:pt x="280" y="4"/>
                      <a:pt x="273" y="10"/>
                    </a:cubicBezTo>
                    <a:lnTo>
                      <a:pt x="168" y="116"/>
                    </a:lnTo>
                    <a:cubicBezTo>
                      <a:pt x="171" y="122"/>
                      <a:pt x="169" y="131"/>
                      <a:pt x="164" y="136"/>
                    </a:cubicBezTo>
                    <a:cubicBezTo>
                      <a:pt x="161" y="140"/>
                      <a:pt x="155" y="142"/>
                      <a:pt x="150" y="142"/>
                    </a:cubicBezTo>
                    <a:cubicBezTo>
                      <a:pt x="148" y="142"/>
                      <a:pt x="145" y="141"/>
                      <a:pt x="143" y="140"/>
                    </a:cubicBezTo>
                    <a:lnTo>
                      <a:pt x="134" y="150"/>
                    </a:lnTo>
                    <a:cubicBezTo>
                      <a:pt x="121" y="163"/>
                      <a:pt x="121" y="184"/>
                      <a:pt x="134" y="197"/>
                    </a:cubicBezTo>
                    <a:lnTo>
                      <a:pt x="136" y="199"/>
                    </a:lnTo>
                    <a:lnTo>
                      <a:pt x="54" y="281"/>
                    </a:lnTo>
                    <a:lnTo>
                      <a:pt x="32" y="289"/>
                    </a:lnTo>
                    <a:lnTo>
                      <a:pt x="0" y="335"/>
                    </a:lnTo>
                    <a:lnTo>
                      <a:pt x="20" y="355"/>
                    </a:lnTo>
                    <a:lnTo>
                      <a:pt x="66" y="323"/>
                    </a:lnTo>
                    <a:lnTo>
                      <a:pt x="74" y="301"/>
                    </a:lnTo>
                    <a:lnTo>
                      <a:pt x="156" y="219"/>
                    </a:lnTo>
                    <a:lnTo>
                      <a:pt x="159" y="222"/>
                    </a:lnTo>
                    <a:cubicBezTo>
                      <a:pt x="165" y="228"/>
                      <a:pt x="174" y="231"/>
                      <a:pt x="182" y="231"/>
                    </a:cubicBezTo>
                    <a:cubicBezTo>
                      <a:pt x="191" y="231"/>
                      <a:pt x="200" y="228"/>
                      <a:pt x="206" y="222"/>
                    </a:cubicBezTo>
                    <a:lnTo>
                      <a:pt x="215" y="212"/>
                    </a:lnTo>
                    <a:cubicBezTo>
                      <a:pt x="212" y="206"/>
                      <a:pt x="215" y="197"/>
                      <a:pt x="220" y="192"/>
                    </a:cubicBezTo>
                    <a:cubicBezTo>
                      <a:pt x="223" y="188"/>
                      <a:pt x="229" y="186"/>
                      <a:pt x="234" y="186"/>
                    </a:cubicBezTo>
                    <a:cubicBezTo>
                      <a:pt x="236" y="186"/>
                      <a:pt x="238" y="187"/>
                      <a:pt x="240" y="188"/>
                    </a:cubicBezTo>
                    <a:lnTo>
                      <a:pt x="345" y="82"/>
                    </a:lnTo>
                    <a:cubicBezTo>
                      <a:pt x="358" y="69"/>
                      <a:pt x="358" y="48"/>
                      <a:pt x="345" y="35"/>
                    </a:cubicBezTo>
                    <a:close/>
                  </a:path>
                </a:pathLst>
              </a:custGeom>
              <a:solidFill>
                <a:schemeClr val="bg1"/>
              </a:solidFill>
              <a:ln w="9525">
                <a:noFill/>
                <a:round/>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005D7F"/>
                  </a:solidFill>
                  <a:effectLst/>
                  <a:uLnTx/>
                  <a:uFillTx/>
                  <a:latin typeface="Arial" pitchFamily="34" charset="0"/>
                  <a:ea typeface="宋体" pitchFamily="2" charset="-122"/>
                  <a:cs typeface="+mn-cs"/>
                </a:endParaRPr>
              </a:p>
            </p:txBody>
          </p:sp>
        </p:grpSp>
        <p:grpSp>
          <p:nvGrpSpPr>
            <p:cNvPr id="7" name="组合 6">
              <a:extLst>
                <a:ext uri="{FF2B5EF4-FFF2-40B4-BE49-F238E27FC236}">
                  <a16:creationId xmlns:a16="http://schemas.microsoft.com/office/drawing/2014/main" id="{A95EDBB7-1634-AC08-6F03-4CACBBD34418}"/>
                </a:ext>
              </a:extLst>
            </p:cNvPr>
            <p:cNvGrpSpPr/>
            <p:nvPr/>
          </p:nvGrpSpPr>
          <p:grpSpPr>
            <a:xfrm>
              <a:off x="10442848" y="361507"/>
              <a:ext cx="489592" cy="505336"/>
              <a:chOff x="3956659" y="2363840"/>
              <a:chExt cx="620211" cy="640155"/>
            </a:xfrm>
          </p:grpSpPr>
          <p:sp>
            <p:nvSpPr>
              <p:cNvPr id="11" name="Oval 12">
                <a:extLst>
                  <a:ext uri="{FF2B5EF4-FFF2-40B4-BE49-F238E27FC236}">
                    <a16:creationId xmlns:a16="http://schemas.microsoft.com/office/drawing/2014/main" id="{D00E0664-6FD1-7EE6-BEB4-D7D874F828D7}"/>
                  </a:ext>
                </a:extLst>
              </p:cNvPr>
              <p:cNvSpPr>
                <a:spLocks noChangeArrowheads="1"/>
              </p:cNvSpPr>
              <p:nvPr/>
            </p:nvSpPr>
            <p:spPr bwMode="auto">
              <a:xfrm>
                <a:off x="3956659" y="2363840"/>
                <a:ext cx="620211" cy="640155"/>
              </a:xfrm>
              <a:prstGeom prst="ellipse">
                <a:avLst/>
              </a:prstGeom>
              <a:solidFill>
                <a:schemeClr val="accent4"/>
              </a:solidFill>
              <a:ln w="12700">
                <a:solidFill>
                  <a:schemeClr val="bg1"/>
                </a:solidFill>
                <a:round/>
                <a:headEnd/>
                <a:tailEnd/>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005D7F"/>
                  </a:solidFill>
                  <a:effectLst/>
                  <a:uLnTx/>
                  <a:uFillTx/>
                  <a:latin typeface="Arial" pitchFamily="34" charset="0"/>
                  <a:ea typeface="宋体" pitchFamily="2" charset="-122"/>
                  <a:cs typeface="+mn-cs"/>
                </a:endParaRPr>
              </a:p>
            </p:txBody>
          </p:sp>
          <p:sp>
            <p:nvSpPr>
              <p:cNvPr id="12" name="Freeform 17">
                <a:extLst>
                  <a:ext uri="{FF2B5EF4-FFF2-40B4-BE49-F238E27FC236}">
                    <a16:creationId xmlns:a16="http://schemas.microsoft.com/office/drawing/2014/main" id="{A77B46C5-41F4-5172-16C7-C3FC0102510A}"/>
                  </a:ext>
                </a:extLst>
              </p:cNvPr>
              <p:cNvSpPr>
                <a:spLocks noEditPoints="1"/>
              </p:cNvSpPr>
              <p:nvPr/>
            </p:nvSpPr>
            <p:spPr bwMode="auto">
              <a:xfrm>
                <a:off x="4088320" y="2480269"/>
                <a:ext cx="376913" cy="414805"/>
              </a:xfrm>
              <a:custGeom>
                <a:avLst/>
                <a:gdLst>
                  <a:gd name="T0" fmla="*/ 117 w 387"/>
                  <a:gd name="T1" fmla="*/ 63 h 412"/>
                  <a:gd name="T2" fmla="*/ 253 w 387"/>
                  <a:gd name="T3" fmla="*/ 46 h 412"/>
                  <a:gd name="T4" fmla="*/ 204 w 387"/>
                  <a:gd name="T5" fmla="*/ 28 h 412"/>
                  <a:gd name="T6" fmla="*/ 148 w 387"/>
                  <a:gd name="T7" fmla="*/ 28 h 412"/>
                  <a:gd name="T8" fmla="*/ 99 w 387"/>
                  <a:gd name="T9" fmla="*/ 46 h 412"/>
                  <a:gd name="T10" fmla="*/ 318 w 387"/>
                  <a:gd name="T11" fmla="*/ 357 h 412"/>
                  <a:gd name="T12" fmla="*/ 324 w 387"/>
                  <a:gd name="T13" fmla="*/ 345 h 412"/>
                  <a:gd name="T14" fmla="*/ 301 w 387"/>
                  <a:gd name="T15" fmla="*/ 268 h 412"/>
                  <a:gd name="T16" fmla="*/ 287 w 387"/>
                  <a:gd name="T17" fmla="*/ 268 h 412"/>
                  <a:gd name="T18" fmla="*/ 287 w 387"/>
                  <a:gd name="T19" fmla="*/ 327 h 412"/>
                  <a:gd name="T20" fmla="*/ 288 w 387"/>
                  <a:gd name="T21" fmla="*/ 328 h 412"/>
                  <a:gd name="T22" fmla="*/ 288 w 387"/>
                  <a:gd name="T23" fmla="*/ 330 h 412"/>
                  <a:gd name="T24" fmla="*/ 289 w 387"/>
                  <a:gd name="T25" fmla="*/ 331 h 412"/>
                  <a:gd name="T26" fmla="*/ 368 w 387"/>
                  <a:gd name="T27" fmla="*/ 272 h 412"/>
                  <a:gd name="T28" fmla="*/ 294 w 387"/>
                  <a:gd name="T29" fmla="*/ 233 h 412"/>
                  <a:gd name="T30" fmla="*/ 277 w 387"/>
                  <a:gd name="T31" fmla="*/ 411 h 412"/>
                  <a:gd name="T32" fmla="*/ 382 w 387"/>
                  <a:gd name="T33" fmla="*/ 339 h 412"/>
                  <a:gd name="T34" fmla="*/ 369 w 387"/>
                  <a:gd name="T35" fmla="*/ 337 h 412"/>
                  <a:gd name="T36" fmla="*/ 294 w 387"/>
                  <a:gd name="T37" fmla="*/ 398 h 412"/>
                  <a:gd name="T38" fmla="*/ 220 w 387"/>
                  <a:gd name="T39" fmla="*/ 308 h 412"/>
                  <a:gd name="T40" fmla="*/ 308 w 387"/>
                  <a:gd name="T41" fmla="*/ 248 h 412"/>
                  <a:gd name="T42" fmla="*/ 369 w 387"/>
                  <a:gd name="T43" fmla="*/ 337 h 412"/>
                  <a:gd name="T44" fmla="*/ 130 w 387"/>
                  <a:gd name="T45" fmla="*/ 336 h 412"/>
                  <a:gd name="T46" fmla="*/ 221 w 387"/>
                  <a:gd name="T47" fmla="*/ 245 h 412"/>
                  <a:gd name="T48" fmla="*/ 240 w 387"/>
                  <a:gd name="T49" fmla="*/ 231 h 412"/>
                  <a:gd name="T50" fmla="*/ 334 w 387"/>
                  <a:gd name="T51" fmla="*/ 140 h 412"/>
                  <a:gd name="T52" fmla="*/ 338 w 387"/>
                  <a:gd name="T53" fmla="*/ 226 h 412"/>
                  <a:gd name="T54" fmla="*/ 352 w 387"/>
                  <a:gd name="T55" fmla="*/ 231 h 412"/>
                  <a:gd name="T56" fmla="*/ 352 w 387"/>
                  <a:gd name="T57" fmla="*/ 95 h 412"/>
                  <a:gd name="T58" fmla="*/ 19 w 387"/>
                  <a:gd name="T59" fmla="*/ 77 h 412"/>
                  <a:gd name="T60" fmla="*/ 0 w 387"/>
                  <a:gd name="T61" fmla="*/ 144 h 412"/>
                  <a:gd name="T62" fmla="*/ 0 w 387"/>
                  <a:gd name="T63" fmla="*/ 245 h 412"/>
                  <a:gd name="T64" fmla="*/ 0 w 387"/>
                  <a:gd name="T65" fmla="*/ 343 h 412"/>
                  <a:gd name="T66" fmla="*/ 195 w 387"/>
                  <a:gd name="T67" fmla="*/ 361 h 412"/>
                  <a:gd name="T68" fmla="*/ 15 w 387"/>
                  <a:gd name="T69" fmla="*/ 144 h 412"/>
                  <a:gd name="T70" fmla="*/ 19 w 387"/>
                  <a:gd name="T71" fmla="*/ 140 h 412"/>
                  <a:gd name="T72" fmla="*/ 115 w 387"/>
                  <a:gd name="T73" fmla="*/ 231 h 412"/>
                  <a:gd name="T74" fmla="*/ 15 w 387"/>
                  <a:gd name="T75" fmla="*/ 144 h 412"/>
                  <a:gd name="T76" fmla="*/ 115 w 387"/>
                  <a:gd name="T77" fmla="*/ 245 h 412"/>
                  <a:gd name="T78" fmla="*/ 19 w 387"/>
                  <a:gd name="T79" fmla="*/ 336 h 412"/>
                  <a:gd name="T80" fmla="*/ 15 w 387"/>
                  <a:gd name="T81" fmla="*/ 245 h 412"/>
                  <a:gd name="T82" fmla="*/ 130 w 387"/>
                  <a:gd name="T83" fmla="*/ 231 h 412"/>
                  <a:gd name="T84" fmla="*/ 130 w 387"/>
                  <a:gd name="T85" fmla="*/ 140 h 412"/>
                  <a:gd name="T86" fmla="*/ 226 w 387"/>
                  <a:gd name="T87" fmla="*/ 231 h 412"/>
                  <a:gd name="T88" fmla="*/ 233 w 387"/>
                  <a:gd name="T89" fmla="*/ 95 h 412"/>
                  <a:gd name="T90" fmla="*/ 246 w 387"/>
                  <a:gd name="T91" fmla="*/ 107 h 412"/>
                  <a:gd name="T92" fmla="*/ 221 w 387"/>
                  <a:gd name="T93" fmla="*/ 107 h 412"/>
                  <a:gd name="T94" fmla="*/ 123 w 387"/>
                  <a:gd name="T95" fmla="*/ 95 h 412"/>
                  <a:gd name="T96" fmla="*/ 135 w 387"/>
                  <a:gd name="T97" fmla="*/ 107 h 412"/>
                  <a:gd name="T98" fmla="*/ 110 w 387"/>
                  <a:gd name="T99" fmla="*/ 10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7" h="412">
                    <a:moveTo>
                      <a:pt x="99" y="46"/>
                    </a:moveTo>
                    <a:cubicBezTo>
                      <a:pt x="99" y="55"/>
                      <a:pt x="107" y="63"/>
                      <a:pt x="117" y="63"/>
                    </a:cubicBezTo>
                    <a:lnTo>
                      <a:pt x="236" y="63"/>
                    </a:lnTo>
                    <a:cubicBezTo>
                      <a:pt x="246" y="63"/>
                      <a:pt x="253" y="55"/>
                      <a:pt x="253" y="46"/>
                    </a:cubicBezTo>
                    <a:cubicBezTo>
                      <a:pt x="253" y="36"/>
                      <a:pt x="246" y="28"/>
                      <a:pt x="236" y="28"/>
                    </a:cubicBezTo>
                    <a:lnTo>
                      <a:pt x="204" y="28"/>
                    </a:lnTo>
                    <a:cubicBezTo>
                      <a:pt x="204" y="13"/>
                      <a:pt x="192" y="0"/>
                      <a:pt x="176" y="0"/>
                    </a:cubicBezTo>
                    <a:cubicBezTo>
                      <a:pt x="161" y="0"/>
                      <a:pt x="148" y="13"/>
                      <a:pt x="148" y="28"/>
                    </a:cubicBezTo>
                    <a:lnTo>
                      <a:pt x="117" y="28"/>
                    </a:lnTo>
                    <a:cubicBezTo>
                      <a:pt x="107" y="28"/>
                      <a:pt x="99" y="36"/>
                      <a:pt x="99" y="46"/>
                    </a:cubicBezTo>
                    <a:close/>
                    <a:moveTo>
                      <a:pt x="313" y="355"/>
                    </a:moveTo>
                    <a:cubicBezTo>
                      <a:pt x="315" y="356"/>
                      <a:pt x="317" y="357"/>
                      <a:pt x="318" y="357"/>
                    </a:cubicBezTo>
                    <a:cubicBezTo>
                      <a:pt x="320" y="357"/>
                      <a:pt x="322" y="356"/>
                      <a:pt x="324" y="355"/>
                    </a:cubicBezTo>
                    <a:cubicBezTo>
                      <a:pt x="326" y="352"/>
                      <a:pt x="326" y="348"/>
                      <a:pt x="324" y="345"/>
                    </a:cubicBezTo>
                    <a:lnTo>
                      <a:pt x="301" y="323"/>
                    </a:lnTo>
                    <a:lnTo>
                      <a:pt x="301" y="268"/>
                    </a:lnTo>
                    <a:cubicBezTo>
                      <a:pt x="301" y="264"/>
                      <a:pt x="298" y="260"/>
                      <a:pt x="294" y="260"/>
                    </a:cubicBezTo>
                    <a:cubicBezTo>
                      <a:pt x="290" y="260"/>
                      <a:pt x="287" y="264"/>
                      <a:pt x="287" y="268"/>
                    </a:cubicBezTo>
                    <a:lnTo>
                      <a:pt x="287" y="326"/>
                    </a:lnTo>
                    <a:cubicBezTo>
                      <a:pt x="287" y="326"/>
                      <a:pt x="287" y="327"/>
                      <a:pt x="287" y="327"/>
                    </a:cubicBezTo>
                    <a:cubicBezTo>
                      <a:pt x="287" y="327"/>
                      <a:pt x="287" y="327"/>
                      <a:pt x="287" y="328"/>
                    </a:cubicBezTo>
                    <a:cubicBezTo>
                      <a:pt x="287" y="328"/>
                      <a:pt x="287" y="328"/>
                      <a:pt x="288" y="328"/>
                    </a:cubicBezTo>
                    <a:cubicBezTo>
                      <a:pt x="288" y="329"/>
                      <a:pt x="288" y="329"/>
                      <a:pt x="288" y="329"/>
                    </a:cubicBezTo>
                    <a:cubicBezTo>
                      <a:pt x="288" y="329"/>
                      <a:pt x="288" y="329"/>
                      <a:pt x="288" y="330"/>
                    </a:cubicBezTo>
                    <a:cubicBezTo>
                      <a:pt x="288" y="330"/>
                      <a:pt x="289" y="330"/>
                      <a:pt x="289" y="331"/>
                    </a:cubicBezTo>
                    <a:cubicBezTo>
                      <a:pt x="289" y="331"/>
                      <a:pt x="289" y="331"/>
                      <a:pt x="289" y="331"/>
                    </a:cubicBezTo>
                    <a:lnTo>
                      <a:pt x="313" y="355"/>
                    </a:lnTo>
                    <a:close/>
                    <a:moveTo>
                      <a:pt x="368" y="272"/>
                    </a:moveTo>
                    <a:cubicBezTo>
                      <a:pt x="355" y="252"/>
                      <a:pt x="335" y="239"/>
                      <a:pt x="311" y="234"/>
                    </a:cubicBezTo>
                    <a:cubicBezTo>
                      <a:pt x="305" y="233"/>
                      <a:pt x="300" y="233"/>
                      <a:pt x="294" y="233"/>
                    </a:cubicBezTo>
                    <a:cubicBezTo>
                      <a:pt x="251" y="233"/>
                      <a:pt x="214" y="264"/>
                      <a:pt x="206" y="306"/>
                    </a:cubicBezTo>
                    <a:cubicBezTo>
                      <a:pt x="197" y="354"/>
                      <a:pt x="229" y="401"/>
                      <a:pt x="277" y="411"/>
                    </a:cubicBezTo>
                    <a:cubicBezTo>
                      <a:pt x="283" y="412"/>
                      <a:pt x="289" y="412"/>
                      <a:pt x="294" y="412"/>
                    </a:cubicBezTo>
                    <a:cubicBezTo>
                      <a:pt x="337" y="412"/>
                      <a:pt x="374" y="382"/>
                      <a:pt x="382" y="339"/>
                    </a:cubicBezTo>
                    <a:cubicBezTo>
                      <a:pt x="387" y="316"/>
                      <a:pt x="382" y="292"/>
                      <a:pt x="368" y="272"/>
                    </a:cubicBezTo>
                    <a:close/>
                    <a:moveTo>
                      <a:pt x="369" y="337"/>
                    </a:moveTo>
                    <a:lnTo>
                      <a:pt x="369" y="337"/>
                    </a:lnTo>
                    <a:cubicBezTo>
                      <a:pt x="362" y="372"/>
                      <a:pt x="330" y="398"/>
                      <a:pt x="294" y="398"/>
                    </a:cubicBezTo>
                    <a:cubicBezTo>
                      <a:pt x="289" y="398"/>
                      <a:pt x="285" y="398"/>
                      <a:pt x="280" y="397"/>
                    </a:cubicBezTo>
                    <a:cubicBezTo>
                      <a:pt x="239" y="389"/>
                      <a:pt x="212" y="349"/>
                      <a:pt x="220" y="308"/>
                    </a:cubicBezTo>
                    <a:cubicBezTo>
                      <a:pt x="227" y="273"/>
                      <a:pt x="258" y="247"/>
                      <a:pt x="294" y="247"/>
                    </a:cubicBezTo>
                    <a:cubicBezTo>
                      <a:pt x="299" y="247"/>
                      <a:pt x="304" y="247"/>
                      <a:pt x="308" y="248"/>
                    </a:cubicBezTo>
                    <a:cubicBezTo>
                      <a:pt x="328" y="252"/>
                      <a:pt x="345" y="263"/>
                      <a:pt x="357" y="280"/>
                    </a:cubicBezTo>
                    <a:cubicBezTo>
                      <a:pt x="368" y="297"/>
                      <a:pt x="372" y="317"/>
                      <a:pt x="369" y="337"/>
                    </a:cubicBezTo>
                    <a:close/>
                    <a:moveTo>
                      <a:pt x="189" y="336"/>
                    </a:moveTo>
                    <a:lnTo>
                      <a:pt x="130" y="336"/>
                    </a:lnTo>
                    <a:lnTo>
                      <a:pt x="130" y="245"/>
                    </a:lnTo>
                    <a:lnTo>
                      <a:pt x="221" y="245"/>
                    </a:lnTo>
                    <a:cubicBezTo>
                      <a:pt x="227" y="240"/>
                      <a:pt x="234" y="235"/>
                      <a:pt x="241" y="231"/>
                    </a:cubicBezTo>
                    <a:lnTo>
                      <a:pt x="240" y="231"/>
                    </a:lnTo>
                    <a:lnTo>
                      <a:pt x="240" y="140"/>
                    </a:lnTo>
                    <a:lnTo>
                      <a:pt x="334" y="140"/>
                    </a:lnTo>
                    <a:cubicBezTo>
                      <a:pt x="336" y="140"/>
                      <a:pt x="338" y="142"/>
                      <a:pt x="338" y="144"/>
                    </a:cubicBezTo>
                    <a:lnTo>
                      <a:pt x="338" y="226"/>
                    </a:lnTo>
                    <a:cubicBezTo>
                      <a:pt x="343" y="228"/>
                      <a:pt x="348" y="231"/>
                      <a:pt x="352" y="234"/>
                    </a:cubicBezTo>
                    <a:lnTo>
                      <a:pt x="352" y="231"/>
                    </a:lnTo>
                    <a:lnTo>
                      <a:pt x="352" y="144"/>
                    </a:lnTo>
                    <a:lnTo>
                      <a:pt x="352" y="95"/>
                    </a:lnTo>
                    <a:cubicBezTo>
                      <a:pt x="352" y="85"/>
                      <a:pt x="344" y="77"/>
                      <a:pt x="334" y="77"/>
                    </a:cubicBezTo>
                    <a:lnTo>
                      <a:pt x="19" y="77"/>
                    </a:lnTo>
                    <a:cubicBezTo>
                      <a:pt x="8" y="77"/>
                      <a:pt x="0" y="85"/>
                      <a:pt x="0" y="95"/>
                    </a:cubicBezTo>
                    <a:lnTo>
                      <a:pt x="0" y="144"/>
                    </a:lnTo>
                    <a:lnTo>
                      <a:pt x="0" y="231"/>
                    </a:lnTo>
                    <a:lnTo>
                      <a:pt x="0" y="245"/>
                    </a:lnTo>
                    <a:lnTo>
                      <a:pt x="0" y="332"/>
                    </a:lnTo>
                    <a:lnTo>
                      <a:pt x="0" y="343"/>
                    </a:lnTo>
                    <a:cubicBezTo>
                      <a:pt x="0" y="353"/>
                      <a:pt x="8" y="361"/>
                      <a:pt x="19" y="361"/>
                    </a:cubicBezTo>
                    <a:lnTo>
                      <a:pt x="195" y="361"/>
                    </a:lnTo>
                    <a:cubicBezTo>
                      <a:pt x="192" y="353"/>
                      <a:pt x="190" y="345"/>
                      <a:pt x="189" y="336"/>
                    </a:cubicBezTo>
                    <a:close/>
                    <a:moveTo>
                      <a:pt x="15" y="144"/>
                    </a:moveTo>
                    <a:lnTo>
                      <a:pt x="15" y="144"/>
                    </a:lnTo>
                    <a:cubicBezTo>
                      <a:pt x="15" y="142"/>
                      <a:pt x="16" y="140"/>
                      <a:pt x="19" y="140"/>
                    </a:cubicBezTo>
                    <a:lnTo>
                      <a:pt x="115" y="140"/>
                    </a:lnTo>
                    <a:lnTo>
                      <a:pt x="115" y="231"/>
                    </a:lnTo>
                    <a:lnTo>
                      <a:pt x="15" y="231"/>
                    </a:lnTo>
                    <a:lnTo>
                      <a:pt x="15" y="144"/>
                    </a:lnTo>
                    <a:close/>
                    <a:moveTo>
                      <a:pt x="115" y="245"/>
                    </a:moveTo>
                    <a:lnTo>
                      <a:pt x="115" y="245"/>
                    </a:lnTo>
                    <a:lnTo>
                      <a:pt x="115" y="336"/>
                    </a:lnTo>
                    <a:lnTo>
                      <a:pt x="19" y="336"/>
                    </a:lnTo>
                    <a:cubicBezTo>
                      <a:pt x="16" y="336"/>
                      <a:pt x="15" y="334"/>
                      <a:pt x="15" y="332"/>
                    </a:cubicBezTo>
                    <a:lnTo>
                      <a:pt x="15" y="245"/>
                    </a:lnTo>
                    <a:lnTo>
                      <a:pt x="115" y="245"/>
                    </a:lnTo>
                    <a:close/>
                    <a:moveTo>
                      <a:pt x="130" y="231"/>
                    </a:moveTo>
                    <a:lnTo>
                      <a:pt x="130" y="231"/>
                    </a:lnTo>
                    <a:lnTo>
                      <a:pt x="130" y="140"/>
                    </a:lnTo>
                    <a:lnTo>
                      <a:pt x="226" y="140"/>
                    </a:lnTo>
                    <a:lnTo>
                      <a:pt x="226" y="231"/>
                    </a:lnTo>
                    <a:lnTo>
                      <a:pt x="130" y="231"/>
                    </a:lnTo>
                    <a:close/>
                    <a:moveTo>
                      <a:pt x="233" y="95"/>
                    </a:moveTo>
                    <a:lnTo>
                      <a:pt x="233" y="95"/>
                    </a:lnTo>
                    <a:cubicBezTo>
                      <a:pt x="240" y="95"/>
                      <a:pt x="246" y="101"/>
                      <a:pt x="246" y="107"/>
                    </a:cubicBezTo>
                    <a:cubicBezTo>
                      <a:pt x="246" y="114"/>
                      <a:pt x="240" y="120"/>
                      <a:pt x="233" y="120"/>
                    </a:cubicBezTo>
                    <a:cubicBezTo>
                      <a:pt x="226" y="120"/>
                      <a:pt x="221" y="114"/>
                      <a:pt x="221" y="107"/>
                    </a:cubicBezTo>
                    <a:cubicBezTo>
                      <a:pt x="221" y="101"/>
                      <a:pt x="226" y="95"/>
                      <a:pt x="233" y="95"/>
                    </a:cubicBezTo>
                    <a:close/>
                    <a:moveTo>
                      <a:pt x="123" y="95"/>
                    </a:moveTo>
                    <a:lnTo>
                      <a:pt x="123" y="95"/>
                    </a:lnTo>
                    <a:cubicBezTo>
                      <a:pt x="129" y="95"/>
                      <a:pt x="135" y="101"/>
                      <a:pt x="135" y="107"/>
                    </a:cubicBezTo>
                    <a:cubicBezTo>
                      <a:pt x="135" y="114"/>
                      <a:pt x="129" y="120"/>
                      <a:pt x="123" y="120"/>
                    </a:cubicBezTo>
                    <a:cubicBezTo>
                      <a:pt x="116" y="120"/>
                      <a:pt x="110" y="114"/>
                      <a:pt x="110" y="107"/>
                    </a:cubicBezTo>
                    <a:cubicBezTo>
                      <a:pt x="110" y="101"/>
                      <a:pt x="116" y="95"/>
                      <a:pt x="123" y="95"/>
                    </a:cubicBezTo>
                    <a:close/>
                  </a:path>
                </a:pathLst>
              </a:custGeom>
              <a:solidFill>
                <a:schemeClr val="accent1"/>
              </a:solidFill>
              <a:ln w="9525">
                <a:noFill/>
                <a:round/>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chemeClr val="accent5"/>
                  </a:solidFill>
                  <a:effectLst/>
                  <a:uLnTx/>
                  <a:uFillTx/>
                  <a:latin typeface="Arial" pitchFamily="34" charset="0"/>
                  <a:ea typeface="宋体" pitchFamily="2" charset="-122"/>
                  <a:cs typeface="+mn-cs"/>
                </a:endParaRPr>
              </a:p>
            </p:txBody>
          </p:sp>
        </p:grpSp>
        <p:grpSp>
          <p:nvGrpSpPr>
            <p:cNvPr id="8" name="组合 7">
              <a:extLst>
                <a:ext uri="{FF2B5EF4-FFF2-40B4-BE49-F238E27FC236}">
                  <a16:creationId xmlns:a16="http://schemas.microsoft.com/office/drawing/2014/main" id="{7EE5187C-2AB4-0283-21CE-6BB4C04FA567}"/>
                </a:ext>
              </a:extLst>
            </p:cNvPr>
            <p:cNvGrpSpPr/>
            <p:nvPr/>
          </p:nvGrpSpPr>
          <p:grpSpPr>
            <a:xfrm>
              <a:off x="11083743" y="361507"/>
              <a:ext cx="491168" cy="505336"/>
              <a:chOff x="4933014" y="2363840"/>
              <a:chExt cx="622207" cy="640155"/>
            </a:xfrm>
          </p:grpSpPr>
          <p:sp>
            <p:nvSpPr>
              <p:cNvPr id="9" name="Oval 13">
                <a:extLst>
                  <a:ext uri="{FF2B5EF4-FFF2-40B4-BE49-F238E27FC236}">
                    <a16:creationId xmlns:a16="http://schemas.microsoft.com/office/drawing/2014/main" id="{350CEA63-AF3D-1284-6650-CE3F9832A51C}"/>
                  </a:ext>
                </a:extLst>
              </p:cNvPr>
              <p:cNvSpPr>
                <a:spLocks noChangeArrowheads="1"/>
              </p:cNvSpPr>
              <p:nvPr/>
            </p:nvSpPr>
            <p:spPr bwMode="auto">
              <a:xfrm>
                <a:off x="4933014" y="2363840"/>
                <a:ext cx="622207" cy="640155"/>
              </a:xfrm>
              <a:prstGeom prst="ellipse">
                <a:avLst/>
              </a:prstGeom>
              <a:solidFill>
                <a:srgbClr val="592C32"/>
              </a:solidFill>
              <a:ln w="12700">
                <a:solidFill>
                  <a:schemeClr val="bg1"/>
                </a:solidFill>
                <a:round/>
                <a:headEnd/>
                <a:tailEnd/>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005D7F"/>
                  </a:solidFill>
                  <a:effectLst/>
                  <a:uLnTx/>
                  <a:uFillTx/>
                  <a:latin typeface="Arial" pitchFamily="34" charset="0"/>
                  <a:ea typeface="宋体" pitchFamily="2" charset="-122"/>
                  <a:cs typeface="+mn-cs"/>
                </a:endParaRPr>
              </a:p>
            </p:txBody>
          </p:sp>
          <p:sp>
            <p:nvSpPr>
              <p:cNvPr id="10" name="Freeform 18">
                <a:extLst>
                  <a:ext uri="{FF2B5EF4-FFF2-40B4-BE49-F238E27FC236}">
                    <a16:creationId xmlns:a16="http://schemas.microsoft.com/office/drawing/2014/main" id="{CABC235E-5063-4E41-A5FA-D55E752E89CE}"/>
                  </a:ext>
                </a:extLst>
              </p:cNvPr>
              <p:cNvSpPr>
                <a:spLocks noEditPoints="1"/>
              </p:cNvSpPr>
              <p:nvPr/>
            </p:nvSpPr>
            <p:spPr bwMode="auto">
              <a:xfrm>
                <a:off x="5099460" y="2488929"/>
                <a:ext cx="376913" cy="364950"/>
              </a:xfrm>
              <a:custGeom>
                <a:avLst/>
                <a:gdLst>
                  <a:gd name="T0" fmla="*/ 13 w 387"/>
                  <a:gd name="T1" fmla="*/ 287 h 362"/>
                  <a:gd name="T2" fmla="*/ 276 w 387"/>
                  <a:gd name="T3" fmla="*/ 215 h 362"/>
                  <a:gd name="T4" fmla="*/ 253 w 387"/>
                  <a:gd name="T5" fmla="*/ 297 h 362"/>
                  <a:gd name="T6" fmla="*/ 245 w 387"/>
                  <a:gd name="T7" fmla="*/ 226 h 362"/>
                  <a:gd name="T8" fmla="*/ 245 w 387"/>
                  <a:gd name="T9" fmla="*/ 163 h 362"/>
                  <a:gd name="T10" fmla="*/ 238 w 387"/>
                  <a:gd name="T11" fmla="*/ 166 h 362"/>
                  <a:gd name="T12" fmla="*/ 244 w 387"/>
                  <a:gd name="T13" fmla="*/ 175 h 362"/>
                  <a:gd name="T14" fmla="*/ 250 w 387"/>
                  <a:gd name="T15" fmla="*/ 173 h 362"/>
                  <a:gd name="T16" fmla="*/ 214 w 387"/>
                  <a:gd name="T17" fmla="*/ 181 h 362"/>
                  <a:gd name="T18" fmla="*/ 217 w 387"/>
                  <a:gd name="T19" fmla="*/ 193 h 362"/>
                  <a:gd name="T20" fmla="*/ 221 w 387"/>
                  <a:gd name="T21" fmla="*/ 189 h 362"/>
                  <a:gd name="T22" fmla="*/ 195 w 387"/>
                  <a:gd name="T23" fmla="*/ 205 h 362"/>
                  <a:gd name="T24" fmla="*/ 192 w 387"/>
                  <a:gd name="T25" fmla="*/ 211 h 362"/>
                  <a:gd name="T26" fmla="*/ 201 w 387"/>
                  <a:gd name="T27" fmla="*/ 216 h 362"/>
                  <a:gd name="T28" fmla="*/ 204 w 387"/>
                  <a:gd name="T29" fmla="*/ 210 h 362"/>
                  <a:gd name="T30" fmla="*/ 183 w 387"/>
                  <a:gd name="T31" fmla="*/ 240 h 362"/>
                  <a:gd name="T32" fmla="*/ 193 w 387"/>
                  <a:gd name="T33" fmla="*/ 247 h 362"/>
                  <a:gd name="T34" fmla="*/ 194 w 387"/>
                  <a:gd name="T35" fmla="*/ 241 h 362"/>
                  <a:gd name="T36" fmla="*/ 185 w 387"/>
                  <a:gd name="T37" fmla="*/ 270 h 362"/>
                  <a:gd name="T38" fmla="*/ 187 w 387"/>
                  <a:gd name="T39" fmla="*/ 277 h 362"/>
                  <a:gd name="T40" fmla="*/ 196 w 387"/>
                  <a:gd name="T41" fmla="*/ 273 h 362"/>
                  <a:gd name="T42" fmla="*/ 195 w 387"/>
                  <a:gd name="T43" fmla="*/ 267 h 362"/>
                  <a:gd name="T44" fmla="*/ 200 w 387"/>
                  <a:gd name="T45" fmla="*/ 304 h 362"/>
                  <a:gd name="T46" fmla="*/ 212 w 387"/>
                  <a:gd name="T47" fmla="*/ 302 h 362"/>
                  <a:gd name="T48" fmla="*/ 208 w 387"/>
                  <a:gd name="T49" fmla="*/ 297 h 362"/>
                  <a:gd name="T50" fmla="*/ 221 w 387"/>
                  <a:gd name="T51" fmla="*/ 325 h 362"/>
                  <a:gd name="T52" fmla="*/ 227 w 387"/>
                  <a:gd name="T53" fmla="*/ 329 h 362"/>
                  <a:gd name="T54" fmla="*/ 232 w 387"/>
                  <a:gd name="T55" fmla="*/ 320 h 362"/>
                  <a:gd name="T56" fmla="*/ 227 w 387"/>
                  <a:gd name="T57" fmla="*/ 316 h 362"/>
                  <a:gd name="T58" fmla="*/ 254 w 387"/>
                  <a:gd name="T59" fmla="*/ 340 h 362"/>
                  <a:gd name="T60" fmla="*/ 261 w 387"/>
                  <a:gd name="T61" fmla="*/ 342 h 362"/>
                  <a:gd name="T62" fmla="*/ 257 w 387"/>
                  <a:gd name="T63" fmla="*/ 330 h 362"/>
                  <a:gd name="T64" fmla="*/ 284 w 387"/>
                  <a:gd name="T65" fmla="*/ 342 h 362"/>
                  <a:gd name="T66" fmla="*/ 291 w 387"/>
                  <a:gd name="T67" fmla="*/ 341 h 362"/>
                  <a:gd name="T68" fmla="*/ 290 w 387"/>
                  <a:gd name="T69" fmla="*/ 331 h 362"/>
                  <a:gd name="T70" fmla="*/ 284 w 387"/>
                  <a:gd name="T71" fmla="*/ 332 h 362"/>
                  <a:gd name="T72" fmla="*/ 319 w 387"/>
                  <a:gd name="T73" fmla="*/ 332 h 362"/>
                  <a:gd name="T74" fmla="*/ 325 w 387"/>
                  <a:gd name="T75" fmla="*/ 328 h 362"/>
                  <a:gd name="T76" fmla="*/ 315 w 387"/>
                  <a:gd name="T77" fmla="*/ 321 h 362"/>
                  <a:gd name="T78" fmla="*/ 343 w 387"/>
                  <a:gd name="T79" fmla="*/ 313 h 362"/>
                  <a:gd name="T80" fmla="*/ 347 w 387"/>
                  <a:gd name="T81" fmla="*/ 308 h 362"/>
                  <a:gd name="T82" fmla="*/ 340 w 387"/>
                  <a:gd name="T83" fmla="*/ 300 h 362"/>
                  <a:gd name="T84" fmla="*/ 336 w 387"/>
                  <a:gd name="T85" fmla="*/ 305 h 362"/>
                  <a:gd name="T86" fmla="*/ 362 w 387"/>
                  <a:gd name="T87" fmla="*/ 282 h 362"/>
                  <a:gd name="T88" fmla="*/ 364 w 387"/>
                  <a:gd name="T89" fmla="*/ 275 h 362"/>
                  <a:gd name="T90" fmla="*/ 352 w 387"/>
                  <a:gd name="T91" fmla="*/ 276 h 362"/>
                  <a:gd name="T92" fmla="*/ 367 w 387"/>
                  <a:gd name="T93" fmla="*/ 252 h 362"/>
                  <a:gd name="T94" fmla="*/ 367 w 387"/>
                  <a:gd name="T95" fmla="*/ 245 h 362"/>
                  <a:gd name="T96" fmla="*/ 356 w 387"/>
                  <a:gd name="T97" fmla="*/ 244 h 362"/>
                  <a:gd name="T98" fmla="*/ 356 w 387"/>
                  <a:gd name="T99" fmla="*/ 250 h 362"/>
                  <a:gd name="T100" fmla="*/ 360 w 387"/>
                  <a:gd name="T101" fmla="*/ 215 h 362"/>
                  <a:gd name="T102" fmla="*/ 357 w 387"/>
                  <a:gd name="T103" fmla="*/ 208 h 362"/>
                  <a:gd name="T104" fmla="*/ 350 w 387"/>
                  <a:gd name="T105" fmla="*/ 218 h 362"/>
                  <a:gd name="T106" fmla="*/ 344 w 387"/>
                  <a:gd name="T107" fmla="*/ 190 h 362"/>
                  <a:gd name="T108" fmla="*/ 340 w 387"/>
                  <a:gd name="T109" fmla="*/ 185 h 362"/>
                  <a:gd name="T110" fmla="*/ 331 w 387"/>
                  <a:gd name="T111" fmla="*/ 191 h 362"/>
                  <a:gd name="T112" fmla="*/ 335 w 387"/>
                  <a:gd name="T113" fmla="*/ 196 h 362"/>
                  <a:gd name="T114" fmla="*/ 315 w 387"/>
                  <a:gd name="T115" fmla="*/ 168 h 362"/>
                  <a:gd name="T116" fmla="*/ 309 w 387"/>
                  <a:gd name="T117" fmla="*/ 165 h 362"/>
                  <a:gd name="T118" fmla="*/ 308 w 387"/>
                  <a:gd name="T119" fmla="*/ 176 h 362"/>
                  <a:gd name="T120" fmla="*/ 275 w 387"/>
                  <a:gd name="T121" fmla="*/ 138 h 362"/>
                  <a:gd name="T122" fmla="*/ 215 w 387"/>
                  <a:gd name="T123" fmla="*/ 5 h 362"/>
                  <a:gd name="T124" fmla="*/ 18 w 387"/>
                  <a:gd name="T125" fmla="*/ 92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7" h="362">
                    <a:moveTo>
                      <a:pt x="30" y="269"/>
                    </a:moveTo>
                    <a:cubicBezTo>
                      <a:pt x="50" y="267"/>
                      <a:pt x="69" y="266"/>
                      <a:pt x="88" y="265"/>
                    </a:cubicBezTo>
                    <a:cubicBezTo>
                      <a:pt x="76" y="265"/>
                      <a:pt x="65" y="264"/>
                      <a:pt x="53" y="262"/>
                    </a:cubicBezTo>
                    <a:cubicBezTo>
                      <a:pt x="43" y="261"/>
                      <a:pt x="35" y="254"/>
                      <a:pt x="35" y="244"/>
                    </a:cubicBezTo>
                    <a:cubicBezTo>
                      <a:pt x="35" y="230"/>
                      <a:pt x="35" y="215"/>
                      <a:pt x="35" y="201"/>
                    </a:cubicBezTo>
                    <a:cubicBezTo>
                      <a:pt x="35" y="191"/>
                      <a:pt x="43" y="184"/>
                      <a:pt x="53" y="183"/>
                    </a:cubicBezTo>
                    <a:cubicBezTo>
                      <a:pt x="89" y="180"/>
                      <a:pt x="124" y="178"/>
                      <a:pt x="160" y="179"/>
                    </a:cubicBezTo>
                    <a:cubicBezTo>
                      <a:pt x="147" y="200"/>
                      <a:pt x="140" y="224"/>
                      <a:pt x="140" y="250"/>
                    </a:cubicBezTo>
                    <a:cubicBezTo>
                      <a:pt x="140" y="288"/>
                      <a:pt x="155" y="322"/>
                      <a:pt x="179" y="346"/>
                    </a:cubicBezTo>
                    <a:cubicBezTo>
                      <a:pt x="181" y="347"/>
                      <a:pt x="182" y="349"/>
                      <a:pt x="184" y="350"/>
                    </a:cubicBezTo>
                    <a:cubicBezTo>
                      <a:pt x="133" y="355"/>
                      <a:pt x="82" y="354"/>
                      <a:pt x="30" y="348"/>
                    </a:cubicBezTo>
                    <a:cubicBezTo>
                      <a:pt x="21" y="347"/>
                      <a:pt x="13" y="340"/>
                      <a:pt x="13" y="330"/>
                    </a:cubicBezTo>
                    <a:cubicBezTo>
                      <a:pt x="13" y="316"/>
                      <a:pt x="13" y="301"/>
                      <a:pt x="13" y="287"/>
                    </a:cubicBezTo>
                    <a:cubicBezTo>
                      <a:pt x="13" y="277"/>
                      <a:pt x="21" y="270"/>
                      <a:pt x="30" y="269"/>
                    </a:cubicBezTo>
                    <a:close/>
                    <a:moveTo>
                      <a:pt x="266" y="159"/>
                    </a:moveTo>
                    <a:lnTo>
                      <a:pt x="266" y="159"/>
                    </a:lnTo>
                    <a:cubicBezTo>
                      <a:pt x="273" y="158"/>
                      <a:pt x="281" y="157"/>
                      <a:pt x="288" y="159"/>
                    </a:cubicBezTo>
                    <a:cubicBezTo>
                      <a:pt x="287" y="163"/>
                      <a:pt x="287" y="167"/>
                      <a:pt x="287" y="171"/>
                    </a:cubicBezTo>
                    <a:cubicBezTo>
                      <a:pt x="280" y="170"/>
                      <a:pt x="273" y="170"/>
                      <a:pt x="267" y="171"/>
                    </a:cubicBezTo>
                    <a:cubicBezTo>
                      <a:pt x="267" y="167"/>
                      <a:pt x="266" y="163"/>
                      <a:pt x="266" y="159"/>
                    </a:cubicBezTo>
                    <a:close/>
                    <a:moveTo>
                      <a:pt x="307" y="231"/>
                    </a:moveTo>
                    <a:lnTo>
                      <a:pt x="307" y="231"/>
                    </a:lnTo>
                    <a:lnTo>
                      <a:pt x="281" y="231"/>
                    </a:lnTo>
                    <a:lnTo>
                      <a:pt x="281" y="226"/>
                    </a:lnTo>
                    <a:cubicBezTo>
                      <a:pt x="281" y="222"/>
                      <a:pt x="280" y="219"/>
                      <a:pt x="280" y="217"/>
                    </a:cubicBezTo>
                    <a:cubicBezTo>
                      <a:pt x="279" y="216"/>
                      <a:pt x="278" y="215"/>
                      <a:pt x="276" y="215"/>
                    </a:cubicBezTo>
                    <a:cubicBezTo>
                      <a:pt x="274" y="215"/>
                      <a:pt x="273" y="216"/>
                      <a:pt x="272" y="217"/>
                    </a:cubicBezTo>
                    <a:cubicBezTo>
                      <a:pt x="272" y="218"/>
                      <a:pt x="271" y="220"/>
                      <a:pt x="271" y="223"/>
                    </a:cubicBezTo>
                    <a:cubicBezTo>
                      <a:pt x="271" y="227"/>
                      <a:pt x="272" y="230"/>
                      <a:pt x="274" y="231"/>
                    </a:cubicBezTo>
                    <a:cubicBezTo>
                      <a:pt x="275" y="233"/>
                      <a:pt x="280" y="236"/>
                      <a:pt x="288" y="241"/>
                    </a:cubicBezTo>
                    <a:cubicBezTo>
                      <a:pt x="294" y="245"/>
                      <a:pt x="299" y="248"/>
                      <a:pt x="301" y="250"/>
                    </a:cubicBezTo>
                    <a:cubicBezTo>
                      <a:pt x="304" y="252"/>
                      <a:pt x="306" y="255"/>
                      <a:pt x="307" y="259"/>
                    </a:cubicBezTo>
                    <a:cubicBezTo>
                      <a:pt x="309" y="263"/>
                      <a:pt x="310" y="268"/>
                      <a:pt x="310" y="274"/>
                    </a:cubicBezTo>
                    <a:cubicBezTo>
                      <a:pt x="310" y="283"/>
                      <a:pt x="308" y="290"/>
                      <a:pt x="303" y="295"/>
                    </a:cubicBezTo>
                    <a:cubicBezTo>
                      <a:pt x="299" y="301"/>
                      <a:pt x="292" y="304"/>
                      <a:pt x="283" y="305"/>
                    </a:cubicBezTo>
                    <a:lnTo>
                      <a:pt x="283" y="315"/>
                    </a:lnTo>
                    <a:lnTo>
                      <a:pt x="271" y="315"/>
                    </a:lnTo>
                    <a:lnTo>
                      <a:pt x="271" y="305"/>
                    </a:lnTo>
                    <a:cubicBezTo>
                      <a:pt x="264" y="304"/>
                      <a:pt x="258" y="302"/>
                      <a:pt x="253" y="297"/>
                    </a:cubicBezTo>
                    <a:cubicBezTo>
                      <a:pt x="248" y="292"/>
                      <a:pt x="245" y="284"/>
                      <a:pt x="245" y="272"/>
                    </a:cubicBezTo>
                    <a:lnTo>
                      <a:pt x="245" y="267"/>
                    </a:lnTo>
                    <a:lnTo>
                      <a:pt x="271" y="267"/>
                    </a:lnTo>
                    <a:lnTo>
                      <a:pt x="271" y="274"/>
                    </a:lnTo>
                    <a:cubicBezTo>
                      <a:pt x="271" y="281"/>
                      <a:pt x="271" y="285"/>
                      <a:pt x="272" y="287"/>
                    </a:cubicBezTo>
                    <a:cubicBezTo>
                      <a:pt x="272" y="288"/>
                      <a:pt x="274" y="289"/>
                      <a:pt x="276" y="289"/>
                    </a:cubicBezTo>
                    <a:cubicBezTo>
                      <a:pt x="277" y="289"/>
                      <a:pt x="279" y="289"/>
                      <a:pt x="280" y="288"/>
                    </a:cubicBezTo>
                    <a:cubicBezTo>
                      <a:pt x="280" y="286"/>
                      <a:pt x="281" y="285"/>
                      <a:pt x="281" y="282"/>
                    </a:cubicBezTo>
                    <a:cubicBezTo>
                      <a:pt x="281" y="276"/>
                      <a:pt x="280" y="272"/>
                      <a:pt x="280" y="270"/>
                    </a:cubicBezTo>
                    <a:cubicBezTo>
                      <a:pt x="279" y="267"/>
                      <a:pt x="276" y="264"/>
                      <a:pt x="271" y="262"/>
                    </a:cubicBezTo>
                    <a:cubicBezTo>
                      <a:pt x="263" y="257"/>
                      <a:pt x="258" y="253"/>
                      <a:pt x="255" y="251"/>
                    </a:cubicBezTo>
                    <a:cubicBezTo>
                      <a:pt x="252" y="248"/>
                      <a:pt x="250" y="245"/>
                      <a:pt x="248" y="241"/>
                    </a:cubicBezTo>
                    <a:cubicBezTo>
                      <a:pt x="246" y="236"/>
                      <a:pt x="245" y="232"/>
                      <a:pt x="245" y="226"/>
                    </a:cubicBezTo>
                    <a:cubicBezTo>
                      <a:pt x="245" y="218"/>
                      <a:pt x="247" y="212"/>
                      <a:pt x="251" y="208"/>
                    </a:cubicBezTo>
                    <a:cubicBezTo>
                      <a:pt x="256" y="203"/>
                      <a:pt x="262" y="201"/>
                      <a:pt x="271" y="200"/>
                    </a:cubicBezTo>
                    <a:lnTo>
                      <a:pt x="271" y="191"/>
                    </a:lnTo>
                    <a:lnTo>
                      <a:pt x="283" y="191"/>
                    </a:lnTo>
                    <a:lnTo>
                      <a:pt x="283" y="200"/>
                    </a:lnTo>
                    <a:cubicBezTo>
                      <a:pt x="291" y="201"/>
                      <a:pt x="297" y="203"/>
                      <a:pt x="301" y="208"/>
                    </a:cubicBezTo>
                    <a:cubicBezTo>
                      <a:pt x="305" y="212"/>
                      <a:pt x="307" y="218"/>
                      <a:pt x="307" y="226"/>
                    </a:cubicBezTo>
                    <a:cubicBezTo>
                      <a:pt x="307" y="227"/>
                      <a:pt x="307" y="229"/>
                      <a:pt x="307" y="231"/>
                    </a:cubicBezTo>
                    <a:close/>
                    <a:moveTo>
                      <a:pt x="247" y="163"/>
                    </a:moveTo>
                    <a:lnTo>
                      <a:pt x="247" y="163"/>
                    </a:lnTo>
                    <a:lnTo>
                      <a:pt x="246" y="163"/>
                    </a:lnTo>
                    <a:lnTo>
                      <a:pt x="246" y="163"/>
                    </a:lnTo>
                    <a:lnTo>
                      <a:pt x="245" y="163"/>
                    </a:lnTo>
                    <a:lnTo>
                      <a:pt x="245" y="163"/>
                    </a:lnTo>
                    <a:lnTo>
                      <a:pt x="244" y="164"/>
                    </a:lnTo>
                    <a:lnTo>
                      <a:pt x="244" y="164"/>
                    </a:lnTo>
                    <a:lnTo>
                      <a:pt x="243" y="164"/>
                    </a:lnTo>
                    <a:lnTo>
                      <a:pt x="243" y="164"/>
                    </a:lnTo>
                    <a:lnTo>
                      <a:pt x="242" y="164"/>
                    </a:lnTo>
                    <a:lnTo>
                      <a:pt x="242" y="164"/>
                    </a:lnTo>
                    <a:lnTo>
                      <a:pt x="241" y="165"/>
                    </a:lnTo>
                    <a:lnTo>
                      <a:pt x="241" y="165"/>
                    </a:lnTo>
                    <a:lnTo>
                      <a:pt x="240" y="165"/>
                    </a:lnTo>
                    <a:lnTo>
                      <a:pt x="239" y="165"/>
                    </a:lnTo>
                    <a:lnTo>
                      <a:pt x="239" y="166"/>
                    </a:lnTo>
                    <a:lnTo>
                      <a:pt x="238" y="166"/>
                    </a:lnTo>
                    <a:lnTo>
                      <a:pt x="238" y="166"/>
                    </a:lnTo>
                    <a:lnTo>
                      <a:pt x="237" y="166"/>
                    </a:lnTo>
                    <a:lnTo>
                      <a:pt x="237" y="166"/>
                    </a:lnTo>
                    <a:lnTo>
                      <a:pt x="236" y="167"/>
                    </a:lnTo>
                    <a:lnTo>
                      <a:pt x="236" y="167"/>
                    </a:lnTo>
                    <a:lnTo>
                      <a:pt x="241" y="176"/>
                    </a:lnTo>
                    <a:lnTo>
                      <a:pt x="241" y="176"/>
                    </a:lnTo>
                    <a:lnTo>
                      <a:pt x="241" y="176"/>
                    </a:lnTo>
                    <a:lnTo>
                      <a:pt x="242" y="176"/>
                    </a:lnTo>
                    <a:lnTo>
                      <a:pt x="242" y="176"/>
                    </a:lnTo>
                    <a:lnTo>
                      <a:pt x="243" y="175"/>
                    </a:lnTo>
                    <a:lnTo>
                      <a:pt x="243" y="175"/>
                    </a:lnTo>
                    <a:lnTo>
                      <a:pt x="244" y="175"/>
                    </a:lnTo>
                    <a:lnTo>
                      <a:pt x="244" y="175"/>
                    </a:lnTo>
                    <a:lnTo>
                      <a:pt x="244" y="175"/>
                    </a:lnTo>
                    <a:lnTo>
                      <a:pt x="245" y="175"/>
                    </a:lnTo>
                    <a:lnTo>
                      <a:pt x="245" y="174"/>
                    </a:lnTo>
                    <a:lnTo>
                      <a:pt x="246" y="174"/>
                    </a:lnTo>
                    <a:lnTo>
                      <a:pt x="246" y="174"/>
                    </a:lnTo>
                    <a:lnTo>
                      <a:pt x="247" y="174"/>
                    </a:lnTo>
                    <a:lnTo>
                      <a:pt x="247" y="174"/>
                    </a:lnTo>
                    <a:lnTo>
                      <a:pt x="248" y="173"/>
                    </a:lnTo>
                    <a:lnTo>
                      <a:pt x="248" y="173"/>
                    </a:lnTo>
                    <a:lnTo>
                      <a:pt x="249" y="173"/>
                    </a:lnTo>
                    <a:lnTo>
                      <a:pt x="249" y="173"/>
                    </a:lnTo>
                    <a:lnTo>
                      <a:pt x="250" y="173"/>
                    </a:lnTo>
                    <a:lnTo>
                      <a:pt x="250" y="173"/>
                    </a:lnTo>
                    <a:lnTo>
                      <a:pt x="247" y="163"/>
                    </a:lnTo>
                    <a:close/>
                    <a:moveTo>
                      <a:pt x="217" y="178"/>
                    </a:moveTo>
                    <a:lnTo>
                      <a:pt x="217" y="178"/>
                    </a:lnTo>
                    <a:lnTo>
                      <a:pt x="217" y="179"/>
                    </a:lnTo>
                    <a:lnTo>
                      <a:pt x="217" y="179"/>
                    </a:lnTo>
                    <a:lnTo>
                      <a:pt x="216" y="179"/>
                    </a:lnTo>
                    <a:lnTo>
                      <a:pt x="216" y="180"/>
                    </a:lnTo>
                    <a:lnTo>
                      <a:pt x="215" y="180"/>
                    </a:lnTo>
                    <a:lnTo>
                      <a:pt x="215" y="180"/>
                    </a:lnTo>
                    <a:lnTo>
                      <a:pt x="215" y="181"/>
                    </a:lnTo>
                    <a:lnTo>
                      <a:pt x="214" y="181"/>
                    </a:lnTo>
                    <a:lnTo>
                      <a:pt x="214" y="181"/>
                    </a:lnTo>
                    <a:lnTo>
                      <a:pt x="213" y="182"/>
                    </a:lnTo>
                    <a:lnTo>
                      <a:pt x="213" y="182"/>
                    </a:lnTo>
                    <a:lnTo>
                      <a:pt x="212" y="183"/>
                    </a:lnTo>
                    <a:lnTo>
                      <a:pt x="212" y="183"/>
                    </a:lnTo>
                    <a:lnTo>
                      <a:pt x="212" y="183"/>
                    </a:lnTo>
                    <a:lnTo>
                      <a:pt x="211" y="184"/>
                    </a:lnTo>
                    <a:lnTo>
                      <a:pt x="211" y="184"/>
                    </a:lnTo>
                    <a:lnTo>
                      <a:pt x="210" y="184"/>
                    </a:lnTo>
                    <a:lnTo>
                      <a:pt x="210" y="185"/>
                    </a:lnTo>
                    <a:lnTo>
                      <a:pt x="210" y="185"/>
                    </a:lnTo>
                    <a:lnTo>
                      <a:pt x="209" y="186"/>
                    </a:lnTo>
                    <a:lnTo>
                      <a:pt x="209" y="186"/>
                    </a:lnTo>
                    <a:lnTo>
                      <a:pt x="217" y="193"/>
                    </a:lnTo>
                    <a:lnTo>
                      <a:pt x="217" y="193"/>
                    </a:lnTo>
                    <a:lnTo>
                      <a:pt x="217" y="193"/>
                    </a:lnTo>
                    <a:lnTo>
                      <a:pt x="218" y="192"/>
                    </a:lnTo>
                    <a:lnTo>
                      <a:pt x="218" y="192"/>
                    </a:lnTo>
                    <a:lnTo>
                      <a:pt x="218" y="192"/>
                    </a:lnTo>
                    <a:lnTo>
                      <a:pt x="219" y="191"/>
                    </a:lnTo>
                    <a:lnTo>
                      <a:pt x="219" y="191"/>
                    </a:lnTo>
                    <a:lnTo>
                      <a:pt x="219" y="191"/>
                    </a:lnTo>
                    <a:lnTo>
                      <a:pt x="220" y="190"/>
                    </a:lnTo>
                    <a:lnTo>
                      <a:pt x="220" y="190"/>
                    </a:lnTo>
                    <a:lnTo>
                      <a:pt x="220" y="190"/>
                    </a:lnTo>
                    <a:lnTo>
                      <a:pt x="221" y="189"/>
                    </a:lnTo>
                    <a:lnTo>
                      <a:pt x="221" y="189"/>
                    </a:lnTo>
                    <a:lnTo>
                      <a:pt x="221" y="189"/>
                    </a:lnTo>
                    <a:lnTo>
                      <a:pt x="222" y="188"/>
                    </a:lnTo>
                    <a:lnTo>
                      <a:pt x="222" y="188"/>
                    </a:lnTo>
                    <a:lnTo>
                      <a:pt x="223" y="188"/>
                    </a:lnTo>
                    <a:lnTo>
                      <a:pt x="223" y="188"/>
                    </a:lnTo>
                    <a:lnTo>
                      <a:pt x="223" y="187"/>
                    </a:lnTo>
                    <a:lnTo>
                      <a:pt x="224" y="187"/>
                    </a:lnTo>
                    <a:lnTo>
                      <a:pt x="224" y="187"/>
                    </a:lnTo>
                    <a:lnTo>
                      <a:pt x="217" y="178"/>
                    </a:lnTo>
                    <a:close/>
                    <a:moveTo>
                      <a:pt x="195" y="204"/>
                    </a:moveTo>
                    <a:lnTo>
                      <a:pt x="195" y="204"/>
                    </a:lnTo>
                    <a:lnTo>
                      <a:pt x="195" y="204"/>
                    </a:lnTo>
                    <a:lnTo>
                      <a:pt x="195" y="205"/>
                    </a:lnTo>
                    <a:lnTo>
                      <a:pt x="195" y="205"/>
                    </a:lnTo>
                    <a:lnTo>
                      <a:pt x="194" y="206"/>
                    </a:lnTo>
                    <a:lnTo>
                      <a:pt x="194" y="206"/>
                    </a:lnTo>
                    <a:lnTo>
                      <a:pt x="194" y="206"/>
                    </a:lnTo>
                    <a:lnTo>
                      <a:pt x="194" y="207"/>
                    </a:lnTo>
                    <a:lnTo>
                      <a:pt x="193" y="207"/>
                    </a:lnTo>
                    <a:lnTo>
                      <a:pt x="193" y="208"/>
                    </a:lnTo>
                    <a:lnTo>
                      <a:pt x="193" y="208"/>
                    </a:lnTo>
                    <a:lnTo>
                      <a:pt x="193" y="209"/>
                    </a:lnTo>
                    <a:lnTo>
                      <a:pt x="192" y="209"/>
                    </a:lnTo>
                    <a:lnTo>
                      <a:pt x="192" y="210"/>
                    </a:lnTo>
                    <a:lnTo>
                      <a:pt x="192" y="210"/>
                    </a:lnTo>
                    <a:lnTo>
                      <a:pt x="192" y="211"/>
                    </a:lnTo>
                    <a:lnTo>
                      <a:pt x="191" y="211"/>
                    </a:lnTo>
                    <a:lnTo>
                      <a:pt x="191" y="212"/>
                    </a:lnTo>
                    <a:lnTo>
                      <a:pt x="191" y="213"/>
                    </a:lnTo>
                    <a:lnTo>
                      <a:pt x="191" y="213"/>
                    </a:lnTo>
                    <a:lnTo>
                      <a:pt x="190" y="214"/>
                    </a:lnTo>
                    <a:lnTo>
                      <a:pt x="190" y="214"/>
                    </a:lnTo>
                    <a:lnTo>
                      <a:pt x="200" y="218"/>
                    </a:lnTo>
                    <a:lnTo>
                      <a:pt x="200" y="218"/>
                    </a:lnTo>
                    <a:lnTo>
                      <a:pt x="200" y="217"/>
                    </a:lnTo>
                    <a:lnTo>
                      <a:pt x="200" y="217"/>
                    </a:lnTo>
                    <a:lnTo>
                      <a:pt x="201" y="216"/>
                    </a:lnTo>
                    <a:lnTo>
                      <a:pt x="201" y="216"/>
                    </a:lnTo>
                    <a:lnTo>
                      <a:pt x="201" y="216"/>
                    </a:lnTo>
                    <a:lnTo>
                      <a:pt x="201" y="215"/>
                    </a:lnTo>
                    <a:lnTo>
                      <a:pt x="202" y="215"/>
                    </a:lnTo>
                    <a:lnTo>
                      <a:pt x="202" y="214"/>
                    </a:lnTo>
                    <a:lnTo>
                      <a:pt x="202" y="214"/>
                    </a:lnTo>
                    <a:lnTo>
                      <a:pt x="202" y="213"/>
                    </a:lnTo>
                    <a:lnTo>
                      <a:pt x="202" y="213"/>
                    </a:lnTo>
                    <a:lnTo>
                      <a:pt x="203" y="212"/>
                    </a:lnTo>
                    <a:lnTo>
                      <a:pt x="203" y="212"/>
                    </a:lnTo>
                    <a:lnTo>
                      <a:pt x="203" y="212"/>
                    </a:lnTo>
                    <a:lnTo>
                      <a:pt x="203" y="211"/>
                    </a:lnTo>
                    <a:lnTo>
                      <a:pt x="204" y="211"/>
                    </a:lnTo>
                    <a:lnTo>
                      <a:pt x="204" y="210"/>
                    </a:lnTo>
                    <a:lnTo>
                      <a:pt x="204" y="210"/>
                    </a:lnTo>
                    <a:lnTo>
                      <a:pt x="204" y="209"/>
                    </a:lnTo>
                    <a:lnTo>
                      <a:pt x="204" y="209"/>
                    </a:lnTo>
                    <a:lnTo>
                      <a:pt x="195" y="204"/>
                    </a:lnTo>
                    <a:close/>
                    <a:moveTo>
                      <a:pt x="184" y="235"/>
                    </a:moveTo>
                    <a:lnTo>
                      <a:pt x="184" y="235"/>
                    </a:lnTo>
                    <a:lnTo>
                      <a:pt x="184" y="236"/>
                    </a:lnTo>
                    <a:lnTo>
                      <a:pt x="184" y="236"/>
                    </a:lnTo>
                    <a:lnTo>
                      <a:pt x="184" y="237"/>
                    </a:lnTo>
                    <a:lnTo>
                      <a:pt x="184" y="238"/>
                    </a:lnTo>
                    <a:lnTo>
                      <a:pt x="183" y="238"/>
                    </a:lnTo>
                    <a:lnTo>
                      <a:pt x="183" y="239"/>
                    </a:lnTo>
                    <a:lnTo>
                      <a:pt x="183" y="239"/>
                    </a:lnTo>
                    <a:lnTo>
                      <a:pt x="183" y="240"/>
                    </a:lnTo>
                    <a:lnTo>
                      <a:pt x="183" y="240"/>
                    </a:lnTo>
                    <a:lnTo>
                      <a:pt x="183" y="241"/>
                    </a:lnTo>
                    <a:lnTo>
                      <a:pt x="183" y="242"/>
                    </a:lnTo>
                    <a:lnTo>
                      <a:pt x="183" y="242"/>
                    </a:lnTo>
                    <a:lnTo>
                      <a:pt x="183" y="243"/>
                    </a:lnTo>
                    <a:lnTo>
                      <a:pt x="183" y="243"/>
                    </a:lnTo>
                    <a:lnTo>
                      <a:pt x="183" y="244"/>
                    </a:lnTo>
                    <a:lnTo>
                      <a:pt x="183" y="245"/>
                    </a:lnTo>
                    <a:lnTo>
                      <a:pt x="183" y="245"/>
                    </a:lnTo>
                    <a:lnTo>
                      <a:pt x="183" y="246"/>
                    </a:lnTo>
                    <a:lnTo>
                      <a:pt x="183" y="246"/>
                    </a:lnTo>
                    <a:lnTo>
                      <a:pt x="183" y="247"/>
                    </a:lnTo>
                    <a:lnTo>
                      <a:pt x="193" y="247"/>
                    </a:lnTo>
                    <a:lnTo>
                      <a:pt x="193" y="247"/>
                    </a:lnTo>
                    <a:lnTo>
                      <a:pt x="193" y="246"/>
                    </a:lnTo>
                    <a:lnTo>
                      <a:pt x="193" y="246"/>
                    </a:lnTo>
                    <a:lnTo>
                      <a:pt x="193" y="245"/>
                    </a:lnTo>
                    <a:lnTo>
                      <a:pt x="193" y="245"/>
                    </a:lnTo>
                    <a:lnTo>
                      <a:pt x="194" y="244"/>
                    </a:lnTo>
                    <a:lnTo>
                      <a:pt x="194" y="244"/>
                    </a:lnTo>
                    <a:lnTo>
                      <a:pt x="194" y="243"/>
                    </a:lnTo>
                    <a:lnTo>
                      <a:pt x="194" y="243"/>
                    </a:lnTo>
                    <a:lnTo>
                      <a:pt x="194" y="242"/>
                    </a:lnTo>
                    <a:lnTo>
                      <a:pt x="194" y="242"/>
                    </a:lnTo>
                    <a:lnTo>
                      <a:pt x="194" y="241"/>
                    </a:lnTo>
                    <a:lnTo>
                      <a:pt x="194" y="241"/>
                    </a:lnTo>
                    <a:lnTo>
                      <a:pt x="194" y="240"/>
                    </a:lnTo>
                    <a:lnTo>
                      <a:pt x="194" y="240"/>
                    </a:lnTo>
                    <a:lnTo>
                      <a:pt x="194" y="239"/>
                    </a:lnTo>
                    <a:lnTo>
                      <a:pt x="194" y="239"/>
                    </a:lnTo>
                    <a:lnTo>
                      <a:pt x="194" y="238"/>
                    </a:lnTo>
                    <a:lnTo>
                      <a:pt x="194" y="238"/>
                    </a:lnTo>
                    <a:lnTo>
                      <a:pt x="194" y="237"/>
                    </a:lnTo>
                    <a:lnTo>
                      <a:pt x="184" y="235"/>
                    </a:lnTo>
                    <a:close/>
                    <a:moveTo>
                      <a:pt x="185" y="269"/>
                    </a:moveTo>
                    <a:lnTo>
                      <a:pt x="185" y="269"/>
                    </a:lnTo>
                    <a:lnTo>
                      <a:pt x="185" y="269"/>
                    </a:lnTo>
                    <a:lnTo>
                      <a:pt x="185" y="270"/>
                    </a:lnTo>
                    <a:lnTo>
                      <a:pt x="185" y="270"/>
                    </a:lnTo>
                    <a:lnTo>
                      <a:pt x="185" y="271"/>
                    </a:lnTo>
                    <a:lnTo>
                      <a:pt x="185" y="271"/>
                    </a:lnTo>
                    <a:lnTo>
                      <a:pt x="185" y="272"/>
                    </a:lnTo>
                    <a:lnTo>
                      <a:pt x="185" y="272"/>
                    </a:lnTo>
                    <a:lnTo>
                      <a:pt x="185" y="273"/>
                    </a:lnTo>
                    <a:lnTo>
                      <a:pt x="186" y="273"/>
                    </a:lnTo>
                    <a:lnTo>
                      <a:pt x="186" y="274"/>
                    </a:lnTo>
                    <a:lnTo>
                      <a:pt x="186" y="275"/>
                    </a:lnTo>
                    <a:lnTo>
                      <a:pt x="186" y="275"/>
                    </a:lnTo>
                    <a:lnTo>
                      <a:pt x="186" y="276"/>
                    </a:lnTo>
                    <a:lnTo>
                      <a:pt x="186" y="276"/>
                    </a:lnTo>
                    <a:lnTo>
                      <a:pt x="186" y="277"/>
                    </a:lnTo>
                    <a:lnTo>
                      <a:pt x="187" y="277"/>
                    </a:lnTo>
                    <a:lnTo>
                      <a:pt x="187" y="278"/>
                    </a:lnTo>
                    <a:lnTo>
                      <a:pt x="187" y="278"/>
                    </a:lnTo>
                    <a:lnTo>
                      <a:pt x="187" y="279"/>
                    </a:lnTo>
                    <a:lnTo>
                      <a:pt x="187" y="279"/>
                    </a:lnTo>
                    <a:lnTo>
                      <a:pt x="187" y="280"/>
                    </a:lnTo>
                    <a:lnTo>
                      <a:pt x="197" y="276"/>
                    </a:lnTo>
                    <a:lnTo>
                      <a:pt x="197" y="276"/>
                    </a:lnTo>
                    <a:lnTo>
                      <a:pt x="197" y="276"/>
                    </a:lnTo>
                    <a:lnTo>
                      <a:pt x="197" y="275"/>
                    </a:lnTo>
                    <a:lnTo>
                      <a:pt x="197" y="275"/>
                    </a:lnTo>
                    <a:lnTo>
                      <a:pt x="197" y="274"/>
                    </a:lnTo>
                    <a:lnTo>
                      <a:pt x="197" y="274"/>
                    </a:lnTo>
                    <a:lnTo>
                      <a:pt x="196" y="273"/>
                    </a:lnTo>
                    <a:lnTo>
                      <a:pt x="196" y="273"/>
                    </a:lnTo>
                    <a:lnTo>
                      <a:pt x="196" y="272"/>
                    </a:lnTo>
                    <a:lnTo>
                      <a:pt x="196" y="272"/>
                    </a:lnTo>
                    <a:lnTo>
                      <a:pt x="196" y="271"/>
                    </a:lnTo>
                    <a:lnTo>
                      <a:pt x="196" y="271"/>
                    </a:lnTo>
                    <a:lnTo>
                      <a:pt x="196" y="270"/>
                    </a:lnTo>
                    <a:lnTo>
                      <a:pt x="196" y="270"/>
                    </a:lnTo>
                    <a:lnTo>
                      <a:pt x="195" y="269"/>
                    </a:lnTo>
                    <a:lnTo>
                      <a:pt x="195" y="269"/>
                    </a:lnTo>
                    <a:lnTo>
                      <a:pt x="195" y="268"/>
                    </a:lnTo>
                    <a:lnTo>
                      <a:pt x="195" y="268"/>
                    </a:lnTo>
                    <a:lnTo>
                      <a:pt x="195" y="267"/>
                    </a:lnTo>
                    <a:lnTo>
                      <a:pt x="195" y="267"/>
                    </a:lnTo>
                    <a:lnTo>
                      <a:pt x="195" y="267"/>
                    </a:lnTo>
                    <a:lnTo>
                      <a:pt x="185" y="269"/>
                    </a:lnTo>
                    <a:close/>
                    <a:moveTo>
                      <a:pt x="197" y="300"/>
                    </a:moveTo>
                    <a:lnTo>
                      <a:pt x="197" y="300"/>
                    </a:lnTo>
                    <a:lnTo>
                      <a:pt x="197" y="300"/>
                    </a:lnTo>
                    <a:lnTo>
                      <a:pt x="197" y="301"/>
                    </a:lnTo>
                    <a:lnTo>
                      <a:pt x="198" y="301"/>
                    </a:lnTo>
                    <a:lnTo>
                      <a:pt x="198" y="302"/>
                    </a:lnTo>
                    <a:lnTo>
                      <a:pt x="198" y="302"/>
                    </a:lnTo>
                    <a:lnTo>
                      <a:pt x="199" y="302"/>
                    </a:lnTo>
                    <a:lnTo>
                      <a:pt x="199" y="303"/>
                    </a:lnTo>
                    <a:lnTo>
                      <a:pt x="199" y="303"/>
                    </a:lnTo>
                    <a:lnTo>
                      <a:pt x="200" y="304"/>
                    </a:lnTo>
                    <a:lnTo>
                      <a:pt x="200" y="304"/>
                    </a:lnTo>
                    <a:lnTo>
                      <a:pt x="200" y="305"/>
                    </a:lnTo>
                    <a:lnTo>
                      <a:pt x="201" y="305"/>
                    </a:lnTo>
                    <a:lnTo>
                      <a:pt x="201" y="306"/>
                    </a:lnTo>
                    <a:lnTo>
                      <a:pt x="201" y="306"/>
                    </a:lnTo>
                    <a:lnTo>
                      <a:pt x="202" y="306"/>
                    </a:lnTo>
                    <a:lnTo>
                      <a:pt x="202" y="307"/>
                    </a:lnTo>
                    <a:lnTo>
                      <a:pt x="202" y="307"/>
                    </a:lnTo>
                    <a:lnTo>
                      <a:pt x="203" y="308"/>
                    </a:lnTo>
                    <a:lnTo>
                      <a:pt x="203" y="308"/>
                    </a:lnTo>
                    <a:lnTo>
                      <a:pt x="203" y="309"/>
                    </a:lnTo>
                    <a:lnTo>
                      <a:pt x="204" y="309"/>
                    </a:lnTo>
                    <a:lnTo>
                      <a:pt x="212" y="302"/>
                    </a:lnTo>
                    <a:lnTo>
                      <a:pt x="212" y="302"/>
                    </a:lnTo>
                    <a:lnTo>
                      <a:pt x="211" y="302"/>
                    </a:lnTo>
                    <a:lnTo>
                      <a:pt x="211" y="301"/>
                    </a:lnTo>
                    <a:lnTo>
                      <a:pt x="211" y="301"/>
                    </a:lnTo>
                    <a:lnTo>
                      <a:pt x="210" y="300"/>
                    </a:lnTo>
                    <a:lnTo>
                      <a:pt x="210" y="300"/>
                    </a:lnTo>
                    <a:lnTo>
                      <a:pt x="210" y="300"/>
                    </a:lnTo>
                    <a:lnTo>
                      <a:pt x="209" y="299"/>
                    </a:lnTo>
                    <a:lnTo>
                      <a:pt x="209" y="299"/>
                    </a:lnTo>
                    <a:lnTo>
                      <a:pt x="209" y="298"/>
                    </a:lnTo>
                    <a:lnTo>
                      <a:pt x="209" y="298"/>
                    </a:lnTo>
                    <a:lnTo>
                      <a:pt x="208" y="298"/>
                    </a:lnTo>
                    <a:lnTo>
                      <a:pt x="208" y="297"/>
                    </a:lnTo>
                    <a:lnTo>
                      <a:pt x="208" y="297"/>
                    </a:lnTo>
                    <a:lnTo>
                      <a:pt x="207" y="296"/>
                    </a:lnTo>
                    <a:lnTo>
                      <a:pt x="207" y="296"/>
                    </a:lnTo>
                    <a:lnTo>
                      <a:pt x="207" y="296"/>
                    </a:lnTo>
                    <a:lnTo>
                      <a:pt x="207" y="295"/>
                    </a:lnTo>
                    <a:lnTo>
                      <a:pt x="206" y="295"/>
                    </a:lnTo>
                    <a:lnTo>
                      <a:pt x="206" y="294"/>
                    </a:lnTo>
                    <a:lnTo>
                      <a:pt x="206" y="294"/>
                    </a:lnTo>
                    <a:lnTo>
                      <a:pt x="197" y="300"/>
                    </a:lnTo>
                    <a:close/>
                    <a:moveTo>
                      <a:pt x="220" y="324"/>
                    </a:moveTo>
                    <a:lnTo>
                      <a:pt x="220" y="324"/>
                    </a:lnTo>
                    <a:lnTo>
                      <a:pt x="220" y="325"/>
                    </a:lnTo>
                    <a:lnTo>
                      <a:pt x="221" y="325"/>
                    </a:lnTo>
                    <a:lnTo>
                      <a:pt x="221" y="325"/>
                    </a:lnTo>
                    <a:lnTo>
                      <a:pt x="221" y="326"/>
                    </a:lnTo>
                    <a:lnTo>
                      <a:pt x="222" y="326"/>
                    </a:lnTo>
                    <a:lnTo>
                      <a:pt x="222" y="326"/>
                    </a:lnTo>
                    <a:lnTo>
                      <a:pt x="223" y="327"/>
                    </a:lnTo>
                    <a:lnTo>
                      <a:pt x="223" y="327"/>
                    </a:lnTo>
                    <a:lnTo>
                      <a:pt x="224" y="327"/>
                    </a:lnTo>
                    <a:lnTo>
                      <a:pt x="224" y="328"/>
                    </a:lnTo>
                    <a:lnTo>
                      <a:pt x="225" y="328"/>
                    </a:lnTo>
                    <a:lnTo>
                      <a:pt x="225" y="328"/>
                    </a:lnTo>
                    <a:lnTo>
                      <a:pt x="226" y="328"/>
                    </a:lnTo>
                    <a:lnTo>
                      <a:pt x="226" y="329"/>
                    </a:lnTo>
                    <a:lnTo>
                      <a:pt x="227" y="329"/>
                    </a:lnTo>
                    <a:lnTo>
                      <a:pt x="227" y="329"/>
                    </a:lnTo>
                    <a:lnTo>
                      <a:pt x="228" y="330"/>
                    </a:lnTo>
                    <a:lnTo>
                      <a:pt x="228" y="330"/>
                    </a:lnTo>
                    <a:lnTo>
                      <a:pt x="228" y="330"/>
                    </a:lnTo>
                    <a:lnTo>
                      <a:pt x="229" y="330"/>
                    </a:lnTo>
                    <a:lnTo>
                      <a:pt x="229" y="331"/>
                    </a:lnTo>
                    <a:lnTo>
                      <a:pt x="235" y="321"/>
                    </a:lnTo>
                    <a:lnTo>
                      <a:pt x="234" y="321"/>
                    </a:lnTo>
                    <a:lnTo>
                      <a:pt x="234" y="321"/>
                    </a:lnTo>
                    <a:lnTo>
                      <a:pt x="233" y="321"/>
                    </a:lnTo>
                    <a:lnTo>
                      <a:pt x="233" y="320"/>
                    </a:lnTo>
                    <a:lnTo>
                      <a:pt x="233" y="320"/>
                    </a:lnTo>
                    <a:lnTo>
                      <a:pt x="232" y="320"/>
                    </a:lnTo>
                    <a:lnTo>
                      <a:pt x="232" y="320"/>
                    </a:lnTo>
                    <a:lnTo>
                      <a:pt x="231" y="319"/>
                    </a:lnTo>
                    <a:lnTo>
                      <a:pt x="231" y="319"/>
                    </a:lnTo>
                    <a:lnTo>
                      <a:pt x="230" y="319"/>
                    </a:lnTo>
                    <a:lnTo>
                      <a:pt x="230" y="319"/>
                    </a:lnTo>
                    <a:lnTo>
                      <a:pt x="230" y="318"/>
                    </a:lnTo>
                    <a:lnTo>
                      <a:pt x="229" y="318"/>
                    </a:lnTo>
                    <a:lnTo>
                      <a:pt x="229" y="318"/>
                    </a:lnTo>
                    <a:lnTo>
                      <a:pt x="228" y="318"/>
                    </a:lnTo>
                    <a:lnTo>
                      <a:pt x="228" y="317"/>
                    </a:lnTo>
                    <a:lnTo>
                      <a:pt x="228" y="317"/>
                    </a:lnTo>
                    <a:lnTo>
                      <a:pt x="227" y="317"/>
                    </a:lnTo>
                    <a:lnTo>
                      <a:pt x="227" y="316"/>
                    </a:lnTo>
                    <a:lnTo>
                      <a:pt x="226" y="316"/>
                    </a:lnTo>
                    <a:lnTo>
                      <a:pt x="226" y="316"/>
                    </a:lnTo>
                    <a:lnTo>
                      <a:pt x="220" y="324"/>
                    </a:lnTo>
                    <a:close/>
                    <a:moveTo>
                      <a:pt x="250" y="339"/>
                    </a:moveTo>
                    <a:lnTo>
                      <a:pt x="250" y="339"/>
                    </a:lnTo>
                    <a:lnTo>
                      <a:pt x="250" y="339"/>
                    </a:lnTo>
                    <a:lnTo>
                      <a:pt x="251" y="339"/>
                    </a:lnTo>
                    <a:lnTo>
                      <a:pt x="251" y="340"/>
                    </a:lnTo>
                    <a:lnTo>
                      <a:pt x="252" y="340"/>
                    </a:lnTo>
                    <a:lnTo>
                      <a:pt x="252" y="340"/>
                    </a:lnTo>
                    <a:lnTo>
                      <a:pt x="253" y="340"/>
                    </a:lnTo>
                    <a:lnTo>
                      <a:pt x="253" y="340"/>
                    </a:lnTo>
                    <a:lnTo>
                      <a:pt x="254" y="340"/>
                    </a:lnTo>
                    <a:lnTo>
                      <a:pt x="255" y="340"/>
                    </a:lnTo>
                    <a:lnTo>
                      <a:pt x="255" y="341"/>
                    </a:lnTo>
                    <a:lnTo>
                      <a:pt x="256" y="341"/>
                    </a:lnTo>
                    <a:lnTo>
                      <a:pt x="256" y="341"/>
                    </a:lnTo>
                    <a:lnTo>
                      <a:pt x="257" y="341"/>
                    </a:lnTo>
                    <a:lnTo>
                      <a:pt x="257" y="341"/>
                    </a:lnTo>
                    <a:lnTo>
                      <a:pt x="258" y="341"/>
                    </a:lnTo>
                    <a:lnTo>
                      <a:pt x="259" y="341"/>
                    </a:lnTo>
                    <a:lnTo>
                      <a:pt x="259" y="341"/>
                    </a:lnTo>
                    <a:lnTo>
                      <a:pt x="260" y="341"/>
                    </a:lnTo>
                    <a:lnTo>
                      <a:pt x="260" y="341"/>
                    </a:lnTo>
                    <a:lnTo>
                      <a:pt x="261" y="342"/>
                    </a:lnTo>
                    <a:lnTo>
                      <a:pt x="261" y="342"/>
                    </a:lnTo>
                    <a:lnTo>
                      <a:pt x="263" y="331"/>
                    </a:lnTo>
                    <a:lnTo>
                      <a:pt x="262" y="331"/>
                    </a:lnTo>
                    <a:lnTo>
                      <a:pt x="262" y="331"/>
                    </a:lnTo>
                    <a:lnTo>
                      <a:pt x="261" y="331"/>
                    </a:lnTo>
                    <a:lnTo>
                      <a:pt x="261" y="331"/>
                    </a:lnTo>
                    <a:lnTo>
                      <a:pt x="260" y="331"/>
                    </a:lnTo>
                    <a:lnTo>
                      <a:pt x="260" y="331"/>
                    </a:lnTo>
                    <a:lnTo>
                      <a:pt x="259" y="331"/>
                    </a:lnTo>
                    <a:lnTo>
                      <a:pt x="259" y="330"/>
                    </a:lnTo>
                    <a:lnTo>
                      <a:pt x="258" y="330"/>
                    </a:lnTo>
                    <a:lnTo>
                      <a:pt x="258" y="330"/>
                    </a:lnTo>
                    <a:lnTo>
                      <a:pt x="257" y="330"/>
                    </a:lnTo>
                    <a:lnTo>
                      <a:pt x="257" y="330"/>
                    </a:lnTo>
                    <a:lnTo>
                      <a:pt x="256" y="330"/>
                    </a:lnTo>
                    <a:lnTo>
                      <a:pt x="256" y="330"/>
                    </a:lnTo>
                    <a:lnTo>
                      <a:pt x="255" y="330"/>
                    </a:lnTo>
                    <a:lnTo>
                      <a:pt x="255" y="330"/>
                    </a:lnTo>
                    <a:lnTo>
                      <a:pt x="254" y="329"/>
                    </a:lnTo>
                    <a:lnTo>
                      <a:pt x="254" y="329"/>
                    </a:lnTo>
                    <a:lnTo>
                      <a:pt x="253" y="329"/>
                    </a:lnTo>
                    <a:lnTo>
                      <a:pt x="253" y="329"/>
                    </a:lnTo>
                    <a:lnTo>
                      <a:pt x="253" y="329"/>
                    </a:lnTo>
                    <a:lnTo>
                      <a:pt x="250" y="339"/>
                    </a:lnTo>
                    <a:close/>
                    <a:moveTo>
                      <a:pt x="283" y="342"/>
                    </a:moveTo>
                    <a:lnTo>
                      <a:pt x="283" y="342"/>
                    </a:lnTo>
                    <a:lnTo>
                      <a:pt x="284" y="342"/>
                    </a:lnTo>
                    <a:lnTo>
                      <a:pt x="284" y="342"/>
                    </a:lnTo>
                    <a:lnTo>
                      <a:pt x="285" y="342"/>
                    </a:lnTo>
                    <a:lnTo>
                      <a:pt x="285" y="342"/>
                    </a:lnTo>
                    <a:lnTo>
                      <a:pt x="286" y="342"/>
                    </a:lnTo>
                    <a:lnTo>
                      <a:pt x="287" y="342"/>
                    </a:lnTo>
                    <a:lnTo>
                      <a:pt x="287" y="342"/>
                    </a:lnTo>
                    <a:lnTo>
                      <a:pt x="288" y="342"/>
                    </a:lnTo>
                    <a:lnTo>
                      <a:pt x="288" y="342"/>
                    </a:lnTo>
                    <a:lnTo>
                      <a:pt x="289" y="342"/>
                    </a:lnTo>
                    <a:lnTo>
                      <a:pt x="289" y="341"/>
                    </a:lnTo>
                    <a:lnTo>
                      <a:pt x="290" y="341"/>
                    </a:lnTo>
                    <a:lnTo>
                      <a:pt x="291" y="341"/>
                    </a:lnTo>
                    <a:lnTo>
                      <a:pt x="291" y="341"/>
                    </a:lnTo>
                    <a:lnTo>
                      <a:pt x="292" y="341"/>
                    </a:lnTo>
                    <a:lnTo>
                      <a:pt x="292" y="341"/>
                    </a:lnTo>
                    <a:lnTo>
                      <a:pt x="293" y="341"/>
                    </a:lnTo>
                    <a:lnTo>
                      <a:pt x="293" y="341"/>
                    </a:lnTo>
                    <a:lnTo>
                      <a:pt x="294" y="341"/>
                    </a:lnTo>
                    <a:lnTo>
                      <a:pt x="295" y="341"/>
                    </a:lnTo>
                    <a:lnTo>
                      <a:pt x="295" y="341"/>
                    </a:lnTo>
                    <a:lnTo>
                      <a:pt x="292" y="330"/>
                    </a:lnTo>
                    <a:lnTo>
                      <a:pt x="292" y="330"/>
                    </a:lnTo>
                    <a:lnTo>
                      <a:pt x="292" y="330"/>
                    </a:lnTo>
                    <a:lnTo>
                      <a:pt x="291" y="330"/>
                    </a:lnTo>
                    <a:lnTo>
                      <a:pt x="291" y="330"/>
                    </a:lnTo>
                    <a:lnTo>
                      <a:pt x="290" y="331"/>
                    </a:lnTo>
                    <a:lnTo>
                      <a:pt x="290" y="331"/>
                    </a:lnTo>
                    <a:lnTo>
                      <a:pt x="289" y="331"/>
                    </a:lnTo>
                    <a:lnTo>
                      <a:pt x="289" y="331"/>
                    </a:lnTo>
                    <a:lnTo>
                      <a:pt x="288" y="331"/>
                    </a:lnTo>
                    <a:lnTo>
                      <a:pt x="288" y="331"/>
                    </a:lnTo>
                    <a:lnTo>
                      <a:pt x="287" y="331"/>
                    </a:lnTo>
                    <a:lnTo>
                      <a:pt x="287" y="331"/>
                    </a:lnTo>
                    <a:lnTo>
                      <a:pt x="286" y="331"/>
                    </a:lnTo>
                    <a:lnTo>
                      <a:pt x="286" y="331"/>
                    </a:lnTo>
                    <a:lnTo>
                      <a:pt x="285" y="331"/>
                    </a:lnTo>
                    <a:lnTo>
                      <a:pt x="285" y="331"/>
                    </a:lnTo>
                    <a:lnTo>
                      <a:pt x="284" y="332"/>
                    </a:lnTo>
                    <a:lnTo>
                      <a:pt x="284" y="332"/>
                    </a:lnTo>
                    <a:lnTo>
                      <a:pt x="283" y="332"/>
                    </a:lnTo>
                    <a:lnTo>
                      <a:pt x="283" y="332"/>
                    </a:lnTo>
                    <a:lnTo>
                      <a:pt x="282" y="332"/>
                    </a:lnTo>
                    <a:lnTo>
                      <a:pt x="283" y="342"/>
                    </a:lnTo>
                    <a:close/>
                    <a:moveTo>
                      <a:pt x="316" y="333"/>
                    </a:moveTo>
                    <a:lnTo>
                      <a:pt x="316" y="333"/>
                    </a:lnTo>
                    <a:lnTo>
                      <a:pt x="316" y="333"/>
                    </a:lnTo>
                    <a:lnTo>
                      <a:pt x="316" y="333"/>
                    </a:lnTo>
                    <a:lnTo>
                      <a:pt x="317" y="333"/>
                    </a:lnTo>
                    <a:lnTo>
                      <a:pt x="317" y="332"/>
                    </a:lnTo>
                    <a:lnTo>
                      <a:pt x="318" y="332"/>
                    </a:lnTo>
                    <a:lnTo>
                      <a:pt x="318" y="332"/>
                    </a:lnTo>
                    <a:lnTo>
                      <a:pt x="319" y="332"/>
                    </a:lnTo>
                    <a:lnTo>
                      <a:pt x="319" y="331"/>
                    </a:lnTo>
                    <a:lnTo>
                      <a:pt x="320" y="331"/>
                    </a:lnTo>
                    <a:lnTo>
                      <a:pt x="320" y="331"/>
                    </a:lnTo>
                    <a:lnTo>
                      <a:pt x="321" y="330"/>
                    </a:lnTo>
                    <a:lnTo>
                      <a:pt x="321" y="330"/>
                    </a:lnTo>
                    <a:lnTo>
                      <a:pt x="322" y="330"/>
                    </a:lnTo>
                    <a:lnTo>
                      <a:pt x="322" y="330"/>
                    </a:lnTo>
                    <a:lnTo>
                      <a:pt x="323" y="329"/>
                    </a:lnTo>
                    <a:lnTo>
                      <a:pt x="323" y="329"/>
                    </a:lnTo>
                    <a:lnTo>
                      <a:pt x="324" y="329"/>
                    </a:lnTo>
                    <a:lnTo>
                      <a:pt x="324" y="328"/>
                    </a:lnTo>
                    <a:lnTo>
                      <a:pt x="325" y="328"/>
                    </a:lnTo>
                    <a:lnTo>
                      <a:pt x="325" y="328"/>
                    </a:lnTo>
                    <a:lnTo>
                      <a:pt x="325" y="328"/>
                    </a:lnTo>
                    <a:lnTo>
                      <a:pt x="320" y="319"/>
                    </a:lnTo>
                    <a:lnTo>
                      <a:pt x="319" y="319"/>
                    </a:lnTo>
                    <a:lnTo>
                      <a:pt x="319" y="319"/>
                    </a:lnTo>
                    <a:lnTo>
                      <a:pt x="318" y="319"/>
                    </a:lnTo>
                    <a:lnTo>
                      <a:pt x="318" y="320"/>
                    </a:lnTo>
                    <a:lnTo>
                      <a:pt x="318" y="320"/>
                    </a:lnTo>
                    <a:lnTo>
                      <a:pt x="317" y="320"/>
                    </a:lnTo>
                    <a:lnTo>
                      <a:pt x="317" y="320"/>
                    </a:lnTo>
                    <a:lnTo>
                      <a:pt x="316" y="321"/>
                    </a:lnTo>
                    <a:lnTo>
                      <a:pt x="316" y="321"/>
                    </a:lnTo>
                    <a:lnTo>
                      <a:pt x="315" y="321"/>
                    </a:lnTo>
                    <a:lnTo>
                      <a:pt x="315" y="321"/>
                    </a:lnTo>
                    <a:lnTo>
                      <a:pt x="315" y="322"/>
                    </a:lnTo>
                    <a:lnTo>
                      <a:pt x="314" y="322"/>
                    </a:lnTo>
                    <a:lnTo>
                      <a:pt x="314" y="322"/>
                    </a:lnTo>
                    <a:lnTo>
                      <a:pt x="313" y="322"/>
                    </a:lnTo>
                    <a:lnTo>
                      <a:pt x="313" y="323"/>
                    </a:lnTo>
                    <a:lnTo>
                      <a:pt x="312" y="323"/>
                    </a:lnTo>
                    <a:lnTo>
                      <a:pt x="312" y="323"/>
                    </a:lnTo>
                    <a:lnTo>
                      <a:pt x="312" y="323"/>
                    </a:lnTo>
                    <a:lnTo>
                      <a:pt x="311" y="324"/>
                    </a:lnTo>
                    <a:lnTo>
                      <a:pt x="311" y="324"/>
                    </a:lnTo>
                    <a:lnTo>
                      <a:pt x="316" y="333"/>
                    </a:lnTo>
                    <a:close/>
                    <a:moveTo>
                      <a:pt x="343" y="313"/>
                    </a:moveTo>
                    <a:lnTo>
                      <a:pt x="343" y="313"/>
                    </a:lnTo>
                    <a:lnTo>
                      <a:pt x="343" y="313"/>
                    </a:lnTo>
                    <a:lnTo>
                      <a:pt x="343" y="312"/>
                    </a:lnTo>
                    <a:lnTo>
                      <a:pt x="343" y="312"/>
                    </a:lnTo>
                    <a:lnTo>
                      <a:pt x="344" y="312"/>
                    </a:lnTo>
                    <a:lnTo>
                      <a:pt x="344" y="311"/>
                    </a:lnTo>
                    <a:lnTo>
                      <a:pt x="345" y="311"/>
                    </a:lnTo>
                    <a:lnTo>
                      <a:pt x="345" y="310"/>
                    </a:lnTo>
                    <a:lnTo>
                      <a:pt x="345" y="310"/>
                    </a:lnTo>
                    <a:lnTo>
                      <a:pt x="346" y="310"/>
                    </a:lnTo>
                    <a:lnTo>
                      <a:pt x="346" y="309"/>
                    </a:lnTo>
                    <a:lnTo>
                      <a:pt x="346" y="309"/>
                    </a:lnTo>
                    <a:lnTo>
                      <a:pt x="347" y="308"/>
                    </a:lnTo>
                    <a:lnTo>
                      <a:pt x="347" y="308"/>
                    </a:lnTo>
                    <a:lnTo>
                      <a:pt x="347" y="307"/>
                    </a:lnTo>
                    <a:lnTo>
                      <a:pt x="348" y="307"/>
                    </a:lnTo>
                    <a:lnTo>
                      <a:pt x="348" y="306"/>
                    </a:lnTo>
                    <a:lnTo>
                      <a:pt x="348" y="306"/>
                    </a:lnTo>
                    <a:lnTo>
                      <a:pt x="349" y="306"/>
                    </a:lnTo>
                    <a:lnTo>
                      <a:pt x="349" y="305"/>
                    </a:lnTo>
                    <a:lnTo>
                      <a:pt x="349" y="305"/>
                    </a:lnTo>
                    <a:lnTo>
                      <a:pt x="350" y="304"/>
                    </a:lnTo>
                    <a:lnTo>
                      <a:pt x="341" y="298"/>
                    </a:lnTo>
                    <a:lnTo>
                      <a:pt x="341" y="298"/>
                    </a:lnTo>
                    <a:lnTo>
                      <a:pt x="341" y="299"/>
                    </a:lnTo>
                    <a:lnTo>
                      <a:pt x="340" y="299"/>
                    </a:lnTo>
                    <a:lnTo>
                      <a:pt x="340" y="300"/>
                    </a:lnTo>
                    <a:lnTo>
                      <a:pt x="340" y="300"/>
                    </a:lnTo>
                    <a:lnTo>
                      <a:pt x="339" y="300"/>
                    </a:lnTo>
                    <a:lnTo>
                      <a:pt x="339" y="301"/>
                    </a:lnTo>
                    <a:lnTo>
                      <a:pt x="339" y="301"/>
                    </a:lnTo>
                    <a:lnTo>
                      <a:pt x="338" y="302"/>
                    </a:lnTo>
                    <a:lnTo>
                      <a:pt x="338" y="302"/>
                    </a:lnTo>
                    <a:lnTo>
                      <a:pt x="338" y="302"/>
                    </a:lnTo>
                    <a:lnTo>
                      <a:pt x="337" y="303"/>
                    </a:lnTo>
                    <a:lnTo>
                      <a:pt x="337" y="303"/>
                    </a:lnTo>
                    <a:lnTo>
                      <a:pt x="337" y="303"/>
                    </a:lnTo>
                    <a:lnTo>
                      <a:pt x="337" y="304"/>
                    </a:lnTo>
                    <a:lnTo>
                      <a:pt x="336" y="304"/>
                    </a:lnTo>
                    <a:lnTo>
                      <a:pt x="336" y="305"/>
                    </a:lnTo>
                    <a:lnTo>
                      <a:pt x="336" y="305"/>
                    </a:lnTo>
                    <a:lnTo>
                      <a:pt x="335" y="305"/>
                    </a:lnTo>
                    <a:lnTo>
                      <a:pt x="335" y="306"/>
                    </a:lnTo>
                    <a:lnTo>
                      <a:pt x="335" y="306"/>
                    </a:lnTo>
                    <a:lnTo>
                      <a:pt x="343" y="313"/>
                    </a:lnTo>
                    <a:close/>
                    <a:moveTo>
                      <a:pt x="360" y="285"/>
                    </a:moveTo>
                    <a:lnTo>
                      <a:pt x="360" y="285"/>
                    </a:lnTo>
                    <a:lnTo>
                      <a:pt x="361" y="284"/>
                    </a:lnTo>
                    <a:lnTo>
                      <a:pt x="361" y="284"/>
                    </a:lnTo>
                    <a:lnTo>
                      <a:pt x="361" y="283"/>
                    </a:lnTo>
                    <a:lnTo>
                      <a:pt x="361" y="283"/>
                    </a:lnTo>
                    <a:lnTo>
                      <a:pt x="361" y="282"/>
                    </a:lnTo>
                    <a:lnTo>
                      <a:pt x="362" y="282"/>
                    </a:lnTo>
                    <a:lnTo>
                      <a:pt x="362" y="281"/>
                    </a:lnTo>
                    <a:lnTo>
                      <a:pt x="362" y="281"/>
                    </a:lnTo>
                    <a:lnTo>
                      <a:pt x="362" y="280"/>
                    </a:lnTo>
                    <a:lnTo>
                      <a:pt x="362" y="279"/>
                    </a:lnTo>
                    <a:lnTo>
                      <a:pt x="363" y="279"/>
                    </a:lnTo>
                    <a:lnTo>
                      <a:pt x="363" y="278"/>
                    </a:lnTo>
                    <a:lnTo>
                      <a:pt x="363" y="278"/>
                    </a:lnTo>
                    <a:lnTo>
                      <a:pt x="363" y="277"/>
                    </a:lnTo>
                    <a:lnTo>
                      <a:pt x="363" y="277"/>
                    </a:lnTo>
                    <a:lnTo>
                      <a:pt x="363" y="276"/>
                    </a:lnTo>
                    <a:lnTo>
                      <a:pt x="364" y="276"/>
                    </a:lnTo>
                    <a:lnTo>
                      <a:pt x="364" y="275"/>
                    </a:lnTo>
                    <a:lnTo>
                      <a:pt x="364" y="275"/>
                    </a:lnTo>
                    <a:lnTo>
                      <a:pt x="364" y="274"/>
                    </a:lnTo>
                    <a:lnTo>
                      <a:pt x="364" y="274"/>
                    </a:lnTo>
                    <a:lnTo>
                      <a:pt x="354" y="271"/>
                    </a:lnTo>
                    <a:lnTo>
                      <a:pt x="354" y="271"/>
                    </a:lnTo>
                    <a:lnTo>
                      <a:pt x="354" y="272"/>
                    </a:lnTo>
                    <a:lnTo>
                      <a:pt x="353" y="272"/>
                    </a:lnTo>
                    <a:lnTo>
                      <a:pt x="353" y="273"/>
                    </a:lnTo>
                    <a:lnTo>
                      <a:pt x="353" y="273"/>
                    </a:lnTo>
                    <a:lnTo>
                      <a:pt x="353" y="274"/>
                    </a:lnTo>
                    <a:lnTo>
                      <a:pt x="353" y="274"/>
                    </a:lnTo>
                    <a:lnTo>
                      <a:pt x="353" y="275"/>
                    </a:lnTo>
                    <a:lnTo>
                      <a:pt x="353" y="275"/>
                    </a:lnTo>
                    <a:lnTo>
                      <a:pt x="352" y="276"/>
                    </a:lnTo>
                    <a:lnTo>
                      <a:pt x="352" y="276"/>
                    </a:lnTo>
                    <a:lnTo>
                      <a:pt x="352" y="277"/>
                    </a:lnTo>
                    <a:lnTo>
                      <a:pt x="352" y="277"/>
                    </a:lnTo>
                    <a:lnTo>
                      <a:pt x="352" y="278"/>
                    </a:lnTo>
                    <a:lnTo>
                      <a:pt x="352" y="278"/>
                    </a:lnTo>
                    <a:lnTo>
                      <a:pt x="351" y="278"/>
                    </a:lnTo>
                    <a:lnTo>
                      <a:pt x="351" y="279"/>
                    </a:lnTo>
                    <a:lnTo>
                      <a:pt x="351" y="279"/>
                    </a:lnTo>
                    <a:lnTo>
                      <a:pt x="351" y="280"/>
                    </a:lnTo>
                    <a:lnTo>
                      <a:pt x="351" y="280"/>
                    </a:lnTo>
                    <a:lnTo>
                      <a:pt x="351" y="281"/>
                    </a:lnTo>
                    <a:lnTo>
                      <a:pt x="360" y="285"/>
                    </a:lnTo>
                    <a:close/>
                    <a:moveTo>
                      <a:pt x="367" y="252"/>
                    </a:moveTo>
                    <a:lnTo>
                      <a:pt x="367" y="252"/>
                    </a:lnTo>
                    <a:lnTo>
                      <a:pt x="367" y="252"/>
                    </a:lnTo>
                    <a:lnTo>
                      <a:pt x="367" y="251"/>
                    </a:lnTo>
                    <a:lnTo>
                      <a:pt x="367" y="250"/>
                    </a:lnTo>
                    <a:lnTo>
                      <a:pt x="367" y="250"/>
                    </a:lnTo>
                    <a:lnTo>
                      <a:pt x="367" y="249"/>
                    </a:lnTo>
                    <a:lnTo>
                      <a:pt x="367" y="249"/>
                    </a:lnTo>
                    <a:lnTo>
                      <a:pt x="367" y="248"/>
                    </a:lnTo>
                    <a:lnTo>
                      <a:pt x="367" y="247"/>
                    </a:lnTo>
                    <a:lnTo>
                      <a:pt x="367" y="247"/>
                    </a:lnTo>
                    <a:lnTo>
                      <a:pt x="367" y="246"/>
                    </a:lnTo>
                    <a:lnTo>
                      <a:pt x="367" y="246"/>
                    </a:lnTo>
                    <a:lnTo>
                      <a:pt x="367" y="245"/>
                    </a:lnTo>
                    <a:lnTo>
                      <a:pt x="367" y="245"/>
                    </a:lnTo>
                    <a:lnTo>
                      <a:pt x="367" y="244"/>
                    </a:lnTo>
                    <a:lnTo>
                      <a:pt x="367" y="243"/>
                    </a:lnTo>
                    <a:lnTo>
                      <a:pt x="367" y="243"/>
                    </a:lnTo>
                    <a:lnTo>
                      <a:pt x="367" y="242"/>
                    </a:lnTo>
                    <a:lnTo>
                      <a:pt x="367" y="242"/>
                    </a:lnTo>
                    <a:lnTo>
                      <a:pt x="367" y="241"/>
                    </a:lnTo>
                    <a:lnTo>
                      <a:pt x="366" y="241"/>
                    </a:lnTo>
                    <a:lnTo>
                      <a:pt x="356" y="242"/>
                    </a:lnTo>
                    <a:lnTo>
                      <a:pt x="356" y="242"/>
                    </a:lnTo>
                    <a:lnTo>
                      <a:pt x="356" y="243"/>
                    </a:lnTo>
                    <a:lnTo>
                      <a:pt x="356" y="243"/>
                    </a:lnTo>
                    <a:lnTo>
                      <a:pt x="356" y="244"/>
                    </a:lnTo>
                    <a:lnTo>
                      <a:pt x="356" y="244"/>
                    </a:lnTo>
                    <a:lnTo>
                      <a:pt x="356" y="245"/>
                    </a:lnTo>
                    <a:lnTo>
                      <a:pt x="356" y="245"/>
                    </a:lnTo>
                    <a:lnTo>
                      <a:pt x="356" y="246"/>
                    </a:lnTo>
                    <a:lnTo>
                      <a:pt x="356" y="246"/>
                    </a:lnTo>
                    <a:lnTo>
                      <a:pt x="356" y="247"/>
                    </a:lnTo>
                    <a:lnTo>
                      <a:pt x="356" y="247"/>
                    </a:lnTo>
                    <a:lnTo>
                      <a:pt x="356" y="248"/>
                    </a:lnTo>
                    <a:lnTo>
                      <a:pt x="356" y="248"/>
                    </a:lnTo>
                    <a:lnTo>
                      <a:pt x="356" y="249"/>
                    </a:lnTo>
                    <a:lnTo>
                      <a:pt x="356" y="249"/>
                    </a:lnTo>
                    <a:lnTo>
                      <a:pt x="356" y="250"/>
                    </a:lnTo>
                    <a:lnTo>
                      <a:pt x="356" y="250"/>
                    </a:lnTo>
                    <a:lnTo>
                      <a:pt x="356" y="251"/>
                    </a:lnTo>
                    <a:lnTo>
                      <a:pt x="356" y="252"/>
                    </a:lnTo>
                    <a:lnTo>
                      <a:pt x="356" y="252"/>
                    </a:lnTo>
                    <a:lnTo>
                      <a:pt x="367" y="252"/>
                    </a:lnTo>
                    <a:close/>
                    <a:moveTo>
                      <a:pt x="361" y="219"/>
                    </a:moveTo>
                    <a:lnTo>
                      <a:pt x="361" y="219"/>
                    </a:lnTo>
                    <a:lnTo>
                      <a:pt x="361" y="218"/>
                    </a:lnTo>
                    <a:lnTo>
                      <a:pt x="361" y="218"/>
                    </a:lnTo>
                    <a:lnTo>
                      <a:pt x="361" y="217"/>
                    </a:lnTo>
                    <a:lnTo>
                      <a:pt x="361" y="217"/>
                    </a:lnTo>
                    <a:lnTo>
                      <a:pt x="360" y="216"/>
                    </a:lnTo>
                    <a:lnTo>
                      <a:pt x="360" y="216"/>
                    </a:lnTo>
                    <a:lnTo>
                      <a:pt x="360" y="215"/>
                    </a:lnTo>
                    <a:lnTo>
                      <a:pt x="360" y="215"/>
                    </a:lnTo>
                    <a:lnTo>
                      <a:pt x="360" y="214"/>
                    </a:lnTo>
                    <a:lnTo>
                      <a:pt x="359" y="214"/>
                    </a:lnTo>
                    <a:lnTo>
                      <a:pt x="359" y="213"/>
                    </a:lnTo>
                    <a:lnTo>
                      <a:pt x="359" y="213"/>
                    </a:lnTo>
                    <a:lnTo>
                      <a:pt x="359" y="212"/>
                    </a:lnTo>
                    <a:lnTo>
                      <a:pt x="358" y="211"/>
                    </a:lnTo>
                    <a:lnTo>
                      <a:pt x="358" y="211"/>
                    </a:lnTo>
                    <a:lnTo>
                      <a:pt x="358" y="210"/>
                    </a:lnTo>
                    <a:lnTo>
                      <a:pt x="358" y="210"/>
                    </a:lnTo>
                    <a:lnTo>
                      <a:pt x="357" y="209"/>
                    </a:lnTo>
                    <a:lnTo>
                      <a:pt x="357" y="209"/>
                    </a:lnTo>
                    <a:lnTo>
                      <a:pt x="357" y="208"/>
                    </a:lnTo>
                    <a:lnTo>
                      <a:pt x="357" y="208"/>
                    </a:lnTo>
                    <a:lnTo>
                      <a:pt x="347" y="213"/>
                    </a:lnTo>
                    <a:lnTo>
                      <a:pt x="347" y="213"/>
                    </a:lnTo>
                    <a:lnTo>
                      <a:pt x="348" y="214"/>
                    </a:lnTo>
                    <a:lnTo>
                      <a:pt x="348" y="214"/>
                    </a:lnTo>
                    <a:lnTo>
                      <a:pt x="348" y="215"/>
                    </a:lnTo>
                    <a:lnTo>
                      <a:pt x="348" y="215"/>
                    </a:lnTo>
                    <a:lnTo>
                      <a:pt x="349" y="216"/>
                    </a:lnTo>
                    <a:lnTo>
                      <a:pt x="349" y="216"/>
                    </a:lnTo>
                    <a:lnTo>
                      <a:pt x="349" y="216"/>
                    </a:lnTo>
                    <a:lnTo>
                      <a:pt x="349" y="217"/>
                    </a:lnTo>
                    <a:lnTo>
                      <a:pt x="349" y="217"/>
                    </a:lnTo>
                    <a:lnTo>
                      <a:pt x="350" y="218"/>
                    </a:lnTo>
                    <a:lnTo>
                      <a:pt x="350" y="218"/>
                    </a:lnTo>
                    <a:lnTo>
                      <a:pt x="350" y="219"/>
                    </a:lnTo>
                    <a:lnTo>
                      <a:pt x="350" y="219"/>
                    </a:lnTo>
                    <a:lnTo>
                      <a:pt x="350" y="220"/>
                    </a:lnTo>
                    <a:lnTo>
                      <a:pt x="351" y="220"/>
                    </a:lnTo>
                    <a:lnTo>
                      <a:pt x="351" y="221"/>
                    </a:lnTo>
                    <a:lnTo>
                      <a:pt x="351" y="221"/>
                    </a:lnTo>
                    <a:lnTo>
                      <a:pt x="351" y="221"/>
                    </a:lnTo>
                    <a:lnTo>
                      <a:pt x="351" y="222"/>
                    </a:lnTo>
                    <a:lnTo>
                      <a:pt x="351" y="222"/>
                    </a:lnTo>
                    <a:lnTo>
                      <a:pt x="361" y="219"/>
                    </a:lnTo>
                    <a:close/>
                    <a:moveTo>
                      <a:pt x="344" y="190"/>
                    </a:moveTo>
                    <a:lnTo>
                      <a:pt x="344" y="190"/>
                    </a:lnTo>
                    <a:lnTo>
                      <a:pt x="344" y="190"/>
                    </a:lnTo>
                    <a:lnTo>
                      <a:pt x="344" y="189"/>
                    </a:lnTo>
                    <a:lnTo>
                      <a:pt x="343" y="189"/>
                    </a:lnTo>
                    <a:lnTo>
                      <a:pt x="343" y="188"/>
                    </a:lnTo>
                    <a:lnTo>
                      <a:pt x="343" y="188"/>
                    </a:lnTo>
                    <a:lnTo>
                      <a:pt x="342" y="188"/>
                    </a:lnTo>
                    <a:lnTo>
                      <a:pt x="342" y="187"/>
                    </a:lnTo>
                    <a:lnTo>
                      <a:pt x="342" y="187"/>
                    </a:lnTo>
                    <a:lnTo>
                      <a:pt x="341" y="186"/>
                    </a:lnTo>
                    <a:lnTo>
                      <a:pt x="341" y="186"/>
                    </a:lnTo>
                    <a:lnTo>
                      <a:pt x="340" y="186"/>
                    </a:lnTo>
                    <a:lnTo>
                      <a:pt x="340" y="185"/>
                    </a:lnTo>
                    <a:lnTo>
                      <a:pt x="340" y="185"/>
                    </a:lnTo>
                    <a:lnTo>
                      <a:pt x="339" y="184"/>
                    </a:lnTo>
                    <a:lnTo>
                      <a:pt x="339" y="184"/>
                    </a:lnTo>
                    <a:lnTo>
                      <a:pt x="338" y="184"/>
                    </a:lnTo>
                    <a:lnTo>
                      <a:pt x="338" y="183"/>
                    </a:lnTo>
                    <a:lnTo>
                      <a:pt x="338" y="183"/>
                    </a:lnTo>
                    <a:lnTo>
                      <a:pt x="337" y="183"/>
                    </a:lnTo>
                    <a:lnTo>
                      <a:pt x="337" y="182"/>
                    </a:lnTo>
                    <a:lnTo>
                      <a:pt x="336" y="182"/>
                    </a:lnTo>
                    <a:lnTo>
                      <a:pt x="329" y="190"/>
                    </a:lnTo>
                    <a:lnTo>
                      <a:pt x="330" y="190"/>
                    </a:lnTo>
                    <a:lnTo>
                      <a:pt x="330" y="190"/>
                    </a:lnTo>
                    <a:lnTo>
                      <a:pt x="330" y="191"/>
                    </a:lnTo>
                    <a:lnTo>
                      <a:pt x="331" y="191"/>
                    </a:lnTo>
                    <a:lnTo>
                      <a:pt x="331" y="191"/>
                    </a:lnTo>
                    <a:lnTo>
                      <a:pt x="331" y="192"/>
                    </a:lnTo>
                    <a:lnTo>
                      <a:pt x="332" y="192"/>
                    </a:lnTo>
                    <a:lnTo>
                      <a:pt x="332" y="192"/>
                    </a:lnTo>
                    <a:lnTo>
                      <a:pt x="333" y="193"/>
                    </a:lnTo>
                    <a:lnTo>
                      <a:pt x="333" y="193"/>
                    </a:lnTo>
                    <a:lnTo>
                      <a:pt x="333" y="193"/>
                    </a:lnTo>
                    <a:lnTo>
                      <a:pt x="334" y="194"/>
                    </a:lnTo>
                    <a:lnTo>
                      <a:pt x="334" y="194"/>
                    </a:lnTo>
                    <a:lnTo>
                      <a:pt x="334" y="195"/>
                    </a:lnTo>
                    <a:lnTo>
                      <a:pt x="335" y="195"/>
                    </a:lnTo>
                    <a:lnTo>
                      <a:pt x="335" y="195"/>
                    </a:lnTo>
                    <a:lnTo>
                      <a:pt x="335" y="196"/>
                    </a:lnTo>
                    <a:lnTo>
                      <a:pt x="336" y="196"/>
                    </a:lnTo>
                    <a:lnTo>
                      <a:pt x="336" y="196"/>
                    </a:lnTo>
                    <a:lnTo>
                      <a:pt x="336" y="197"/>
                    </a:lnTo>
                    <a:lnTo>
                      <a:pt x="336" y="197"/>
                    </a:lnTo>
                    <a:lnTo>
                      <a:pt x="344" y="190"/>
                    </a:lnTo>
                    <a:close/>
                    <a:moveTo>
                      <a:pt x="318" y="169"/>
                    </a:moveTo>
                    <a:lnTo>
                      <a:pt x="318" y="169"/>
                    </a:lnTo>
                    <a:lnTo>
                      <a:pt x="318" y="169"/>
                    </a:lnTo>
                    <a:lnTo>
                      <a:pt x="317" y="169"/>
                    </a:lnTo>
                    <a:lnTo>
                      <a:pt x="317" y="168"/>
                    </a:lnTo>
                    <a:lnTo>
                      <a:pt x="316" y="168"/>
                    </a:lnTo>
                    <a:lnTo>
                      <a:pt x="316" y="168"/>
                    </a:lnTo>
                    <a:lnTo>
                      <a:pt x="315" y="168"/>
                    </a:lnTo>
                    <a:lnTo>
                      <a:pt x="315" y="167"/>
                    </a:lnTo>
                    <a:lnTo>
                      <a:pt x="314" y="167"/>
                    </a:lnTo>
                    <a:lnTo>
                      <a:pt x="314" y="167"/>
                    </a:lnTo>
                    <a:lnTo>
                      <a:pt x="313" y="167"/>
                    </a:lnTo>
                    <a:lnTo>
                      <a:pt x="313" y="166"/>
                    </a:lnTo>
                    <a:lnTo>
                      <a:pt x="312" y="166"/>
                    </a:lnTo>
                    <a:lnTo>
                      <a:pt x="312" y="166"/>
                    </a:lnTo>
                    <a:lnTo>
                      <a:pt x="311" y="166"/>
                    </a:lnTo>
                    <a:lnTo>
                      <a:pt x="311" y="166"/>
                    </a:lnTo>
                    <a:lnTo>
                      <a:pt x="310" y="165"/>
                    </a:lnTo>
                    <a:lnTo>
                      <a:pt x="310" y="165"/>
                    </a:lnTo>
                    <a:lnTo>
                      <a:pt x="309" y="165"/>
                    </a:lnTo>
                    <a:lnTo>
                      <a:pt x="309" y="165"/>
                    </a:lnTo>
                    <a:lnTo>
                      <a:pt x="308" y="164"/>
                    </a:lnTo>
                    <a:lnTo>
                      <a:pt x="308" y="164"/>
                    </a:lnTo>
                    <a:lnTo>
                      <a:pt x="304" y="174"/>
                    </a:lnTo>
                    <a:lnTo>
                      <a:pt x="304" y="174"/>
                    </a:lnTo>
                    <a:lnTo>
                      <a:pt x="305" y="175"/>
                    </a:lnTo>
                    <a:lnTo>
                      <a:pt x="305" y="175"/>
                    </a:lnTo>
                    <a:lnTo>
                      <a:pt x="306" y="175"/>
                    </a:lnTo>
                    <a:lnTo>
                      <a:pt x="306" y="175"/>
                    </a:lnTo>
                    <a:lnTo>
                      <a:pt x="307" y="175"/>
                    </a:lnTo>
                    <a:lnTo>
                      <a:pt x="307" y="175"/>
                    </a:lnTo>
                    <a:lnTo>
                      <a:pt x="308" y="176"/>
                    </a:lnTo>
                    <a:lnTo>
                      <a:pt x="308" y="176"/>
                    </a:lnTo>
                    <a:lnTo>
                      <a:pt x="308" y="176"/>
                    </a:lnTo>
                    <a:lnTo>
                      <a:pt x="309" y="176"/>
                    </a:lnTo>
                    <a:lnTo>
                      <a:pt x="309" y="176"/>
                    </a:lnTo>
                    <a:lnTo>
                      <a:pt x="310" y="177"/>
                    </a:lnTo>
                    <a:lnTo>
                      <a:pt x="310" y="177"/>
                    </a:lnTo>
                    <a:lnTo>
                      <a:pt x="311" y="177"/>
                    </a:lnTo>
                    <a:lnTo>
                      <a:pt x="311" y="177"/>
                    </a:lnTo>
                    <a:lnTo>
                      <a:pt x="312" y="178"/>
                    </a:lnTo>
                    <a:lnTo>
                      <a:pt x="312" y="178"/>
                    </a:lnTo>
                    <a:lnTo>
                      <a:pt x="312" y="178"/>
                    </a:lnTo>
                    <a:lnTo>
                      <a:pt x="313" y="178"/>
                    </a:lnTo>
                    <a:lnTo>
                      <a:pt x="313" y="178"/>
                    </a:lnTo>
                    <a:lnTo>
                      <a:pt x="318" y="169"/>
                    </a:lnTo>
                    <a:close/>
                    <a:moveTo>
                      <a:pt x="275" y="138"/>
                    </a:moveTo>
                    <a:lnTo>
                      <a:pt x="275" y="138"/>
                    </a:lnTo>
                    <a:cubicBezTo>
                      <a:pt x="213" y="138"/>
                      <a:pt x="163" y="189"/>
                      <a:pt x="163" y="250"/>
                    </a:cubicBezTo>
                    <a:cubicBezTo>
                      <a:pt x="163" y="312"/>
                      <a:pt x="213" y="362"/>
                      <a:pt x="275" y="362"/>
                    </a:cubicBezTo>
                    <a:cubicBezTo>
                      <a:pt x="337" y="362"/>
                      <a:pt x="387" y="312"/>
                      <a:pt x="387" y="250"/>
                    </a:cubicBezTo>
                    <a:cubicBezTo>
                      <a:pt x="387" y="189"/>
                      <a:pt x="337" y="138"/>
                      <a:pt x="275" y="138"/>
                    </a:cubicBezTo>
                    <a:close/>
                    <a:moveTo>
                      <a:pt x="18" y="92"/>
                    </a:moveTo>
                    <a:lnTo>
                      <a:pt x="18" y="92"/>
                    </a:lnTo>
                    <a:cubicBezTo>
                      <a:pt x="39" y="90"/>
                      <a:pt x="61" y="89"/>
                      <a:pt x="83" y="88"/>
                    </a:cubicBezTo>
                    <a:cubicBezTo>
                      <a:pt x="68" y="87"/>
                      <a:pt x="53" y="86"/>
                      <a:pt x="39" y="84"/>
                    </a:cubicBezTo>
                    <a:cubicBezTo>
                      <a:pt x="29" y="83"/>
                      <a:pt x="21" y="76"/>
                      <a:pt x="21" y="66"/>
                    </a:cubicBezTo>
                    <a:cubicBezTo>
                      <a:pt x="21" y="52"/>
                      <a:pt x="21" y="38"/>
                      <a:pt x="21" y="23"/>
                    </a:cubicBezTo>
                    <a:cubicBezTo>
                      <a:pt x="21" y="13"/>
                      <a:pt x="29" y="6"/>
                      <a:pt x="39" y="5"/>
                    </a:cubicBezTo>
                    <a:cubicBezTo>
                      <a:pt x="98" y="0"/>
                      <a:pt x="156" y="0"/>
                      <a:pt x="215" y="5"/>
                    </a:cubicBezTo>
                    <a:cubicBezTo>
                      <a:pt x="225" y="6"/>
                      <a:pt x="233" y="13"/>
                      <a:pt x="233" y="23"/>
                    </a:cubicBezTo>
                    <a:cubicBezTo>
                      <a:pt x="233" y="38"/>
                      <a:pt x="233" y="52"/>
                      <a:pt x="233" y="66"/>
                    </a:cubicBezTo>
                    <a:cubicBezTo>
                      <a:pt x="233" y="76"/>
                      <a:pt x="225" y="83"/>
                      <a:pt x="215" y="84"/>
                    </a:cubicBezTo>
                    <a:cubicBezTo>
                      <a:pt x="194" y="87"/>
                      <a:pt x="173" y="88"/>
                      <a:pt x="151" y="89"/>
                    </a:cubicBezTo>
                    <a:cubicBezTo>
                      <a:pt x="166" y="90"/>
                      <a:pt x="180" y="91"/>
                      <a:pt x="194" y="92"/>
                    </a:cubicBezTo>
                    <a:cubicBezTo>
                      <a:pt x="204" y="93"/>
                      <a:pt x="212" y="100"/>
                      <a:pt x="212" y="110"/>
                    </a:cubicBezTo>
                    <a:lnTo>
                      <a:pt x="212" y="131"/>
                    </a:lnTo>
                    <a:cubicBezTo>
                      <a:pt x="200" y="137"/>
                      <a:pt x="189" y="145"/>
                      <a:pt x="179" y="155"/>
                    </a:cubicBezTo>
                    <a:cubicBezTo>
                      <a:pt x="174" y="161"/>
                      <a:pt x="168" y="167"/>
                      <a:pt x="164" y="174"/>
                    </a:cubicBezTo>
                    <a:cubicBezTo>
                      <a:pt x="115" y="177"/>
                      <a:pt x="66" y="176"/>
                      <a:pt x="18" y="171"/>
                    </a:cubicBezTo>
                    <a:cubicBezTo>
                      <a:pt x="8" y="170"/>
                      <a:pt x="0" y="163"/>
                      <a:pt x="0" y="153"/>
                    </a:cubicBezTo>
                    <a:cubicBezTo>
                      <a:pt x="0" y="139"/>
                      <a:pt x="0" y="124"/>
                      <a:pt x="0" y="110"/>
                    </a:cubicBezTo>
                    <a:cubicBezTo>
                      <a:pt x="0" y="100"/>
                      <a:pt x="8" y="93"/>
                      <a:pt x="18" y="92"/>
                    </a:cubicBezTo>
                    <a:close/>
                  </a:path>
                </a:pathLst>
              </a:custGeom>
              <a:solidFill>
                <a:schemeClr val="bg1"/>
              </a:solidFill>
              <a:ln w="9525">
                <a:noFill/>
                <a:round/>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005D7F"/>
                  </a:solidFill>
                  <a:effectLst/>
                  <a:uLnTx/>
                  <a:uFillTx/>
                  <a:latin typeface="Arial" pitchFamily="34" charset="0"/>
                  <a:ea typeface="宋体" pitchFamily="2" charset="-122"/>
                  <a:cs typeface="+mn-cs"/>
                </a:endParaRPr>
              </a:p>
            </p:txBody>
          </p:sp>
        </p:grpSp>
      </p:grpSp>
      <p:grpSp>
        <p:nvGrpSpPr>
          <p:cNvPr id="19" name="组合 18">
            <a:extLst>
              <a:ext uri="{FF2B5EF4-FFF2-40B4-BE49-F238E27FC236}">
                <a16:creationId xmlns:a16="http://schemas.microsoft.com/office/drawing/2014/main" id="{0A715394-6DD9-A714-C298-10055C942260}"/>
              </a:ext>
            </a:extLst>
          </p:cNvPr>
          <p:cNvGrpSpPr/>
          <p:nvPr userDrawn="1"/>
        </p:nvGrpSpPr>
        <p:grpSpPr>
          <a:xfrm>
            <a:off x="8813986" y="5061098"/>
            <a:ext cx="365130" cy="365130"/>
            <a:chOff x="6061448" y="6030118"/>
            <a:chExt cx="434477" cy="434477"/>
          </a:xfrm>
        </p:grpSpPr>
        <p:sp>
          <p:nvSpPr>
            <p:cNvPr id="20" name="椭圆 19">
              <a:extLst>
                <a:ext uri="{FF2B5EF4-FFF2-40B4-BE49-F238E27FC236}">
                  <a16:creationId xmlns:a16="http://schemas.microsoft.com/office/drawing/2014/main" id="{D3448F22-C871-7A9A-7302-9FD283695B83}"/>
                </a:ext>
              </a:extLst>
            </p:cNvPr>
            <p:cNvSpPr/>
            <p:nvPr/>
          </p:nvSpPr>
          <p:spPr bwMode="auto">
            <a:xfrm>
              <a:off x="6061448" y="6030118"/>
              <a:ext cx="434477" cy="434477"/>
            </a:xfrm>
            <a:prstGeom prst="ellipse">
              <a:avLst/>
            </a:prstGeom>
            <a:gradFill>
              <a:gsLst>
                <a:gs pos="50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1" name="old-radio-microphone_77525">
              <a:extLst>
                <a:ext uri="{FF2B5EF4-FFF2-40B4-BE49-F238E27FC236}">
                  <a16:creationId xmlns:a16="http://schemas.microsoft.com/office/drawing/2014/main" id="{06033AF1-2443-48A8-3F44-D79B5AAE7F4A}"/>
                </a:ext>
              </a:extLst>
            </p:cNvPr>
            <p:cNvSpPr>
              <a:spLocks noChangeAspect="1"/>
            </p:cNvSpPr>
            <p:nvPr/>
          </p:nvSpPr>
          <p:spPr bwMode="auto">
            <a:xfrm>
              <a:off x="6208347" y="6096630"/>
              <a:ext cx="165143" cy="301451"/>
            </a:xfrm>
            <a:custGeom>
              <a:avLst/>
              <a:gdLst>
                <a:gd name="connsiteX0" fmla="*/ 166499 w 332998"/>
                <a:gd name="connsiteY0" fmla="*/ 514510 h 607851"/>
                <a:gd name="connsiteX1" fmla="*/ 88621 w 332998"/>
                <a:gd name="connsiteY1" fmla="*/ 574180 h 607851"/>
                <a:gd name="connsiteX2" fmla="*/ 88621 w 332998"/>
                <a:gd name="connsiteY2" fmla="*/ 574701 h 607851"/>
                <a:gd name="connsiteX3" fmla="*/ 244378 w 332998"/>
                <a:gd name="connsiteY3" fmla="*/ 574701 h 607851"/>
                <a:gd name="connsiteX4" fmla="*/ 244378 w 332998"/>
                <a:gd name="connsiteY4" fmla="*/ 574180 h 607851"/>
                <a:gd name="connsiteX5" fmla="*/ 166499 w 332998"/>
                <a:gd name="connsiteY5" fmla="*/ 514510 h 607851"/>
                <a:gd name="connsiteX6" fmla="*/ 88812 w 332998"/>
                <a:gd name="connsiteY6" fmla="*/ 368072 h 607851"/>
                <a:gd name="connsiteX7" fmla="*/ 166464 w 332998"/>
                <a:gd name="connsiteY7" fmla="*/ 423197 h 607851"/>
                <a:gd name="connsiteX8" fmla="*/ 244116 w 332998"/>
                <a:gd name="connsiteY8" fmla="*/ 368072 h 607851"/>
                <a:gd name="connsiteX9" fmla="*/ 16635 w 332998"/>
                <a:gd name="connsiteY9" fmla="*/ 221152 h 607851"/>
                <a:gd name="connsiteX10" fmla="*/ 33196 w 332998"/>
                <a:gd name="connsiteY10" fmla="*/ 237690 h 607851"/>
                <a:gd name="connsiteX11" fmla="*/ 33196 w 332998"/>
                <a:gd name="connsiteY11" fmla="*/ 381165 h 607851"/>
                <a:gd name="connsiteX12" fmla="*/ 69673 w 332998"/>
                <a:gd name="connsiteY12" fmla="*/ 448285 h 607851"/>
                <a:gd name="connsiteX13" fmla="*/ 163590 w 332998"/>
                <a:gd name="connsiteY13" fmla="*/ 481211 h 607851"/>
                <a:gd name="connsiteX14" fmla="*/ 169408 w 332998"/>
                <a:gd name="connsiteY14" fmla="*/ 481211 h 607851"/>
                <a:gd name="connsiteX15" fmla="*/ 263325 w 332998"/>
                <a:gd name="connsiteY15" fmla="*/ 448285 h 607851"/>
                <a:gd name="connsiteX16" fmla="*/ 299803 w 332998"/>
                <a:gd name="connsiteY16" fmla="*/ 381165 h 607851"/>
                <a:gd name="connsiteX17" fmla="*/ 299803 w 332998"/>
                <a:gd name="connsiteY17" fmla="*/ 237690 h 607851"/>
                <a:gd name="connsiteX18" fmla="*/ 316363 w 332998"/>
                <a:gd name="connsiteY18" fmla="*/ 221152 h 607851"/>
                <a:gd name="connsiteX19" fmla="*/ 332998 w 332998"/>
                <a:gd name="connsiteY19" fmla="*/ 237690 h 607851"/>
                <a:gd name="connsiteX20" fmla="*/ 332998 w 332998"/>
                <a:gd name="connsiteY20" fmla="*/ 381165 h 607851"/>
                <a:gd name="connsiteX21" fmla="*/ 284138 w 332998"/>
                <a:gd name="connsiteY21" fmla="*/ 474134 h 607851"/>
                <a:gd name="connsiteX22" fmla="*/ 235277 w 332998"/>
                <a:gd name="connsiteY22" fmla="*/ 501548 h 607851"/>
                <a:gd name="connsiteX23" fmla="*/ 243781 w 332998"/>
                <a:gd name="connsiteY23" fmla="*/ 507880 h 607851"/>
                <a:gd name="connsiteX24" fmla="*/ 277573 w 332998"/>
                <a:gd name="connsiteY24" fmla="*/ 574180 h 607851"/>
                <a:gd name="connsiteX25" fmla="*/ 277573 w 332998"/>
                <a:gd name="connsiteY25" fmla="*/ 591313 h 607851"/>
                <a:gd name="connsiteX26" fmla="*/ 261013 w 332998"/>
                <a:gd name="connsiteY26" fmla="*/ 607851 h 607851"/>
                <a:gd name="connsiteX27" fmla="*/ 71986 w 332998"/>
                <a:gd name="connsiteY27" fmla="*/ 607851 h 607851"/>
                <a:gd name="connsiteX28" fmla="*/ 55425 w 332998"/>
                <a:gd name="connsiteY28" fmla="*/ 591313 h 607851"/>
                <a:gd name="connsiteX29" fmla="*/ 55425 w 332998"/>
                <a:gd name="connsiteY29" fmla="*/ 574180 h 607851"/>
                <a:gd name="connsiteX30" fmla="*/ 89217 w 332998"/>
                <a:gd name="connsiteY30" fmla="*/ 507880 h 607851"/>
                <a:gd name="connsiteX31" fmla="*/ 97721 w 332998"/>
                <a:gd name="connsiteY31" fmla="*/ 501548 h 607851"/>
                <a:gd name="connsiteX32" fmla="*/ 48861 w 332998"/>
                <a:gd name="connsiteY32" fmla="*/ 474134 h 607851"/>
                <a:gd name="connsiteX33" fmla="*/ 0 w 332998"/>
                <a:gd name="connsiteY33" fmla="*/ 381165 h 607851"/>
                <a:gd name="connsiteX34" fmla="*/ 0 w 332998"/>
                <a:gd name="connsiteY34" fmla="*/ 237690 h 607851"/>
                <a:gd name="connsiteX35" fmla="*/ 16635 w 332998"/>
                <a:gd name="connsiteY35" fmla="*/ 221152 h 607851"/>
                <a:gd name="connsiteX36" fmla="*/ 166464 w 332998"/>
                <a:gd name="connsiteY36" fmla="*/ 33150 h 607851"/>
                <a:gd name="connsiteX37" fmla="*/ 88588 w 332998"/>
                <a:gd name="connsiteY37" fmla="*/ 92819 h 607851"/>
                <a:gd name="connsiteX38" fmla="*/ 88588 w 332998"/>
                <a:gd name="connsiteY38" fmla="*/ 112038 h 607851"/>
                <a:gd name="connsiteX39" fmla="*/ 137000 w 332998"/>
                <a:gd name="connsiteY39" fmla="*/ 112038 h 607851"/>
                <a:gd name="connsiteX40" fmla="*/ 153560 w 332998"/>
                <a:gd name="connsiteY40" fmla="*/ 128650 h 607851"/>
                <a:gd name="connsiteX41" fmla="*/ 137000 w 332998"/>
                <a:gd name="connsiteY41" fmla="*/ 145188 h 607851"/>
                <a:gd name="connsiteX42" fmla="*/ 88588 w 332998"/>
                <a:gd name="connsiteY42" fmla="*/ 145188 h 607851"/>
                <a:gd name="connsiteX43" fmla="*/ 88588 w 332998"/>
                <a:gd name="connsiteY43" fmla="*/ 186532 h 607851"/>
                <a:gd name="connsiteX44" fmla="*/ 137000 w 332998"/>
                <a:gd name="connsiteY44" fmla="*/ 186532 h 607851"/>
                <a:gd name="connsiteX45" fmla="*/ 153560 w 332998"/>
                <a:gd name="connsiteY45" fmla="*/ 203069 h 607851"/>
                <a:gd name="connsiteX46" fmla="*/ 137000 w 332998"/>
                <a:gd name="connsiteY46" fmla="*/ 219681 h 607851"/>
                <a:gd name="connsiteX47" fmla="*/ 88588 w 332998"/>
                <a:gd name="connsiteY47" fmla="*/ 219681 h 607851"/>
                <a:gd name="connsiteX48" fmla="*/ 88588 w 332998"/>
                <a:gd name="connsiteY48" fmla="*/ 261025 h 607851"/>
                <a:gd name="connsiteX49" fmla="*/ 137000 w 332998"/>
                <a:gd name="connsiteY49" fmla="*/ 261025 h 607851"/>
                <a:gd name="connsiteX50" fmla="*/ 153560 w 332998"/>
                <a:gd name="connsiteY50" fmla="*/ 277563 h 607851"/>
                <a:gd name="connsiteX51" fmla="*/ 137000 w 332998"/>
                <a:gd name="connsiteY51" fmla="*/ 294175 h 607851"/>
                <a:gd name="connsiteX52" fmla="*/ 88588 w 332998"/>
                <a:gd name="connsiteY52" fmla="*/ 294175 h 607851"/>
                <a:gd name="connsiteX53" fmla="*/ 88588 w 332998"/>
                <a:gd name="connsiteY53" fmla="*/ 334923 h 607851"/>
                <a:gd name="connsiteX54" fmla="*/ 244340 w 332998"/>
                <a:gd name="connsiteY54" fmla="*/ 334923 h 607851"/>
                <a:gd name="connsiteX55" fmla="*/ 244340 w 332998"/>
                <a:gd name="connsiteY55" fmla="*/ 294100 h 607851"/>
                <a:gd name="connsiteX56" fmla="*/ 195929 w 332998"/>
                <a:gd name="connsiteY56" fmla="*/ 294100 h 607851"/>
                <a:gd name="connsiteX57" fmla="*/ 179369 w 332998"/>
                <a:gd name="connsiteY57" fmla="*/ 277563 h 607851"/>
                <a:gd name="connsiteX58" fmla="*/ 195929 w 332998"/>
                <a:gd name="connsiteY58" fmla="*/ 261025 h 607851"/>
                <a:gd name="connsiteX59" fmla="*/ 244340 w 332998"/>
                <a:gd name="connsiteY59" fmla="*/ 261025 h 607851"/>
                <a:gd name="connsiteX60" fmla="*/ 244340 w 332998"/>
                <a:gd name="connsiteY60" fmla="*/ 219681 h 607851"/>
                <a:gd name="connsiteX61" fmla="*/ 195929 w 332998"/>
                <a:gd name="connsiteY61" fmla="*/ 219681 h 607851"/>
                <a:gd name="connsiteX62" fmla="*/ 179369 w 332998"/>
                <a:gd name="connsiteY62" fmla="*/ 203069 h 607851"/>
                <a:gd name="connsiteX63" fmla="*/ 195929 w 332998"/>
                <a:gd name="connsiteY63" fmla="*/ 186532 h 607851"/>
                <a:gd name="connsiteX64" fmla="*/ 244340 w 332998"/>
                <a:gd name="connsiteY64" fmla="*/ 186532 h 607851"/>
                <a:gd name="connsiteX65" fmla="*/ 244340 w 332998"/>
                <a:gd name="connsiteY65" fmla="*/ 145188 h 607851"/>
                <a:gd name="connsiteX66" fmla="*/ 195929 w 332998"/>
                <a:gd name="connsiteY66" fmla="*/ 145188 h 607851"/>
                <a:gd name="connsiteX67" fmla="*/ 179369 w 332998"/>
                <a:gd name="connsiteY67" fmla="*/ 128650 h 607851"/>
                <a:gd name="connsiteX68" fmla="*/ 195929 w 332998"/>
                <a:gd name="connsiteY68" fmla="*/ 112038 h 607851"/>
                <a:gd name="connsiteX69" fmla="*/ 244340 w 332998"/>
                <a:gd name="connsiteY69" fmla="*/ 112038 h 607851"/>
                <a:gd name="connsiteX70" fmla="*/ 244340 w 332998"/>
                <a:gd name="connsiteY70" fmla="*/ 92819 h 607851"/>
                <a:gd name="connsiteX71" fmla="*/ 166464 w 332998"/>
                <a:gd name="connsiteY71" fmla="*/ 33150 h 607851"/>
                <a:gd name="connsiteX72" fmla="*/ 166464 w 332998"/>
                <a:gd name="connsiteY72" fmla="*/ 0 h 607851"/>
                <a:gd name="connsiteX73" fmla="*/ 243743 w 332998"/>
                <a:gd name="connsiteY73" fmla="*/ 26520 h 607851"/>
                <a:gd name="connsiteX74" fmla="*/ 277534 w 332998"/>
                <a:gd name="connsiteY74" fmla="*/ 92819 h 607851"/>
                <a:gd name="connsiteX75" fmla="*/ 277534 w 332998"/>
                <a:gd name="connsiteY75" fmla="*/ 363528 h 607851"/>
                <a:gd name="connsiteX76" fmla="*/ 243743 w 332998"/>
                <a:gd name="connsiteY76" fmla="*/ 429827 h 607851"/>
                <a:gd name="connsiteX77" fmla="*/ 166464 w 332998"/>
                <a:gd name="connsiteY77" fmla="*/ 456347 h 607851"/>
                <a:gd name="connsiteX78" fmla="*/ 89185 w 332998"/>
                <a:gd name="connsiteY78" fmla="*/ 429827 h 607851"/>
                <a:gd name="connsiteX79" fmla="*/ 55394 w 332998"/>
                <a:gd name="connsiteY79" fmla="*/ 363528 h 607851"/>
                <a:gd name="connsiteX80" fmla="*/ 55394 w 332998"/>
                <a:gd name="connsiteY80" fmla="*/ 92819 h 607851"/>
                <a:gd name="connsiteX81" fmla="*/ 89185 w 332998"/>
                <a:gd name="connsiteY81" fmla="*/ 26520 h 607851"/>
                <a:gd name="connsiteX82" fmla="*/ 166464 w 332998"/>
                <a:gd name="connsiteY82"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332998" h="607851">
                  <a:moveTo>
                    <a:pt x="166499" y="514510"/>
                  </a:moveTo>
                  <a:cubicBezTo>
                    <a:pt x="124278" y="514510"/>
                    <a:pt x="88621" y="541775"/>
                    <a:pt x="88621" y="574180"/>
                  </a:cubicBezTo>
                  <a:lnTo>
                    <a:pt x="88621" y="574701"/>
                  </a:lnTo>
                  <a:lnTo>
                    <a:pt x="244378" y="574701"/>
                  </a:lnTo>
                  <a:lnTo>
                    <a:pt x="244378" y="574180"/>
                  </a:lnTo>
                  <a:cubicBezTo>
                    <a:pt x="244378" y="541775"/>
                    <a:pt x="208721" y="514510"/>
                    <a:pt x="166499" y="514510"/>
                  </a:cubicBezTo>
                  <a:close/>
                  <a:moveTo>
                    <a:pt x="88812" y="368072"/>
                  </a:moveTo>
                  <a:cubicBezTo>
                    <a:pt x="92020" y="398391"/>
                    <a:pt x="126258" y="423197"/>
                    <a:pt x="166464" y="423197"/>
                  </a:cubicBezTo>
                  <a:cubicBezTo>
                    <a:pt x="206670" y="423197"/>
                    <a:pt x="240909" y="398391"/>
                    <a:pt x="244116" y="368072"/>
                  </a:cubicBezTo>
                  <a:close/>
                  <a:moveTo>
                    <a:pt x="16635" y="221152"/>
                  </a:moveTo>
                  <a:cubicBezTo>
                    <a:pt x="25811" y="221152"/>
                    <a:pt x="33196" y="228527"/>
                    <a:pt x="33196" y="237690"/>
                  </a:cubicBezTo>
                  <a:lnTo>
                    <a:pt x="33196" y="381165"/>
                  </a:lnTo>
                  <a:cubicBezTo>
                    <a:pt x="33196" y="405599"/>
                    <a:pt x="46175" y="429438"/>
                    <a:pt x="69673" y="448285"/>
                  </a:cubicBezTo>
                  <a:cubicBezTo>
                    <a:pt x="94588" y="468249"/>
                    <a:pt x="127933" y="479945"/>
                    <a:pt x="163590" y="481211"/>
                  </a:cubicBezTo>
                  <a:cubicBezTo>
                    <a:pt x="164112" y="481211"/>
                    <a:pt x="168886" y="481211"/>
                    <a:pt x="169408" y="481211"/>
                  </a:cubicBezTo>
                  <a:cubicBezTo>
                    <a:pt x="205066" y="479945"/>
                    <a:pt x="238410" y="468249"/>
                    <a:pt x="263325" y="448285"/>
                  </a:cubicBezTo>
                  <a:cubicBezTo>
                    <a:pt x="286823" y="429438"/>
                    <a:pt x="299803" y="405599"/>
                    <a:pt x="299803" y="381165"/>
                  </a:cubicBezTo>
                  <a:lnTo>
                    <a:pt x="299803" y="237690"/>
                  </a:lnTo>
                  <a:cubicBezTo>
                    <a:pt x="299803" y="228527"/>
                    <a:pt x="307188" y="221152"/>
                    <a:pt x="316363" y="221152"/>
                  </a:cubicBezTo>
                  <a:cubicBezTo>
                    <a:pt x="325539" y="221152"/>
                    <a:pt x="332998" y="228527"/>
                    <a:pt x="332998" y="237690"/>
                  </a:cubicBezTo>
                  <a:lnTo>
                    <a:pt x="332998" y="381165"/>
                  </a:lnTo>
                  <a:cubicBezTo>
                    <a:pt x="332998" y="415880"/>
                    <a:pt x="315617" y="448881"/>
                    <a:pt x="284138" y="474134"/>
                  </a:cubicBezTo>
                  <a:cubicBezTo>
                    <a:pt x="269815" y="485606"/>
                    <a:pt x="253255" y="494843"/>
                    <a:pt x="235277" y="501548"/>
                  </a:cubicBezTo>
                  <a:cubicBezTo>
                    <a:pt x="238261" y="503559"/>
                    <a:pt x="241096" y="505645"/>
                    <a:pt x="243781" y="507880"/>
                  </a:cubicBezTo>
                  <a:cubicBezTo>
                    <a:pt x="265265" y="525386"/>
                    <a:pt x="277573" y="549522"/>
                    <a:pt x="277573" y="574180"/>
                  </a:cubicBezTo>
                  <a:lnTo>
                    <a:pt x="277573" y="591313"/>
                  </a:lnTo>
                  <a:cubicBezTo>
                    <a:pt x="277573" y="600402"/>
                    <a:pt x="270188" y="607851"/>
                    <a:pt x="261013" y="607851"/>
                  </a:cubicBezTo>
                  <a:lnTo>
                    <a:pt x="71986" y="607851"/>
                  </a:lnTo>
                  <a:cubicBezTo>
                    <a:pt x="62885" y="607851"/>
                    <a:pt x="55425" y="600402"/>
                    <a:pt x="55425" y="591313"/>
                  </a:cubicBezTo>
                  <a:lnTo>
                    <a:pt x="55425" y="574180"/>
                  </a:lnTo>
                  <a:cubicBezTo>
                    <a:pt x="55425" y="549522"/>
                    <a:pt x="67734" y="525386"/>
                    <a:pt x="89217" y="507880"/>
                  </a:cubicBezTo>
                  <a:cubicBezTo>
                    <a:pt x="91903" y="505645"/>
                    <a:pt x="94738" y="503559"/>
                    <a:pt x="97721" y="501548"/>
                  </a:cubicBezTo>
                  <a:cubicBezTo>
                    <a:pt x="79744" y="494843"/>
                    <a:pt x="63258" y="485606"/>
                    <a:pt x="48861" y="474134"/>
                  </a:cubicBezTo>
                  <a:cubicBezTo>
                    <a:pt x="17381" y="448881"/>
                    <a:pt x="0" y="415880"/>
                    <a:pt x="0" y="381165"/>
                  </a:cubicBezTo>
                  <a:lnTo>
                    <a:pt x="0" y="237690"/>
                  </a:lnTo>
                  <a:cubicBezTo>
                    <a:pt x="0" y="228527"/>
                    <a:pt x="7460" y="221152"/>
                    <a:pt x="16635" y="221152"/>
                  </a:cubicBezTo>
                  <a:close/>
                  <a:moveTo>
                    <a:pt x="166464" y="33150"/>
                  </a:moveTo>
                  <a:cubicBezTo>
                    <a:pt x="124244" y="33150"/>
                    <a:pt x="88588" y="60489"/>
                    <a:pt x="88588" y="92819"/>
                  </a:cubicBezTo>
                  <a:lnTo>
                    <a:pt x="88588" y="112038"/>
                  </a:lnTo>
                  <a:lnTo>
                    <a:pt x="137000" y="112038"/>
                  </a:lnTo>
                  <a:cubicBezTo>
                    <a:pt x="146175" y="112038"/>
                    <a:pt x="153560" y="119488"/>
                    <a:pt x="153560" y="128650"/>
                  </a:cubicBezTo>
                  <a:cubicBezTo>
                    <a:pt x="153560" y="137813"/>
                    <a:pt x="146175" y="145188"/>
                    <a:pt x="137000" y="145188"/>
                  </a:cubicBezTo>
                  <a:lnTo>
                    <a:pt x="88588" y="145188"/>
                  </a:lnTo>
                  <a:lnTo>
                    <a:pt x="88588" y="186532"/>
                  </a:lnTo>
                  <a:lnTo>
                    <a:pt x="137000" y="186532"/>
                  </a:lnTo>
                  <a:cubicBezTo>
                    <a:pt x="146175" y="186532"/>
                    <a:pt x="153560" y="193981"/>
                    <a:pt x="153560" y="203069"/>
                  </a:cubicBezTo>
                  <a:cubicBezTo>
                    <a:pt x="153560" y="212232"/>
                    <a:pt x="146175" y="219681"/>
                    <a:pt x="137000" y="219681"/>
                  </a:cubicBezTo>
                  <a:lnTo>
                    <a:pt x="88588" y="219681"/>
                  </a:lnTo>
                  <a:lnTo>
                    <a:pt x="88588" y="261025"/>
                  </a:lnTo>
                  <a:lnTo>
                    <a:pt x="137000" y="261025"/>
                  </a:lnTo>
                  <a:cubicBezTo>
                    <a:pt x="146175" y="261025"/>
                    <a:pt x="153560" y="268400"/>
                    <a:pt x="153560" y="277563"/>
                  </a:cubicBezTo>
                  <a:cubicBezTo>
                    <a:pt x="153560" y="286725"/>
                    <a:pt x="146175" y="294175"/>
                    <a:pt x="137000" y="294175"/>
                  </a:cubicBezTo>
                  <a:lnTo>
                    <a:pt x="88588" y="294175"/>
                  </a:lnTo>
                  <a:lnTo>
                    <a:pt x="88588" y="334923"/>
                  </a:lnTo>
                  <a:lnTo>
                    <a:pt x="244340" y="334923"/>
                  </a:lnTo>
                  <a:lnTo>
                    <a:pt x="244340" y="294100"/>
                  </a:lnTo>
                  <a:lnTo>
                    <a:pt x="195929" y="294100"/>
                  </a:lnTo>
                  <a:cubicBezTo>
                    <a:pt x="186754" y="294100"/>
                    <a:pt x="179369" y="286725"/>
                    <a:pt x="179369" y="277563"/>
                  </a:cubicBezTo>
                  <a:cubicBezTo>
                    <a:pt x="179369" y="268400"/>
                    <a:pt x="186754" y="261025"/>
                    <a:pt x="195929" y="261025"/>
                  </a:cubicBezTo>
                  <a:lnTo>
                    <a:pt x="244340" y="261025"/>
                  </a:lnTo>
                  <a:lnTo>
                    <a:pt x="244340" y="219681"/>
                  </a:lnTo>
                  <a:lnTo>
                    <a:pt x="195929" y="219681"/>
                  </a:lnTo>
                  <a:cubicBezTo>
                    <a:pt x="186754" y="219681"/>
                    <a:pt x="179369" y="212232"/>
                    <a:pt x="179369" y="203069"/>
                  </a:cubicBezTo>
                  <a:cubicBezTo>
                    <a:pt x="179369" y="193981"/>
                    <a:pt x="186754" y="186532"/>
                    <a:pt x="195929" y="186532"/>
                  </a:cubicBezTo>
                  <a:lnTo>
                    <a:pt x="244340" y="186532"/>
                  </a:lnTo>
                  <a:lnTo>
                    <a:pt x="244340" y="145188"/>
                  </a:lnTo>
                  <a:lnTo>
                    <a:pt x="195929" y="145188"/>
                  </a:lnTo>
                  <a:cubicBezTo>
                    <a:pt x="186754" y="145188"/>
                    <a:pt x="179369" y="137813"/>
                    <a:pt x="179369" y="128650"/>
                  </a:cubicBezTo>
                  <a:cubicBezTo>
                    <a:pt x="179369" y="119488"/>
                    <a:pt x="186754" y="112038"/>
                    <a:pt x="195929" y="112038"/>
                  </a:cubicBezTo>
                  <a:lnTo>
                    <a:pt x="244340" y="112038"/>
                  </a:lnTo>
                  <a:lnTo>
                    <a:pt x="244340" y="92819"/>
                  </a:lnTo>
                  <a:cubicBezTo>
                    <a:pt x="244340" y="60489"/>
                    <a:pt x="208684" y="33150"/>
                    <a:pt x="166464" y="33150"/>
                  </a:cubicBezTo>
                  <a:close/>
                  <a:moveTo>
                    <a:pt x="166464" y="0"/>
                  </a:moveTo>
                  <a:cubicBezTo>
                    <a:pt x="195332" y="0"/>
                    <a:pt x="222782" y="9461"/>
                    <a:pt x="243743" y="26520"/>
                  </a:cubicBezTo>
                  <a:cubicBezTo>
                    <a:pt x="265226" y="44026"/>
                    <a:pt x="277534" y="68236"/>
                    <a:pt x="277534" y="92819"/>
                  </a:cubicBezTo>
                  <a:lnTo>
                    <a:pt x="277534" y="363528"/>
                  </a:lnTo>
                  <a:cubicBezTo>
                    <a:pt x="277534" y="388185"/>
                    <a:pt x="265226" y="412321"/>
                    <a:pt x="243743" y="429827"/>
                  </a:cubicBezTo>
                  <a:cubicBezTo>
                    <a:pt x="222782" y="446961"/>
                    <a:pt x="195332" y="456347"/>
                    <a:pt x="166464" y="456347"/>
                  </a:cubicBezTo>
                  <a:cubicBezTo>
                    <a:pt x="137596" y="456347"/>
                    <a:pt x="110146" y="446961"/>
                    <a:pt x="89185" y="429827"/>
                  </a:cubicBezTo>
                  <a:cubicBezTo>
                    <a:pt x="67702" y="412321"/>
                    <a:pt x="55394" y="388185"/>
                    <a:pt x="55394" y="363528"/>
                  </a:cubicBezTo>
                  <a:lnTo>
                    <a:pt x="55394" y="92819"/>
                  </a:lnTo>
                  <a:cubicBezTo>
                    <a:pt x="55394" y="68236"/>
                    <a:pt x="67702" y="44026"/>
                    <a:pt x="89185" y="26520"/>
                  </a:cubicBezTo>
                  <a:cubicBezTo>
                    <a:pt x="110146" y="9461"/>
                    <a:pt x="137596" y="0"/>
                    <a:pt x="166464" y="0"/>
                  </a:cubicBezTo>
                  <a:close/>
                </a:path>
              </a:pathLst>
            </a:custGeom>
            <a:solidFill>
              <a:schemeClr val="bg1"/>
            </a:solidFill>
            <a:ln>
              <a:noFill/>
            </a:ln>
          </p:spPr>
        </p:sp>
      </p:grpSp>
      <p:sp>
        <p:nvSpPr>
          <p:cNvPr id="22" name="矩形 21">
            <a:extLst>
              <a:ext uri="{FF2B5EF4-FFF2-40B4-BE49-F238E27FC236}">
                <a16:creationId xmlns:a16="http://schemas.microsoft.com/office/drawing/2014/main" id="{2AFD81CA-24B2-D7D8-55CB-1F03E3228827}"/>
              </a:ext>
            </a:extLst>
          </p:cNvPr>
          <p:cNvSpPr/>
          <p:nvPr userDrawn="1"/>
        </p:nvSpPr>
        <p:spPr bwMode="auto">
          <a:xfrm>
            <a:off x="1043143" y="4696198"/>
            <a:ext cx="934513" cy="71092"/>
          </a:xfrm>
          <a:prstGeom prst="rect">
            <a:avLst/>
          </a:prstGeom>
          <a:solidFill>
            <a:schemeClr val="accent1"/>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2790450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64116F62-C417-0A43-C797-EC68F440F459}"/>
              </a:ext>
            </a:extLst>
          </p:cNvPr>
          <p:cNvSpPr/>
          <p:nvPr userDrawn="1"/>
        </p:nvSpPr>
        <p:spPr bwMode="auto">
          <a:xfrm>
            <a:off x="-13568" y="0"/>
            <a:ext cx="12205568" cy="6858000"/>
          </a:xfrm>
          <a:prstGeom prst="rect">
            <a:avLst/>
          </a:prstGeom>
          <a:pattFill prst="ltUpDiag">
            <a:fgClr>
              <a:schemeClr val="accent3"/>
            </a:fgClr>
            <a:bgClr>
              <a:schemeClr val="accent2"/>
            </a:bgClr>
          </a:patt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dirty="0">
              <a:ln>
                <a:noFill/>
              </a:ln>
              <a:solidFill>
                <a:srgbClr val="000000"/>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553284974"/>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grpSp>
        <p:nvGrpSpPr>
          <p:cNvPr id="3" name="Group 3">
            <a:extLst>
              <a:ext uri="{FF2B5EF4-FFF2-40B4-BE49-F238E27FC236}">
                <a16:creationId xmlns:a16="http://schemas.microsoft.com/office/drawing/2014/main" id="{708FBBCD-F6AA-8527-E189-702376801777}"/>
              </a:ext>
            </a:extLst>
          </p:cNvPr>
          <p:cNvGrpSpPr>
            <a:grpSpLocks/>
          </p:cNvGrpSpPr>
          <p:nvPr userDrawn="1"/>
        </p:nvGrpSpPr>
        <p:grpSpPr bwMode="auto">
          <a:xfrm>
            <a:off x="3783" y="-3364245"/>
            <a:ext cx="12188217" cy="8637553"/>
            <a:chOff x="0" y="0"/>
            <a:chExt cx="9144000" cy="6482614"/>
          </a:xfrm>
        </p:grpSpPr>
        <p:grpSp>
          <p:nvGrpSpPr>
            <p:cNvPr id="4" name="Group 4">
              <a:extLst>
                <a:ext uri="{FF2B5EF4-FFF2-40B4-BE49-F238E27FC236}">
                  <a16:creationId xmlns:a16="http://schemas.microsoft.com/office/drawing/2014/main" id="{1036B70C-E909-18AD-18B4-9DBB8AB43EEC}"/>
                </a:ext>
              </a:extLst>
            </p:cNvPr>
            <p:cNvGrpSpPr>
              <a:grpSpLocks/>
            </p:cNvGrpSpPr>
            <p:nvPr/>
          </p:nvGrpSpPr>
          <p:grpSpPr bwMode="auto">
            <a:xfrm>
              <a:off x="0" y="2522646"/>
              <a:ext cx="9144000" cy="3959968"/>
              <a:chOff x="0" y="0"/>
              <a:chExt cx="9144000" cy="3959968"/>
            </a:xfrm>
          </p:grpSpPr>
          <p:sp>
            <p:nvSpPr>
              <p:cNvPr id="6" name="矩形 254">
                <a:extLst>
                  <a:ext uri="{FF2B5EF4-FFF2-40B4-BE49-F238E27FC236}">
                    <a16:creationId xmlns:a16="http://schemas.microsoft.com/office/drawing/2014/main" id="{0B4E87D9-22F5-CF08-D4DF-A3AB2CC84944}"/>
                  </a:ext>
                </a:extLst>
              </p:cNvPr>
              <p:cNvSpPr>
                <a:spLocks noChangeArrowheads="1"/>
              </p:cNvSpPr>
              <p:nvPr/>
            </p:nvSpPr>
            <p:spPr bwMode="auto">
              <a:xfrm>
                <a:off x="0" y="113953"/>
                <a:ext cx="9144000" cy="3846015"/>
              </a:xfrm>
              <a:custGeom>
                <a:avLst/>
                <a:gdLst>
                  <a:gd name="T0" fmla="*/ 0 w 9144000"/>
                  <a:gd name="T1" fmla="*/ 0 h 3846015"/>
                  <a:gd name="T2" fmla="*/ 9144000 w 9144000"/>
                  <a:gd name="T3" fmla="*/ 3846015 h 3846015"/>
                </a:gdLst>
                <a:ahLst/>
                <a:cxnLst/>
                <a:rect l="T0" t="T1" r="T2" b="T3"/>
                <a:pathLst>
                  <a:path w="9144000" h="3846015">
                    <a:moveTo>
                      <a:pt x="0" y="0"/>
                    </a:moveTo>
                    <a:lnTo>
                      <a:pt x="9144000" y="0"/>
                    </a:lnTo>
                    <a:lnTo>
                      <a:pt x="9144000" y="3651870"/>
                    </a:lnTo>
                    <a:lnTo>
                      <a:pt x="4766144" y="3651870"/>
                    </a:lnTo>
                    <a:lnTo>
                      <a:pt x="4571999" y="3846015"/>
                    </a:lnTo>
                    <a:lnTo>
                      <a:pt x="4377855" y="3651870"/>
                    </a:lnTo>
                    <a:lnTo>
                      <a:pt x="0" y="3651870"/>
                    </a:lnTo>
                    <a:close/>
                  </a:path>
                </a:pathLst>
              </a:custGeom>
              <a:solidFill>
                <a:schemeClr val="accent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矩形 254">
                <a:extLst>
                  <a:ext uri="{FF2B5EF4-FFF2-40B4-BE49-F238E27FC236}">
                    <a16:creationId xmlns:a16="http://schemas.microsoft.com/office/drawing/2014/main" id="{F4CDB971-D680-4C10-6D99-95D038289E13}"/>
                  </a:ext>
                </a:extLst>
              </p:cNvPr>
              <p:cNvSpPr>
                <a:spLocks noChangeArrowheads="1"/>
              </p:cNvSpPr>
              <p:nvPr/>
            </p:nvSpPr>
            <p:spPr bwMode="auto">
              <a:xfrm>
                <a:off x="0" y="0"/>
                <a:ext cx="9144000" cy="3846015"/>
              </a:xfrm>
              <a:custGeom>
                <a:avLst/>
                <a:gdLst>
                  <a:gd name="T0" fmla="*/ 0 w 9144000"/>
                  <a:gd name="T1" fmla="*/ 0 h 3846015"/>
                  <a:gd name="T2" fmla="*/ 9144000 w 9144000"/>
                  <a:gd name="T3" fmla="*/ 3846015 h 3846015"/>
                </a:gdLst>
                <a:ahLst/>
                <a:cxnLst/>
                <a:rect l="T0" t="T1" r="T2" b="T3"/>
                <a:pathLst>
                  <a:path w="9144000" h="3846015">
                    <a:moveTo>
                      <a:pt x="0" y="0"/>
                    </a:moveTo>
                    <a:lnTo>
                      <a:pt x="9144000" y="0"/>
                    </a:lnTo>
                    <a:lnTo>
                      <a:pt x="9144000" y="3651870"/>
                    </a:lnTo>
                    <a:lnTo>
                      <a:pt x="4766144" y="3651870"/>
                    </a:lnTo>
                    <a:lnTo>
                      <a:pt x="4571999" y="3846015"/>
                    </a:lnTo>
                    <a:lnTo>
                      <a:pt x="4377855" y="3651870"/>
                    </a:lnTo>
                    <a:lnTo>
                      <a:pt x="0" y="3651870"/>
                    </a:lnTo>
                    <a:close/>
                  </a:path>
                </a:pathLst>
              </a:custGeom>
              <a:pattFill prst="ltUpDiag">
                <a:fgClr>
                  <a:schemeClr val="accent3"/>
                </a:fgClr>
                <a:bgClr>
                  <a:schemeClr val="accent2"/>
                </a:bgClr>
              </a:pattFill>
              <a:ln w="9525">
                <a:noFill/>
                <a:miter lim="800000"/>
                <a:headEnd/>
                <a:tailEnd/>
              </a:ln>
            </p:spPr>
            <p:txBody>
              <a:bodyPr anchor="ctr"/>
              <a:lstStyle/>
              <a:p>
                <a:pPr algn="ctr"/>
                <a:endParaRPr lang="zh-CN" altLang="zh-CN"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任意多边形 62">
              <a:extLst>
                <a:ext uri="{FF2B5EF4-FFF2-40B4-BE49-F238E27FC236}">
                  <a16:creationId xmlns:a16="http://schemas.microsoft.com/office/drawing/2014/main" id="{F63E33CE-25FF-2E6E-7C16-32840F775937}"/>
                </a:ext>
              </a:extLst>
            </p:cNvPr>
            <p:cNvSpPr>
              <a:spLocks noChangeArrowheads="1"/>
            </p:cNvSpPr>
            <p:nvPr userDrawn="1"/>
          </p:nvSpPr>
          <p:spPr bwMode="auto">
            <a:xfrm rot="18900000">
              <a:off x="2043905" y="0"/>
              <a:ext cx="5045292" cy="5045292"/>
            </a:xfrm>
            <a:custGeom>
              <a:avLst/>
              <a:gdLst>
                <a:gd name="T0" fmla="*/ 0 w 4624012"/>
                <a:gd name="T1" fmla="*/ 0 h 4624012"/>
                <a:gd name="T2" fmla="*/ 4624012 w 4624012"/>
                <a:gd name="T3" fmla="*/ 4624012 h 4624012"/>
                <a:gd name="T4" fmla="*/ 0 w 4624012"/>
                <a:gd name="T5" fmla="*/ 4624012 h 4624012"/>
                <a:gd name="T6" fmla="*/ 0 60000 65536"/>
                <a:gd name="T7" fmla="*/ 0 60000 65536"/>
                <a:gd name="T8" fmla="*/ 0 60000 65536"/>
                <a:gd name="T9" fmla="*/ 0 w 4624012"/>
                <a:gd name="T10" fmla="*/ 0 h 4624012"/>
                <a:gd name="T11" fmla="*/ 4624012 w 4624012"/>
                <a:gd name="T12" fmla="*/ 4624012 h 4624012"/>
              </a:gdLst>
              <a:ahLst/>
              <a:cxnLst>
                <a:cxn ang="T6">
                  <a:pos x="T0" y="T1"/>
                </a:cxn>
                <a:cxn ang="T7">
                  <a:pos x="T2" y="T3"/>
                </a:cxn>
                <a:cxn ang="T8">
                  <a:pos x="T4" y="T5"/>
                </a:cxn>
              </a:cxnLst>
              <a:rect l="T9" t="T10" r="T11" b="T12"/>
              <a:pathLst>
                <a:path w="4624012" h="4624012">
                  <a:moveTo>
                    <a:pt x="0" y="0"/>
                  </a:moveTo>
                  <a:lnTo>
                    <a:pt x="4624012" y="4624012"/>
                  </a:lnTo>
                  <a:lnTo>
                    <a:pt x="0" y="4624012"/>
                  </a:lnTo>
                  <a:close/>
                </a:path>
              </a:pathLst>
            </a:custGeom>
            <a:solidFill>
              <a:schemeClr val="accent2">
                <a:lumMod val="75000"/>
                <a:alpha val="6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extLst>
      <p:ext uri="{BB962C8B-B14F-4D97-AF65-F5344CB8AC3E}">
        <p14:creationId xmlns:p14="http://schemas.microsoft.com/office/powerpoint/2010/main" val="1381916800"/>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D009AB27-7250-8A73-B072-A34AEEE6863A}"/>
              </a:ext>
            </a:extLst>
          </p:cNvPr>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5" name="组合 4">
            <a:extLst>
              <a:ext uri="{FF2B5EF4-FFF2-40B4-BE49-F238E27FC236}">
                <a16:creationId xmlns:a16="http://schemas.microsoft.com/office/drawing/2014/main" id="{AEEBAD36-1941-CC9C-D3A6-F113693FC51F}"/>
              </a:ext>
            </a:extLst>
          </p:cNvPr>
          <p:cNvGrpSpPr/>
          <p:nvPr userDrawn="1"/>
        </p:nvGrpSpPr>
        <p:grpSpPr>
          <a:xfrm>
            <a:off x="547862" y="384930"/>
            <a:ext cx="406642" cy="406640"/>
            <a:chOff x="2715905" y="-1569492"/>
            <a:chExt cx="504967" cy="504965"/>
          </a:xfrm>
        </p:grpSpPr>
        <p:sp>
          <p:nvSpPr>
            <p:cNvPr id="6" name="椭圆 5">
              <a:extLst>
                <a:ext uri="{FF2B5EF4-FFF2-40B4-BE49-F238E27FC236}">
                  <a16:creationId xmlns:a16="http://schemas.microsoft.com/office/drawing/2014/main" id="{DDC141B3-5B20-173D-A4E4-1CEA060775B7}"/>
                </a:ext>
              </a:extLst>
            </p:cNvPr>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 name="任意多边形: 形状 6">
              <a:extLst>
                <a:ext uri="{FF2B5EF4-FFF2-40B4-BE49-F238E27FC236}">
                  <a16:creationId xmlns:a16="http://schemas.microsoft.com/office/drawing/2014/main" id="{885ED40D-F2AE-BE0E-070A-E5BC0075D713}"/>
                </a:ext>
              </a:extLst>
            </p:cNvPr>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8" name="矩形 7">
            <a:extLst>
              <a:ext uri="{FF2B5EF4-FFF2-40B4-BE49-F238E27FC236}">
                <a16:creationId xmlns:a16="http://schemas.microsoft.com/office/drawing/2014/main" id="{3FAD81BA-6AE2-E1D9-2686-F879C993006F}"/>
              </a:ext>
            </a:extLst>
          </p:cNvPr>
          <p:cNvSpPr/>
          <p:nvPr userDrawn="1"/>
        </p:nvSpPr>
        <p:spPr bwMode="auto">
          <a:xfrm>
            <a:off x="7703985" y="-3"/>
            <a:ext cx="4493572" cy="6858003"/>
          </a:xfrm>
          <a:prstGeom prst="rect">
            <a:avLst/>
          </a:prstGeom>
          <a:pattFill prst="ltUpDiag">
            <a:fgClr>
              <a:schemeClr val="bg1"/>
            </a:fgClr>
            <a:bgClr>
              <a:schemeClr val="accent2">
                <a:lumMod val="40000"/>
                <a:lumOff val="60000"/>
              </a:schemeClr>
            </a:bgClr>
          </a:patt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p>
        </p:txBody>
      </p:sp>
      <p:sp>
        <p:nvSpPr>
          <p:cNvPr id="10" name="矩形 9">
            <a:extLst>
              <a:ext uri="{FF2B5EF4-FFF2-40B4-BE49-F238E27FC236}">
                <a16:creationId xmlns:a16="http://schemas.microsoft.com/office/drawing/2014/main" id="{F1EC6666-6E1D-02CD-336C-A2D4B6C28663}"/>
              </a:ext>
            </a:extLst>
          </p:cNvPr>
          <p:cNvSpPr/>
          <p:nvPr userDrawn="1"/>
        </p:nvSpPr>
        <p:spPr bwMode="auto">
          <a:xfrm>
            <a:off x="8340363" y="1141366"/>
            <a:ext cx="826497" cy="104504"/>
          </a:xfrm>
          <a:prstGeom prst="rect">
            <a:avLst/>
          </a:prstGeom>
          <a:solidFill>
            <a:schemeClr val="accent2">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p>
        </p:txBody>
      </p:sp>
      <p:sp>
        <p:nvSpPr>
          <p:cNvPr id="12" name="Rectangle 5">
            <a:extLst>
              <a:ext uri="{FF2B5EF4-FFF2-40B4-BE49-F238E27FC236}">
                <a16:creationId xmlns:a16="http://schemas.microsoft.com/office/drawing/2014/main" id="{82B7CFD0-3853-9448-03FB-44AE46189006}"/>
              </a:ext>
            </a:extLst>
          </p:cNvPr>
          <p:cNvSpPr>
            <a:spLocks noChangeArrowheads="1"/>
          </p:cNvSpPr>
          <p:nvPr userDrawn="1"/>
        </p:nvSpPr>
        <p:spPr bwMode="auto">
          <a:xfrm>
            <a:off x="795" y="6687153"/>
            <a:ext cx="12190414" cy="202932"/>
          </a:xfrm>
          <a:prstGeom prst="rect">
            <a:avLst/>
          </a:prstGeom>
          <a:solidFill>
            <a:schemeClr val="accent2"/>
          </a:solidFill>
          <a:ln>
            <a:noFill/>
          </a:ln>
        </p:spPr>
        <p:txBody>
          <a:bodyPr vert="horz" wrap="square" lIns="91392" tIns="45696" rIns="91392" bIns="45696" numCol="1" anchor="t" anchorCtr="0" compatLnSpc="1"/>
          <a:lstStyle/>
          <a:p>
            <a:pPr>
              <a:defRPr/>
            </a:pPr>
            <a:endParaRPr lang="zh-CN" altLang="en-US" sz="1799">
              <a:solidFill>
                <a:srgbClr val="3D3D3D"/>
              </a:solidFill>
            </a:endParaRPr>
          </a:p>
        </p:txBody>
      </p:sp>
    </p:spTree>
    <p:extLst>
      <p:ext uri="{BB962C8B-B14F-4D97-AF65-F5344CB8AC3E}">
        <p14:creationId xmlns:p14="http://schemas.microsoft.com/office/powerpoint/2010/main" val="338445042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节标题">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D009AB27-7250-8A73-B072-A34AEEE6863A}"/>
              </a:ext>
            </a:extLst>
          </p:cNvPr>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5" name="组合 4">
            <a:extLst>
              <a:ext uri="{FF2B5EF4-FFF2-40B4-BE49-F238E27FC236}">
                <a16:creationId xmlns:a16="http://schemas.microsoft.com/office/drawing/2014/main" id="{AEEBAD36-1941-CC9C-D3A6-F113693FC51F}"/>
              </a:ext>
            </a:extLst>
          </p:cNvPr>
          <p:cNvGrpSpPr/>
          <p:nvPr userDrawn="1"/>
        </p:nvGrpSpPr>
        <p:grpSpPr>
          <a:xfrm>
            <a:off x="547862" y="384930"/>
            <a:ext cx="406642" cy="406640"/>
            <a:chOff x="2715905" y="-1569492"/>
            <a:chExt cx="504967" cy="504965"/>
          </a:xfrm>
        </p:grpSpPr>
        <p:sp>
          <p:nvSpPr>
            <p:cNvPr id="6" name="椭圆 5">
              <a:extLst>
                <a:ext uri="{FF2B5EF4-FFF2-40B4-BE49-F238E27FC236}">
                  <a16:creationId xmlns:a16="http://schemas.microsoft.com/office/drawing/2014/main" id="{DDC141B3-5B20-173D-A4E4-1CEA060775B7}"/>
                </a:ext>
              </a:extLst>
            </p:cNvPr>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 name="任意多边形: 形状 6">
              <a:extLst>
                <a:ext uri="{FF2B5EF4-FFF2-40B4-BE49-F238E27FC236}">
                  <a16:creationId xmlns:a16="http://schemas.microsoft.com/office/drawing/2014/main" id="{885ED40D-F2AE-BE0E-070A-E5BC0075D713}"/>
                </a:ext>
              </a:extLst>
            </p:cNvPr>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12" name="Rectangle 5">
            <a:extLst>
              <a:ext uri="{FF2B5EF4-FFF2-40B4-BE49-F238E27FC236}">
                <a16:creationId xmlns:a16="http://schemas.microsoft.com/office/drawing/2014/main" id="{82B7CFD0-3853-9448-03FB-44AE46189006}"/>
              </a:ext>
            </a:extLst>
          </p:cNvPr>
          <p:cNvSpPr>
            <a:spLocks noChangeArrowheads="1"/>
          </p:cNvSpPr>
          <p:nvPr userDrawn="1"/>
        </p:nvSpPr>
        <p:spPr bwMode="auto">
          <a:xfrm>
            <a:off x="795" y="6715127"/>
            <a:ext cx="12190414" cy="142875"/>
          </a:xfrm>
          <a:prstGeom prst="rect">
            <a:avLst/>
          </a:prstGeom>
          <a:solidFill>
            <a:schemeClr val="accent2"/>
          </a:solidFill>
          <a:ln>
            <a:noFill/>
          </a:ln>
        </p:spPr>
        <p:txBody>
          <a:bodyPr vert="horz" wrap="square" lIns="91392" tIns="45696" rIns="91392" bIns="45696" numCol="1" anchor="t" anchorCtr="0" compatLnSpc="1"/>
          <a:lstStyle/>
          <a:p>
            <a:pPr>
              <a:defRPr/>
            </a:pPr>
            <a:endParaRPr lang="zh-CN" altLang="en-US" sz="1799">
              <a:solidFill>
                <a:srgbClr val="3D3D3D"/>
              </a:solidFill>
            </a:endParaRPr>
          </a:p>
        </p:txBody>
      </p:sp>
    </p:spTree>
    <p:extLst>
      <p:ext uri="{BB962C8B-B14F-4D97-AF65-F5344CB8AC3E}">
        <p14:creationId xmlns:p14="http://schemas.microsoft.com/office/powerpoint/2010/main" val="296612819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7" name="矩形 121">
            <a:extLst>
              <a:ext uri="{FF2B5EF4-FFF2-40B4-BE49-F238E27FC236}">
                <a16:creationId xmlns:a16="http://schemas.microsoft.com/office/drawing/2014/main" id="{F64DDD24-F5E5-CB3C-5D2A-4738A3E8E994}"/>
              </a:ext>
            </a:extLst>
          </p:cNvPr>
          <p:cNvSpPr>
            <a:spLocks noChangeArrowheads="1"/>
          </p:cNvSpPr>
          <p:nvPr userDrawn="1"/>
        </p:nvSpPr>
        <p:spPr bwMode="auto">
          <a:xfrm>
            <a:off x="0" y="0"/>
            <a:ext cx="12192000" cy="6858000"/>
          </a:xfrm>
          <a:prstGeom prst="rect">
            <a:avLst/>
          </a:prstGeom>
          <a:pattFill prst="dkUpDiag">
            <a:fgClr>
              <a:schemeClr val="accent2">
                <a:lumMod val="20000"/>
                <a:lumOff val="80000"/>
              </a:schemeClr>
            </a:fgClr>
            <a:bgClr>
              <a:schemeClr val="bg1"/>
            </a:bgClr>
          </a:pattFill>
          <a:ln>
            <a:noFill/>
          </a:ln>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554515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微软雅黑" panose="020B0503020204020204" pitchFamily="34" charset="-122"/>
                <a:ea typeface="微软雅黑" panose="020B0503020204020204"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微软雅黑" panose="020B0503020204020204" pitchFamily="34" charset="-122"/>
                <a:ea typeface="微软雅黑" panose="020B0503020204020204"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微软雅黑" panose="020B0503020204020204" pitchFamily="34" charset="-122"/>
              <a:ea typeface="微软雅黑" panose="020B0503020204020204" pitchFamily="34"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12110214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1PPT模板网   www.51pptmoban.com">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EFEB2BA-385D-BB3B-454A-C9EC5EBA7269}"/>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45B8F132-17B0-D9B1-B30A-9B0BBE4C7D29}"/>
              </a:ext>
            </a:extLst>
          </p:cNvPr>
          <p:cNvSpPr>
            <a:spLocks noGrp="1"/>
          </p:cNvSpPr>
          <p:nvPr>
            <p:ph type="dt" sz="half" idx="10"/>
          </p:nvPr>
        </p:nvSpPr>
        <p:spPr/>
        <p:txBody>
          <a:bodyPr/>
          <a:lstStyle/>
          <a:p>
            <a:fld id="{0F26809C-3E80-4225-A4C1-1DE2DC9F1A72}" type="datetimeFigureOut">
              <a:rPr lang="zh-CN" altLang="en-US" smtClean="0"/>
              <a:t>2022/11/14</a:t>
            </a:fld>
            <a:endParaRPr lang="zh-CN" altLang="en-US"/>
          </a:p>
        </p:txBody>
      </p:sp>
      <p:sp>
        <p:nvSpPr>
          <p:cNvPr id="4" name="页脚占位符 3">
            <a:extLst>
              <a:ext uri="{FF2B5EF4-FFF2-40B4-BE49-F238E27FC236}">
                <a16:creationId xmlns:a16="http://schemas.microsoft.com/office/drawing/2014/main" id="{D73BAC03-04A3-13CA-0969-3930F4529E3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923D45A8-477F-40F4-74B8-389A3F40606D}"/>
              </a:ext>
            </a:extLst>
          </p:cNvPr>
          <p:cNvSpPr>
            <a:spLocks noGrp="1"/>
          </p:cNvSpPr>
          <p:nvPr>
            <p:ph type="sldNum" sz="quarter" idx="12"/>
          </p:nvPr>
        </p:nvSpPr>
        <p:spPr/>
        <p:txBody>
          <a:bodyPr/>
          <a:lstStyle/>
          <a:p>
            <a:fld id="{CC668298-5B77-4A81-B9FA-BED496B2309C}" type="slidenum">
              <a:rPr lang="zh-CN" altLang="en-US" smtClean="0"/>
              <a:t>‹#›</a:t>
            </a:fld>
            <a:endParaRPr lang="zh-CN" altLang="en-US"/>
          </a:p>
        </p:txBody>
      </p:sp>
    </p:spTree>
    <p:extLst>
      <p:ext uri="{BB962C8B-B14F-4D97-AF65-F5344CB8AC3E}">
        <p14:creationId xmlns:p14="http://schemas.microsoft.com/office/powerpoint/2010/main" val="295105482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37916058"/>
      </p:ext>
    </p:extLst>
  </p:cSld>
  <p:clrMap bg1="lt1" tx1="dk1" bg2="lt2" tx2="dk2" accent1="accent1" accent2="accent2" accent3="accent3" accent4="accent4" accent5="accent5" accent6="accent6" hlink="hlink" folHlink="folHlink"/>
  <p:sldLayoutIdLst>
    <p:sldLayoutId id="2147483649" r:id="rId1"/>
    <p:sldLayoutId id="2147483664" r:id="rId2"/>
    <p:sldLayoutId id="2147483693" r:id="rId3"/>
    <p:sldLayoutId id="2147483681" r:id="rId4"/>
    <p:sldLayoutId id="2147483687" r:id="rId5"/>
    <p:sldLayoutId id="2147483691" r:id="rId6"/>
  </p:sldLayoutIdLst>
  <p:txStyles>
    <p:titleStyle>
      <a:lvl1pPr algn="l" defTabSz="742950" rtl="0" eaLnBrk="1" latinLnBrk="0" hangingPunct="1">
        <a:lnSpc>
          <a:spcPct val="90000"/>
        </a:lnSpc>
        <a:spcBef>
          <a:spcPct val="0"/>
        </a:spcBef>
        <a:buNone/>
        <a:defRPr sz="3575" kern="1200">
          <a:solidFill>
            <a:schemeClr val="tx1"/>
          </a:solidFill>
          <a:latin typeface="+mj-lt"/>
          <a:ea typeface="+mj-ea"/>
          <a:cs typeface="+mj-cs"/>
        </a:defRPr>
      </a:lvl1pPr>
    </p:titleStyle>
    <p:bodyStyle>
      <a:lvl1pPr marL="185738" indent="-185738" algn="l" defTabSz="742950" rtl="0" eaLnBrk="1" latinLnBrk="0" hangingPunct="1">
        <a:lnSpc>
          <a:spcPct val="90000"/>
        </a:lnSpc>
        <a:spcBef>
          <a:spcPts val="813"/>
        </a:spcBef>
        <a:buFont typeface="Arial" panose="020B0604020202020204" pitchFamily="34" charset="0"/>
        <a:buChar char="•"/>
        <a:defRPr sz="2275" kern="1200">
          <a:solidFill>
            <a:schemeClr val="tx1"/>
          </a:solidFill>
          <a:latin typeface="+mn-lt"/>
          <a:ea typeface="+mn-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p:bodyStyle>
    <p:otherStyle>
      <a:defPPr>
        <a:defRPr lang="zh-CN"/>
      </a:defPPr>
      <a:lvl1pPr marL="0" algn="l" defTabSz="742950" rtl="0" eaLnBrk="1" latinLnBrk="0" hangingPunct="1">
        <a:defRPr sz="1463" kern="1200">
          <a:solidFill>
            <a:schemeClr val="tx1"/>
          </a:solidFill>
          <a:latin typeface="+mn-lt"/>
          <a:ea typeface="+mn-ea"/>
          <a:cs typeface="+mn-cs"/>
        </a:defRPr>
      </a:lvl1pPr>
      <a:lvl2pPr marL="371475" algn="l" defTabSz="742950" rtl="0" eaLnBrk="1" latinLnBrk="0" hangingPunct="1">
        <a:defRPr sz="1463" kern="1200">
          <a:solidFill>
            <a:schemeClr val="tx1"/>
          </a:solidFill>
          <a:latin typeface="+mn-lt"/>
          <a:ea typeface="+mn-ea"/>
          <a:cs typeface="+mn-cs"/>
        </a:defRPr>
      </a:lvl2pPr>
      <a:lvl3pPr marL="742950" algn="l" defTabSz="742950" rtl="0" eaLnBrk="1" latinLnBrk="0" hangingPunct="1">
        <a:defRPr sz="1463" kern="1200">
          <a:solidFill>
            <a:schemeClr val="tx1"/>
          </a:solidFill>
          <a:latin typeface="+mn-lt"/>
          <a:ea typeface="+mn-ea"/>
          <a:cs typeface="+mn-cs"/>
        </a:defRPr>
      </a:lvl3pPr>
      <a:lvl4pPr marL="1114425" algn="l" defTabSz="742950" rtl="0" eaLnBrk="1" latinLnBrk="0" hangingPunct="1">
        <a:defRPr sz="1463" kern="1200">
          <a:solidFill>
            <a:schemeClr val="tx1"/>
          </a:solidFill>
          <a:latin typeface="+mn-lt"/>
          <a:ea typeface="+mn-ea"/>
          <a:cs typeface="+mn-cs"/>
        </a:defRPr>
      </a:lvl4pPr>
      <a:lvl5pPr marL="1485900" algn="l" defTabSz="742950" rtl="0" eaLnBrk="1" latinLnBrk="0" hangingPunct="1">
        <a:defRPr sz="1463" kern="1200">
          <a:solidFill>
            <a:schemeClr val="tx1"/>
          </a:solidFill>
          <a:latin typeface="+mn-lt"/>
          <a:ea typeface="+mn-ea"/>
          <a:cs typeface="+mn-cs"/>
        </a:defRPr>
      </a:lvl5pPr>
      <a:lvl6pPr marL="1857375" algn="l" defTabSz="742950" rtl="0" eaLnBrk="1" latinLnBrk="0" hangingPunct="1">
        <a:defRPr sz="1463" kern="1200">
          <a:solidFill>
            <a:schemeClr val="tx1"/>
          </a:solidFill>
          <a:latin typeface="+mn-lt"/>
          <a:ea typeface="+mn-ea"/>
          <a:cs typeface="+mn-cs"/>
        </a:defRPr>
      </a:lvl6pPr>
      <a:lvl7pPr marL="2228850" algn="l" defTabSz="742950" rtl="0" eaLnBrk="1" latinLnBrk="0" hangingPunct="1">
        <a:defRPr sz="1463" kern="1200">
          <a:solidFill>
            <a:schemeClr val="tx1"/>
          </a:solidFill>
          <a:latin typeface="+mn-lt"/>
          <a:ea typeface="+mn-ea"/>
          <a:cs typeface="+mn-cs"/>
        </a:defRPr>
      </a:lvl7pPr>
      <a:lvl8pPr marL="2600325" algn="l" defTabSz="742950" rtl="0" eaLnBrk="1" latinLnBrk="0" hangingPunct="1">
        <a:defRPr sz="1463" kern="1200">
          <a:solidFill>
            <a:schemeClr val="tx1"/>
          </a:solidFill>
          <a:latin typeface="+mn-lt"/>
          <a:ea typeface="+mn-ea"/>
          <a:cs typeface="+mn-cs"/>
        </a:defRPr>
      </a:lvl8pPr>
      <a:lvl9pPr marL="2971800" algn="l" defTabSz="742950" rtl="0" eaLnBrk="1" latinLnBrk="0" hangingPunct="1">
        <a:defRPr sz="1463"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userDrawn="1">
          <p15:clr>
            <a:srgbClr val="F26B43"/>
          </p15:clr>
        </p15:guide>
        <p15:guide id="2" orient="horz" pos="2160" userDrawn="1">
          <p15:clr>
            <a:srgbClr val="F26B43"/>
          </p15:clr>
        </p15:guide>
        <p15:guide id="3" orient="horz" userDrawn="1">
          <p15:clr>
            <a:srgbClr val="C35EA4"/>
          </p15:clr>
        </p15:guide>
        <p15:guide id="4" orient="horz" pos="4315" userDrawn="1">
          <p15:clr>
            <a:srgbClr val="C35EA4"/>
          </p15:clr>
        </p15:guide>
        <p15:guide id="5" userDrawn="1">
          <p15:clr>
            <a:srgbClr val="C35EA4"/>
          </p15:clr>
        </p15:guide>
        <p15:guide id="6" pos="7680"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4E779C-E9BA-4433-B1FC-825D32AF83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8BE9D9F-82C8-4869-8FB2-E8ACB256BF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3255C2-8794-4677-A58E-4381F7949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26809C-3E80-4225-A4C1-1DE2DC9F1A72}" type="datetimeFigureOut">
              <a:rPr lang="zh-CN" altLang="en-US" smtClean="0"/>
              <a:t>2022/11/14</a:t>
            </a:fld>
            <a:endParaRPr lang="zh-CN" altLang="en-US"/>
          </a:p>
        </p:txBody>
      </p:sp>
      <p:sp>
        <p:nvSpPr>
          <p:cNvPr id="5" name="页脚占位符 4">
            <a:extLst>
              <a:ext uri="{FF2B5EF4-FFF2-40B4-BE49-F238E27FC236}">
                <a16:creationId xmlns:a16="http://schemas.microsoft.com/office/drawing/2014/main" id="{1B627E2D-35C5-46D1-85CF-89C69B011F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72D4ED7-6EAB-4C83-B1CA-4E23EDE081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668298-5B77-4A81-B9FA-BED496B2309C}" type="slidenum">
              <a:rPr lang="zh-CN" altLang="en-US" smtClean="0"/>
              <a:t>‹#›</a:t>
            </a:fld>
            <a:endParaRPr lang="zh-CN" altLang="en-US"/>
          </a:p>
        </p:txBody>
      </p:sp>
    </p:spTree>
    <p:extLst>
      <p:ext uri="{BB962C8B-B14F-4D97-AF65-F5344CB8AC3E}">
        <p14:creationId xmlns:p14="http://schemas.microsoft.com/office/powerpoint/2010/main" val="1641621144"/>
      </p:ext>
    </p:extLst>
  </p:cSld>
  <p:clrMap bg1="lt1" tx1="dk1" bg2="lt2" tx2="dk2" accent1="accent1" accent2="accent2" accent3="accent3" accent4="accent4" accent5="accent5" accent6="accent6" hlink="hlink" folHlink="folHlink"/>
  <p:sldLayoutIdLst>
    <p:sldLayoutId id="2147483690" r:id="rId1"/>
    <p:sldLayoutId id="2147483694"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11.jpeg"/><Relationship Id="rId5" Type="http://schemas.openxmlformats.org/officeDocument/2006/relationships/image" Target="../media/image10.png"/><Relationship Id="rId4" Type="http://schemas.openxmlformats.org/officeDocument/2006/relationships/image" Target="../media/image9.jpeg"/></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5.xml"/><Relationship Id="rId5" Type="http://schemas.openxmlformats.org/officeDocument/2006/relationships/image" Target="../media/image14.sv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tags" Target="../tags/tag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C739FD99-5598-C26A-1ED6-E72FF7176D82}"/>
              </a:ext>
            </a:extLst>
          </p:cNvPr>
          <p:cNvPicPr>
            <a:picLocks noChangeAspect="1"/>
          </p:cNvPicPr>
          <p:nvPr/>
        </p:nvPicPr>
        <p:blipFill>
          <a:blip r:embed="rId3"/>
          <a:stretch>
            <a:fillRect/>
          </a:stretch>
        </p:blipFill>
        <p:spPr>
          <a:xfrm>
            <a:off x="686936" y="2164743"/>
            <a:ext cx="9699577" cy="1859441"/>
          </a:xfrm>
          <a:prstGeom prst="rect">
            <a:avLst/>
          </a:prstGeom>
        </p:spPr>
      </p:pic>
      <p:sp>
        <p:nvSpPr>
          <p:cNvPr id="4" name="矩形 3">
            <a:extLst>
              <a:ext uri="{FF2B5EF4-FFF2-40B4-BE49-F238E27FC236}">
                <a16:creationId xmlns:a16="http://schemas.microsoft.com/office/drawing/2014/main" id="{600D91F5-6C6D-277E-9ED0-7B95DC8A58C0}"/>
              </a:ext>
            </a:extLst>
          </p:cNvPr>
          <p:cNvSpPr/>
          <p:nvPr/>
        </p:nvSpPr>
        <p:spPr>
          <a:xfrm>
            <a:off x="880046" y="3132424"/>
            <a:ext cx="7430239" cy="92333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lang="en-US" altLang="zh-CN" sz="5400" b="1" dirty="0">
                <a:solidFill>
                  <a:srgbClr val="FFFFFF"/>
                </a:solidFill>
                <a:effectLst>
                  <a:outerShdw blurRad="127000" sx="101000" sy="101000" algn="ctr" rotWithShape="0">
                    <a:prstClr val="black">
                      <a:alpha val="40000"/>
                    </a:prstClr>
                  </a:outerShdw>
                </a:effectLst>
                <a:latin typeface="微软雅黑" panose="020B0503020204020204" pitchFamily="34" charset="-122"/>
                <a:ea typeface="微软雅黑" panose="020B0503020204020204" pitchFamily="34" charset="-122"/>
                <a:sym typeface="微软雅黑 Light" panose="020B0502040204020203" pitchFamily="34" charset="-122"/>
              </a:rPr>
              <a:t>2022</a:t>
            </a:r>
            <a:r>
              <a:rPr lang="zh-CN" altLang="en-US" sz="5400" b="1" dirty="0">
                <a:solidFill>
                  <a:srgbClr val="FFFFFF"/>
                </a:solidFill>
                <a:effectLst>
                  <a:outerShdw blurRad="127000" sx="101000" sy="101000" algn="ctr" rotWithShape="0">
                    <a:prstClr val="black">
                      <a:alpha val="40000"/>
                    </a:prstClr>
                  </a:outerShdw>
                </a:effectLst>
                <a:latin typeface="微软雅黑" panose="020B0503020204020204" pitchFamily="34" charset="-122"/>
                <a:ea typeface="微软雅黑" panose="020B0503020204020204" pitchFamily="34" charset="-122"/>
                <a:sym typeface="微软雅黑 Light" panose="020B0502040204020203" pitchFamily="34" charset="-122"/>
              </a:rPr>
              <a:t>年度市场工作汇报</a:t>
            </a:r>
            <a:endParaRPr kumimoji="0" lang="zh-CN" altLang="en-US" sz="5400" b="1" i="0" u="none" strike="noStrike" kern="1200" cap="none" spc="0" normalizeH="0" baseline="0" noProof="0" dirty="0">
              <a:ln>
                <a:noFill/>
              </a:ln>
              <a:solidFill>
                <a:srgbClr val="FFFFFF"/>
              </a:solidFill>
              <a:effectLst>
                <a:outerShdw blurRad="127000" sx="101000" sy="101000" algn="ctr" rotWithShape="0">
                  <a:prstClr val="black">
                    <a:alpha val="40000"/>
                  </a:prstClr>
                </a:outerShdw>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endParaRPr>
          </a:p>
        </p:txBody>
      </p:sp>
      <p:sp>
        <p:nvSpPr>
          <p:cNvPr id="5" name="文本框 4">
            <a:extLst>
              <a:ext uri="{FF2B5EF4-FFF2-40B4-BE49-F238E27FC236}">
                <a16:creationId xmlns:a16="http://schemas.microsoft.com/office/drawing/2014/main" id="{3FB99181-3537-829F-87E7-66615C867AAF}"/>
              </a:ext>
            </a:extLst>
          </p:cNvPr>
          <p:cNvSpPr txBox="1"/>
          <p:nvPr/>
        </p:nvSpPr>
        <p:spPr>
          <a:xfrm>
            <a:off x="942304" y="4093714"/>
            <a:ext cx="4384076" cy="400110"/>
          </a:xfrm>
          <a:prstGeom prst="rect">
            <a:avLst/>
          </a:prstGeom>
          <a:noFill/>
        </p:spPr>
        <p:txBody>
          <a:bodyPr wrap="square" rtlCol="0">
            <a:spAutoFit/>
          </a:bodyPr>
          <a:lstStyle/>
          <a:p>
            <a:pPr marL="0" marR="0" lvl="0" indent="0" algn="dist"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en-US" sz="2000" b="0" i="0" u="none" strike="noStrike" kern="1200" cap="none" spc="0" normalizeH="0" baseline="0" noProof="0" dirty="0">
                <a:ln>
                  <a:noFill/>
                </a:ln>
                <a:solidFill>
                  <a:schemeClr val="accent5"/>
                </a:solidFill>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工作回顾及</a:t>
            </a:r>
            <a:r>
              <a:rPr lang="zh-CN" altLang="en-US" sz="2000" dirty="0">
                <a:solidFill>
                  <a:schemeClr val="accent5"/>
                </a:solidFill>
                <a:latin typeface="微软雅黑" panose="020B0503020204020204" pitchFamily="34" charset="-122"/>
                <a:ea typeface="微软雅黑" panose="020B0503020204020204" pitchFamily="34" charset="-122"/>
                <a:sym typeface="微软雅黑 Light" panose="020B0502040204020203" pitchFamily="34" charset="-122"/>
              </a:rPr>
              <a:t>未来</a:t>
            </a:r>
            <a:r>
              <a:rPr lang="en-US" altLang="zh-CN" sz="2000" dirty="0">
                <a:solidFill>
                  <a:schemeClr val="accent5"/>
                </a:solidFill>
                <a:latin typeface="微软雅黑" panose="020B0503020204020204" pitchFamily="34" charset="-122"/>
                <a:ea typeface="微软雅黑" panose="020B0503020204020204" pitchFamily="34" charset="-122"/>
                <a:sym typeface="微软雅黑 Light" panose="020B0502040204020203" pitchFamily="34" charset="-122"/>
              </a:rPr>
              <a:t>3</a:t>
            </a:r>
            <a:r>
              <a:rPr lang="zh-CN" altLang="en-US" sz="2000" dirty="0">
                <a:solidFill>
                  <a:schemeClr val="accent5"/>
                </a:solidFill>
                <a:latin typeface="微软雅黑" panose="020B0503020204020204" pitchFamily="34" charset="-122"/>
                <a:ea typeface="微软雅黑" panose="020B0503020204020204" pitchFamily="34" charset="-122"/>
                <a:sym typeface="微软雅黑 Light" panose="020B0502040204020203" pitchFamily="34" charset="-122"/>
              </a:rPr>
              <a:t>年</a:t>
            </a:r>
            <a:r>
              <a:rPr kumimoji="0" lang="zh-CN" altLang="en-US" sz="2000" b="0" i="0" u="none" strike="noStrike" kern="1200" cap="none" spc="0" normalizeH="0" baseline="0" noProof="0" dirty="0">
                <a:ln>
                  <a:noFill/>
                </a:ln>
                <a:solidFill>
                  <a:schemeClr val="accent5"/>
                </a:solidFill>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工作计划</a:t>
            </a:r>
          </a:p>
        </p:txBody>
      </p:sp>
      <p:sp>
        <p:nvSpPr>
          <p:cNvPr id="10" name="矩形 9">
            <a:extLst>
              <a:ext uri="{FF2B5EF4-FFF2-40B4-BE49-F238E27FC236}">
                <a16:creationId xmlns:a16="http://schemas.microsoft.com/office/drawing/2014/main" id="{A7ECDB69-5DE4-D2AB-14CA-F7897016D38C}"/>
              </a:ext>
            </a:extLst>
          </p:cNvPr>
          <p:cNvSpPr/>
          <p:nvPr/>
        </p:nvSpPr>
        <p:spPr>
          <a:xfrm>
            <a:off x="9172083" y="5043607"/>
            <a:ext cx="1973617"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en-US" sz="2000" b="0" i="0" u="none" strike="noStrike" kern="1200" cap="none" spc="0" normalizeH="0" baseline="0" noProof="0" dirty="0">
                <a:ln>
                  <a:noFill/>
                </a:ln>
                <a:solidFill>
                  <a:schemeClr val="accent5"/>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汇报人：</a:t>
            </a:r>
            <a:r>
              <a:rPr kumimoji="0" lang="en-US" altLang="zh-CN" sz="2000" b="0" i="0" u="none" strike="noStrike" kern="1200" cap="none" spc="0" normalizeH="0" baseline="0" noProof="0" dirty="0">
                <a:ln>
                  <a:noFill/>
                </a:ln>
                <a:solidFill>
                  <a:schemeClr val="accent5"/>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51PPT</a:t>
            </a:r>
            <a:endParaRPr kumimoji="0" lang="zh-CN" altLang="en-US" sz="2000" b="0" i="0" u="none" strike="noStrike" kern="1200" cap="none" spc="0" normalizeH="0" baseline="0" noProof="0" dirty="0">
              <a:ln>
                <a:noFill/>
              </a:ln>
              <a:solidFill>
                <a:schemeClr val="accent5"/>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endParaRPr>
          </a:p>
        </p:txBody>
      </p:sp>
      <p:grpSp>
        <p:nvGrpSpPr>
          <p:cNvPr id="2" name="组合 1">
            <a:extLst>
              <a:ext uri="{FF2B5EF4-FFF2-40B4-BE49-F238E27FC236}">
                <a16:creationId xmlns:a16="http://schemas.microsoft.com/office/drawing/2014/main" id="{2B3526A8-9B82-2DAC-0ADC-81D2AF36ACF1}"/>
              </a:ext>
            </a:extLst>
          </p:cNvPr>
          <p:cNvGrpSpPr/>
          <p:nvPr/>
        </p:nvGrpSpPr>
        <p:grpSpPr>
          <a:xfrm>
            <a:off x="779325" y="0"/>
            <a:ext cx="1919708" cy="2352061"/>
            <a:chOff x="779325" y="0"/>
            <a:chExt cx="1919708" cy="2352061"/>
          </a:xfrm>
        </p:grpSpPr>
        <p:sp>
          <p:nvSpPr>
            <p:cNvPr id="11" name="矩形 10">
              <a:extLst>
                <a:ext uri="{FF2B5EF4-FFF2-40B4-BE49-F238E27FC236}">
                  <a16:creationId xmlns:a16="http://schemas.microsoft.com/office/drawing/2014/main" id="{640FBC14-2693-1CE3-A472-C9ED3BFCE51A}"/>
                </a:ext>
              </a:extLst>
            </p:cNvPr>
            <p:cNvSpPr/>
            <p:nvPr/>
          </p:nvSpPr>
          <p:spPr bwMode="auto">
            <a:xfrm>
              <a:off x="779325" y="0"/>
              <a:ext cx="1919708" cy="2352061"/>
            </a:xfrm>
            <a:prstGeom prst="rect">
              <a:avLst/>
            </a:prstGeom>
            <a:gradFill>
              <a:gsLst>
                <a:gs pos="53000">
                  <a:schemeClr val="accent1"/>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dirty="0">
                <a:ln>
                  <a:noFill/>
                </a:ln>
                <a:solidFill>
                  <a:srgbClr val="FFFFFF"/>
                </a:solidFill>
                <a:effectLst/>
                <a:uLnTx/>
                <a:uFillTx/>
                <a:latin typeface="微软雅黑"/>
                <a:ea typeface="微软雅黑"/>
                <a:cs typeface="+mn-cs"/>
              </a:endParaRPr>
            </a:p>
          </p:txBody>
        </p:sp>
        <p:sp>
          <p:nvSpPr>
            <p:cNvPr id="12" name="文本框 11">
              <a:extLst>
                <a:ext uri="{FF2B5EF4-FFF2-40B4-BE49-F238E27FC236}">
                  <a16:creationId xmlns:a16="http://schemas.microsoft.com/office/drawing/2014/main" id="{4A45C541-671B-44D4-B780-C0B4D2A707F0}"/>
                </a:ext>
              </a:extLst>
            </p:cNvPr>
            <p:cNvSpPr txBox="1"/>
            <p:nvPr/>
          </p:nvSpPr>
          <p:spPr>
            <a:xfrm>
              <a:off x="951560" y="597735"/>
              <a:ext cx="1575239" cy="1754326"/>
            </a:xfrm>
            <a:prstGeom prst="rect">
              <a:avLst/>
            </a:prstGeom>
            <a:noFill/>
          </p:spPr>
          <p:txBody>
            <a:bodyPr wrap="none" rtlCol="0">
              <a:spAutoFit/>
            </a:bodyPr>
            <a:lstStyle/>
            <a:p>
              <a:pPr algn="ctr" fontAlgn="base">
                <a:spcBef>
                  <a:spcPct val="0"/>
                </a:spcBef>
                <a:spcAft>
                  <a:spcPct val="0"/>
                </a:spcAft>
                <a:buFont typeface="Arial" pitchFamily="34" charset="0"/>
                <a:buNone/>
                <a:defRPr/>
              </a:pPr>
              <a:r>
                <a:rPr lang="zh-CN" altLang="en-US" sz="5400" b="1" dirty="0">
                  <a:solidFill>
                    <a:srgbClr val="FFFFFF"/>
                  </a:solidFill>
                  <a:latin typeface="+mn-ea"/>
                </a:rPr>
                <a:t>品牌</a:t>
              </a:r>
              <a:endParaRPr lang="en-US" altLang="zh-CN" sz="5400" b="1" dirty="0">
                <a:solidFill>
                  <a:srgbClr val="FFFFFF"/>
                </a:solidFill>
                <a:latin typeface="+mn-ea"/>
              </a:endParaRPr>
            </a:p>
            <a:p>
              <a:pPr algn="ctr" fontAlgn="base">
                <a:spcBef>
                  <a:spcPct val="0"/>
                </a:spcBef>
                <a:spcAft>
                  <a:spcPct val="0"/>
                </a:spcAft>
                <a:buFont typeface="Arial" pitchFamily="34" charset="0"/>
                <a:buNone/>
                <a:defRPr/>
              </a:pPr>
              <a:r>
                <a:rPr lang="en-US" altLang="zh-CN" sz="5400" dirty="0">
                  <a:solidFill>
                    <a:srgbClr val="FFFFFF"/>
                  </a:solidFill>
                  <a:latin typeface="Impact" panose="020B0806030902050204" pitchFamily="34" charset="0"/>
                </a:rPr>
                <a:t>LOGO</a:t>
              </a:r>
              <a:endParaRPr lang="zh-CN" altLang="en-US" sz="5400" dirty="0">
                <a:solidFill>
                  <a:srgbClr val="FFFFFF"/>
                </a:solidFill>
                <a:latin typeface="Impact" panose="020B0806030902050204" pitchFamily="34" charset="0"/>
              </a:endParaRPr>
            </a:p>
          </p:txBody>
        </p:sp>
      </p:grpSp>
    </p:spTree>
    <p:extLst>
      <p:ext uri="{BB962C8B-B14F-4D97-AF65-F5344CB8AC3E}">
        <p14:creationId xmlns:p14="http://schemas.microsoft.com/office/powerpoint/2010/main" val="35522178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1332A61F-B9D8-A8CD-AA61-F71C66BE8E37}"/>
              </a:ext>
            </a:extLst>
          </p:cNvPr>
          <p:cNvGrpSpPr/>
          <p:nvPr/>
        </p:nvGrpSpPr>
        <p:grpSpPr>
          <a:xfrm>
            <a:off x="2071745" y="1371741"/>
            <a:ext cx="9523938" cy="4084058"/>
            <a:chOff x="2071745" y="1371741"/>
            <a:chExt cx="9523938" cy="4084058"/>
          </a:xfrm>
        </p:grpSpPr>
        <p:cxnSp>
          <p:nvCxnSpPr>
            <p:cNvPr id="56" name="Straight Connector 43">
              <a:extLst>
                <a:ext uri="{FF2B5EF4-FFF2-40B4-BE49-F238E27FC236}">
                  <a16:creationId xmlns:a16="http://schemas.microsoft.com/office/drawing/2014/main" id="{610A7047-580C-D0DF-1751-7896562D7FD8}"/>
                </a:ext>
              </a:extLst>
            </p:cNvPr>
            <p:cNvCxnSpPr>
              <a:cxnSpLocks/>
              <a:stCxn id="32" idx="0"/>
            </p:cNvCxnSpPr>
            <p:nvPr/>
          </p:nvCxnSpPr>
          <p:spPr>
            <a:xfrm>
              <a:off x="2071745" y="5455799"/>
              <a:ext cx="9417024" cy="0"/>
            </a:xfrm>
            <a:prstGeom prst="line">
              <a:avLst/>
            </a:prstGeom>
            <a:ln w="19050">
              <a:gradFill flip="none" rotWithShape="1">
                <a:gsLst>
                  <a:gs pos="0">
                    <a:schemeClr val="accent1"/>
                  </a:gs>
                  <a:gs pos="100000">
                    <a:schemeClr val="accent2"/>
                  </a:gs>
                </a:gsLst>
                <a:lin ang="10800000" scaled="1"/>
                <a:tileRect/>
              </a:gradFill>
              <a:prstDash val="solid"/>
              <a:headEnd type="none"/>
              <a:tailEnd type="oval"/>
            </a:ln>
          </p:spPr>
          <p:style>
            <a:lnRef idx="1">
              <a:schemeClr val="accent1"/>
            </a:lnRef>
            <a:fillRef idx="0">
              <a:schemeClr val="accent1"/>
            </a:fillRef>
            <a:effectRef idx="0">
              <a:schemeClr val="accent1"/>
            </a:effectRef>
            <a:fontRef idx="minor">
              <a:schemeClr val="tx1"/>
            </a:fontRef>
          </p:style>
        </p:cxnSp>
        <p:grpSp>
          <p:nvGrpSpPr>
            <p:cNvPr id="2" name="组合 1">
              <a:extLst>
                <a:ext uri="{FF2B5EF4-FFF2-40B4-BE49-F238E27FC236}">
                  <a16:creationId xmlns:a16="http://schemas.microsoft.com/office/drawing/2014/main" id="{ADD9A291-C5E7-AC1A-D192-622B95F28F86}"/>
                </a:ext>
              </a:extLst>
            </p:cNvPr>
            <p:cNvGrpSpPr/>
            <p:nvPr/>
          </p:nvGrpSpPr>
          <p:grpSpPr>
            <a:xfrm>
              <a:off x="2301026" y="1371741"/>
              <a:ext cx="9294657" cy="4071629"/>
              <a:chOff x="1081492" y="1376834"/>
              <a:chExt cx="10295965" cy="4071629"/>
            </a:xfrm>
          </p:grpSpPr>
          <p:sp>
            <p:nvSpPr>
              <p:cNvPr id="47" name="矩形 46">
                <a:extLst>
                  <a:ext uri="{FF2B5EF4-FFF2-40B4-BE49-F238E27FC236}">
                    <a16:creationId xmlns:a16="http://schemas.microsoft.com/office/drawing/2014/main" id="{F1B58757-9491-554F-0256-15DEBCD31769}"/>
                  </a:ext>
                </a:extLst>
              </p:cNvPr>
              <p:cNvSpPr/>
              <p:nvPr/>
            </p:nvSpPr>
            <p:spPr>
              <a:xfrm>
                <a:off x="9288603" y="1934638"/>
                <a:ext cx="1026359" cy="769441"/>
              </a:xfrm>
              <a:prstGeom prst="rect">
                <a:avLst/>
              </a:prstGeom>
            </p:spPr>
            <p:txBody>
              <a:bodyPr wrap="square">
                <a:spAutoFit/>
              </a:bodyPr>
              <a:lstStyle/>
              <a:p>
                <a:pPr lvl="0" algn="ctr">
                  <a:defRPr/>
                </a:pPr>
                <a:r>
                  <a:rPr lang="en-US" altLang="zh-CN" sz="4400">
                    <a:solidFill>
                      <a:schemeClr val="bg1"/>
                    </a:solidFill>
                    <a:latin typeface="Impact" panose="020B0806030902050204" pitchFamily="34" charset="0"/>
                    <a:ea typeface="微软雅黑" panose="020B0503020204020204" pitchFamily="34" charset="-122"/>
                  </a:rPr>
                  <a:t>3</a:t>
                </a:r>
                <a:endParaRPr lang="en-US" altLang="zh-CN" sz="4400" dirty="0">
                  <a:solidFill>
                    <a:schemeClr val="bg1"/>
                  </a:solidFill>
                  <a:latin typeface="Impact" panose="020B0806030902050204" pitchFamily="34" charset="0"/>
                  <a:ea typeface="微软雅黑" panose="020B0503020204020204" pitchFamily="34" charset="-122"/>
                </a:endParaRPr>
              </a:p>
            </p:txBody>
          </p:sp>
          <p:sp>
            <p:nvSpPr>
              <p:cNvPr id="50" name="Freeform 116">
                <a:extLst>
                  <a:ext uri="{FF2B5EF4-FFF2-40B4-BE49-F238E27FC236}">
                    <a16:creationId xmlns:a16="http://schemas.microsoft.com/office/drawing/2014/main" id="{1F6184FE-E07A-4262-A6C1-5A7D694576C0}"/>
                  </a:ext>
                </a:extLst>
              </p:cNvPr>
              <p:cNvSpPr>
                <a:spLocks noEditPoints="1"/>
              </p:cNvSpPr>
              <p:nvPr/>
            </p:nvSpPr>
            <p:spPr bwMode="auto">
              <a:xfrm>
                <a:off x="9527085" y="1376834"/>
                <a:ext cx="548161" cy="352278"/>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vert="horz" wrap="square" lIns="91440" tIns="45720" rIns="91440" bIns="45720" numCol="1" anchor="t" anchorCtr="0" compatLnSpc="1"/>
              <a:lstStyle/>
              <a:p>
                <a:endParaRPr lang="en-US"/>
              </a:p>
            </p:txBody>
          </p:sp>
          <p:sp>
            <p:nvSpPr>
              <p:cNvPr id="54" name="矩形 53">
                <a:extLst>
                  <a:ext uri="{FF2B5EF4-FFF2-40B4-BE49-F238E27FC236}">
                    <a16:creationId xmlns:a16="http://schemas.microsoft.com/office/drawing/2014/main" id="{B8BFEE75-D638-3B49-7C47-D7FCE6E7A9F4}"/>
                  </a:ext>
                </a:extLst>
              </p:cNvPr>
              <p:cNvSpPr/>
              <p:nvPr/>
            </p:nvSpPr>
            <p:spPr>
              <a:xfrm>
                <a:off x="8501216" y="2704089"/>
                <a:ext cx="2601493" cy="1751965"/>
              </a:xfrm>
              <a:prstGeom prst="rect">
                <a:avLst/>
              </a:prstGeom>
              <a:noFill/>
            </p:spPr>
            <p:txBody>
              <a:bodyPr wrap="square" rtlCol="0">
                <a:spAutoFit/>
              </a:bodyPr>
              <a:lstStyle/>
              <a:p>
                <a:pPr algn="just">
                  <a:lnSpc>
                    <a:spcPct val="120000"/>
                  </a:lnSpc>
                </a:pPr>
                <a:r>
                  <a:rPr sz="1800" dirty="0">
                    <a:solidFill>
                      <a:schemeClr val="bg1"/>
                    </a:solidFill>
                    <a:latin typeface="微软雅黑" panose="020B0503020204020204" pitchFamily="34" charset="-122"/>
                    <a:ea typeface="微软雅黑" panose="020B0503020204020204" pitchFamily="34" charset="-122"/>
                  </a:rPr>
                  <a:t> 在重点学科重点专业探索开设全英专业授课国际合作班，提高国际教育水平</a:t>
                </a:r>
                <a:r>
                  <a:rPr lang="zh-CN" sz="1800" dirty="0">
                    <a:solidFill>
                      <a:schemeClr val="bg1"/>
                    </a:solidFill>
                    <a:latin typeface="微软雅黑" panose="020B0503020204020204" pitchFamily="34" charset="-122"/>
                    <a:ea typeface="微软雅黑" panose="020B0503020204020204" pitchFamily="34" charset="-122"/>
                  </a:rPr>
                  <a:t>。</a:t>
                </a:r>
              </a:p>
            </p:txBody>
          </p:sp>
          <p:cxnSp>
            <p:nvCxnSpPr>
              <p:cNvPr id="57" name="Straight Connector 38">
                <a:extLst>
                  <a:ext uri="{FF2B5EF4-FFF2-40B4-BE49-F238E27FC236}">
                    <a16:creationId xmlns:a16="http://schemas.microsoft.com/office/drawing/2014/main" id="{B4DF7DBC-8A79-2850-D612-B6162B317AD3}"/>
                  </a:ext>
                </a:extLst>
              </p:cNvPr>
              <p:cNvCxnSpPr>
                <a:cxnSpLocks/>
              </p:cNvCxnSpPr>
              <p:nvPr/>
            </p:nvCxnSpPr>
            <p:spPr>
              <a:xfrm>
                <a:off x="2670270" y="4854063"/>
                <a:ext cx="0" cy="594400"/>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58" name="Straight Connector 38">
                <a:extLst>
                  <a:ext uri="{FF2B5EF4-FFF2-40B4-BE49-F238E27FC236}">
                    <a16:creationId xmlns:a16="http://schemas.microsoft.com/office/drawing/2014/main" id="{A74A43F5-68B4-EAD6-6C60-47B5474C6BD6}"/>
                  </a:ext>
                </a:extLst>
              </p:cNvPr>
              <p:cNvCxnSpPr/>
              <p:nvPr/>
            </p:nvCxnSpPr>
            <p:spPr>
              <a:xfrm>
                <a:off x="9801165" y="4854063"/>
                <a:ext cx="0" cy="594400"/>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59" name="Straight Connector 38">
                <a:extLst>
                  <a:ext uri="{FF2B5EF4-FFF2-40B4-BE49-F238E27FC236}">
                    <a16:creationId xmlns:a16="http://schemas.microsoft.com/office/drawing/2014/main" id="{2E7DFBC6-1BAC-00BA-E5DC-F11BC5F20934}"/>
                  </a:ext>
                </a:extLst>
              </p:cNvPr>
              <p:cNvCxnSpPr>
                <a:cxnSpLocks/>
              </p:cNvCxnSpPr>
              <p:nvPr/>
            </p:nvCxnSpPr>
            <p:spPr>
              <a:xfrm flipH="1">
                <a:off x="6261509" y="5260464"/>
                <a:ext cx="1" cy="187999"/>
              </a:xfrm>
              <a:prstGeom prst="line">
                <a:avLst/>
              </a:prstGeom>
              <a:ln w="19050" cap="rnd">
                <a:solidFill>
                  <a:schemeClr val="accent2">
                    <a:lumMod val="7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44" name="Down Arrow Callout 55">
                <a:extLst>
                  <a:ext uri="{FF2B5EF4-FFF2-40B4-BE49-F238E27FC236}">
                    <a16:creationId xmlns:a16="http://schemas.microsoft.com/office/drawing/2014/main" id="{6B73FC9F-5234-2012-3479-494A15C5105F}"/>
                  </a:ext>
                </a:extLst>
              </p:cNvPr>
              <p:cNvSpPr/>
              <p:nvPr/>
            </p:nvSpPr>
            <p:spPr>
              <a:xfrm>
                <a:off x="1215580" y="1469831"/>
                <a:ext cx="2909380" cy="3384233"/>
              </a:xfrm>
              <a:prstGeom prst="downArrowCallout">
                <a:avLst>
                  <a:gd name="adj1" fmla="val 25000"/>
                  <a:gd name="adj2" fmla="val 6698"/>
                  <a:gd name="adj3" fmla="val 4369"/>
                  <a:gd name="adj4" fmla="val 97480"/>
                </a:avLst>
              </a:prstGeom>
              <a:solidFill>
                <a:schemeClr val="accent1">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矩形 44">
                <a:extLst>
                  <a:ext uri="{FF2B5EF4-FFF2-40B4-BE49-F238E27FC236}">
                    <a16:creationId xmlns:a16="http://schemas.microsoft.com/office/drawing/2014/main" id="{6139B2BE-3AA0-2309-DB2C-17A77E1EE943}"/>
                  </a:ext>
                </a:extLst>
              </p:cNvPr>
              <p:cNvSpPr/>
              <p:nvPr/>
            </p:nvSpPr>
            <p:spPr>
              <a:xfrm>
                <a:off x="1621231" y="2189969"/>
                <a:ext cx="1941135" cy="707886"/>
              </a:xfrm>
              <a:prstGeom prst="rect">
                <a:avLst/>
              </a:prstGeom>
            </p:spPr>
            <p:txBody>
              <a:bodyPr wrap="square">
                <a:spAutoFit/>
              </a:bodyPr>
              <a:lstStyle/>
              <a:p>
                <a:pPr algn="ctr"/>
                <a:r>
                  <a:rPr lang="en-US" altLang="zh-CN" sz="4000" dirty="0">
                    <a:solidFill>
                      <a:schemeClr val="bg1"/>
                    </a:solidFill>
                    <a:latin typeface="Impact" panose="020B0806030902050204" pitchFamily="34" charset="0"/>
                    <a:ea typeface="微软雅黑" panose="020B0503020204020204" pitchFamily="34" charset="-122"/>
                  </a:rPr>
                  <a:t>2022</a:t>
                </a:r>
              </a:p>
            </p:txBody>
          </p:sp>
          <p:sp>
            <p:nvSpPr>
              <p:cNvPr id="53" name="矩形 52">
                <a:extLst>
                  <a:ext uri="{FF2B5EF4-FFF2-40B4-BE49-F238E27FC236}">
                    <a16:creationId xmlns:a16="http://schemas.microsoft.com/office/drawing/2014/main" id="{229923B2-99A2-02B9-AB07-70DDCA721671}"/>
                  </a:ext>
                </a:extLst>
              </p:cNvPr>
              <p:cNvSpPr/>
              <p:nvPr/>
            </p:nvSpPr>
            <p:spPr>
              <a:xfrm>
                <a:off x="1691866" y="3585318"/>
                <a:ext cx="1985679" cy="846001"/>
              </a:xfrm>
              <a:prstGeom prst="rect">
                <a:avLst/>
              </a:prstGeom>
              <a:noFill/>
            </p:spPr>
            <p:txBody>
              <a:bodyPr wrap="square" rtlCol="0">
                <a:spAutoFit/>
              </a:bodyPr>
              <a:lstStyle/>
              <a:p>
                <a:pPr marL="285750" indent="-285750">
                  <a:lnSpc>
                    <a:spcPct val="120000"/>
                  </a:lnSpc>
                  <a:buFont typeface="Wingdings" panose="05000000000000000000" pitchFamily="2" charset="2"/>
                  <a:buChar char="l"/>
                </a:pPr>
                <a:r>
                  <a:rPr lang="zh-CN" altLang="en-US" sz="1400" dirty="0">
                    <a:solidFill>
                      <a:schemeClr val="bg1"/>
                    </a:solidFill>
                    <a:latin typeface="微软雅黑" panose="020B0503020204020204" pitchFamily="34" charset="-122"/>
                    <a:ea typeface="微软雅黑" panose="020B0503020204020204" pitchFamily="34" charset="-122"/>
                  </a:rPr>
                  <a:t>请输入正文内容</a:t>
                </a:r>
                <a:endParaRPr lang="en-US" altLang="zh-CN" sz="1400" dirty="0">
                  <a:solidFill>
                    <a:schemeClr val="bg1"/>
                  </a:solidFill>
                  <a:latin typeface="微软雅黑" panose="020B0503020204020204" pitchFamily="34" charset="-122"/>
                  <a:ea typeface="微软雅黑" panose="020B0503020204020204" pitchFamily="34" charset="-122"/>
                </a:endParaRPr>
              </a:p>
              <a:p>
                <a:pPr marL="285750" indent="-285750">
                  <a:lnSpc>
                    <a:spcPct val="120000"/>
                  </a:lnSpc>
                  <a:buFont typeface="Wingdings" panose="05000000000000000000" pitchFamily="2" charset="2"/>
                  <a:buChar char="l"/>
                </a:pPr>
                <a:r>
                  <a:rPr lang="zh-CN" altLang="en-US" sz="1400" dirty="0">
                    <a:solidFill>
                      <a:schemeClr val="bg1"/>
                    </a:solidFill>
                    <a:latin typeface="微软雅黑" panose="020B0503020204020204" pitchFamily="34" charset="-122"/>
                    <a:ea typeface="微软雅黑" panose="020B0503020204020204" pitchFamily="34" charset="-122"/>
                  </a:rPr>
                  <a:t>请输入正文内容</a:t>
                </a:r>
                <a:endParaRPr lang="en-US" altLang="zh-CN" sz="1400" dirty="0">
                  <a:solidFill>
                    <a:schemeClr val="bg1"/>
                  </a:solidFill>
                  <a:latin typeface="微软雅黑" panose="020B0503020204020204" pitchFamily="34" charset="-122"/>
                  <a:ea typeface="微软雅黑" panose="020B0503020204020204" pitchFamily="34" charset="-122"/>
                </a:endParaRPr>
              </a:p>
              <a:p>
                <a:pPr marL="285750" indent="-285750">
                  <a:lnSpc>
                    <a:spcPct val="120000"/>
                  </a:lnSpc>
                  <a:buFont typeface="Wingdings" panose="05000000000000000000" pitchFamily="2" charset="2"/>
                  <a:buChar char="l"/>
                </a:pPr>
                <a:r>
                  <a:rPr lang="zh-CN" altLang="en-US" sz="1400" dirty="0">
                    <a:solidFill>
                      <a:schemeClr val="bg1"/>
                    </a:solidFill>
                    <a:latin typeface="微软雅黑" panose="020B0503020204020204" pitchFamily="34" charset="-122"/>
                    <a:ea typeface="微软雅黑" panose="020B0503020204020204" pitchFamily="34" charset="-122"/>
                  </a:rPr>
                  <a:t>请输入正文内容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26" name="文本框 125">
                <a:extLst>
                  <a:ext uri="{FF2B5EF4-FFF2-40B4-BE49-F238E27FC236}">
                    <a16:creationId xmlns:a16="http://schemas.microsoft.com/office/drawing/2014/main" id="{640BFBB9-81BE-4C33-CD61-518411DE5D03}"/>
                  </a:ext>
                </a:extLst>
              </p:cNvPr>
              <p:cNvSpPr txBox="1"/>
              <p:nvPr/>
            </p:nvSpPr>
            <p:spPr>
              <a:xfrm>
                <a:off x="1081492" y="2835850"/>
                <a:ext cx="3177556" cy="400110"/>
              </a:xfrm>
              <a:prstGeom prst="rect">
                <a:avLst/>
              </a:prstGeom>
              <a:noFill/>
            </p:spPr>
            <p:txBody>
              <a:bodyPr wrap="square">
                <a:spAutoFit/>
              </a:bodyPr>
              <a:lstStyle/>
              <a:p>
                <a:pPr algn="ctr"/>
                <a:r>
                  <a:rPr lang="zh-CN" altLang="en-US" sz="2000" b="1" u="sng" dirty="0">
                    <a:solidFill>
                      <a:srgbClr val="FFFFFF"/>
                    </a:solidFill>
                    <a:latin typeface="微软雅黑" panose="020B0503020204020204" pitchFamily="34" charset="-122"/>
                    <a:ea typeface="微软雅黑" panose="020B0503020204020204" pitchFamily="34" charset="-122"/>
                  </a:rPr>
                  <a:t>我是小标题</a:t>
                </a:r>
                <a:endParaRPr lang="zh-CN" altLang="en-US" sz="2400" u="sng" dirty="0"/>
              </a:p>
            </p:txBody>
          </p:sp>
          <p:sp>
            <p:nvSpPr>
              <p:cNvPr id="128" name="等腰三角形 127">
                <a:extLst>
                  <a:ext uri="{FF2B5EF4-FFF2-40B4-BE49-F238E27FC236}">
                    <a16:creationId xmlns:a16="http://schemas.microsoft.com/office/drawing/2014/main" id="{673D2285-D7D5-6B3C-F3F6-2206226AC91D}"/>
                  </a:ext>
                </a:extLst>
              </p:cNvPr>
              <p:cNvSpPr/>
              <p:nvPr/>
            </p:nvSpPr>
            <p:spPr>
              <a:xfrm flipV="1">
                <a:off x="2506985" y="3411003"/>
                <a:ext cx="326571" cy="137365"/>
              </a:xfrm>
              <a:prstGeom prst="triangle">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0" name="图形 129" descr="灯泡和齿轮">
                <a:extLst>
                  <a:ext uri="{FF2B5EF4-FFF2-40B4-BE49-F238E27FC236}">
                    <a16:creationId xmlns:a16="http://schemas.microsoft.com/office/drawing/2014/main" id="{66994A87-0647-1347-BB01-6EA455509FE1}"/>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382545" y="1623665"/>
                <a:ext cx="575451" cy="575451"/>
              </a:xfrm>
              <a:prstGeom prst="rect">
                <a:avLst/>
              </a:prstGeom>
            </p:spPr>
          </p:pic>
          <p:sp>
            <p:nvSpPr>
              <p:cNvPr id="133" name="Down Arrow Callout 55">
                <a:extLst>
                  <a:ext uri="{FF2B5EF4-FFF2-40B4-BE49-F238E27FC236}">
                    <a16:creationId xmlns:a16="http://schemas.microsoft.com/office/drawing/2014/main" id="{EFFCCD01-D129-BE90-E28D-4C6A9DE1A2CE}"/>
                  </a:ext>
                </a:extLst>
              </p:cNvPr>
              <p:cNvSpPr/>
              <p:nvPr/>
            </p:nvSpPr>
            <p:spPr>
              <a:xfrm>
                <a:off x="4806819" y="1845829"/>
                <a:ext cx="2909380" cy="3403748"/>
              </a:xfrm>
              <a:prstGeom prst="downArrowCallout">
                <a:avLst>
                  <a:gd name="adj1" fmla="val 25000"/>
                  <a:gd name="adj2" fmla="val 6698"/>
                  <a:gd name="adj3" fmla="val 4369"/>
                  <a:gd name="adj4" fmla="val 97480"/>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4" name="矩形 133">
                <a:extLst>
                  <a:ext uri="{FF2B5EF4-FFF2-40B4-BE49-F238E27FC236}">
                    <a16:creationId xmlns:a16="http://schemas.microsoft.com/office/drawing/2014/main" id="{82A0E10D-811F-19DC-1CFF-9DCF0A3A7223}"/>
                  </a:ext>
                </a:extLst>
              </p:cNvPr>
              <p:cNvSpPr/>
              <p:nvPr/>
            </p:nvSpPr>
            <p:spPr>
              <a:xfrm>
                <a:off x="5088639" y="2475216"/>
                <a:ext cx="2184624" cy="707886"/>
              </a:xfrm>
              <a:prstGeom prst="rect">
                <a:avLst/>
              </a:prstGeom>
            </p:spPr>
            <p:txBody>
              <a:bodyPr wrap="square">
                <a:spAutoFit/>
              </a:bodyPr>
              <a:lstStyle/>
              <a:p>
                <a:pPr algn="ctr"/>
                <a:r>
                  <a:rPr lang="en-US" altLang="zh-CN" sz="4000" dirty="0">
                    <a:solidFill>
                      <a:schemeClr val="bg1"/>
                    </a:solidFill>
                    <a:latin typeface="Impact" panose="020B0806030902050204" pitchFamily="34" charset="0"/>
                    <a:ea typeface="微软雅黑" panose="020B0503020204020204" pitchFamily="34" charset="-122"/>
                  </a:rPr>
                  <a:t>2023</a:t>
                </a:r>
              </a:p>
            </p:txBody>
          </p:sp>
          <p:sp>
            <p:nvSpPr>
              <p:cNvPr id="135" name="矩形 134">
                <a:extLst>
                  <a:ext uri="{FF2B5EF4-FFF2-40B4-BE49-F238E27FC236}">
                    <a16:creationId xmlns:a16="http://schemas.microsoft.com/office/drawing/2014/main" id="{EA7228E4-870D-ED5B-0466-FAAF3DB6A838}"/>
                  </a:ext>
                </a:extLst>
              </p:cNvPr>
              <p:cNvSpPr/>
              <p:nvPr/>
            </p:nvSpPr>
            <p:spPr>
              <a:xfrm>
                <a:off x="5230053" y="3922467"/>
                <a:ext cx="2062912" cy="846001"/>
              </a:xfrm>
              <a:prstGeom prst="rect">
                <a:avLst/>
              </a:prstGeom>
              <a:noFill/>
            </p:spPr>
            <p:txBody>
              <a:bodyPr wrap="square" rtlCol="0">
                <a:spAutoFit/>
              </a:bodyPr>
              <a:lstStyle/>
              <a:p>
                <a:pPr marL="285750" indent="-285750">
                  <a:lnSpc>
                    <a:spcPct val="120000"/>
                  </a:lnSpc>
                  <a:buFont typeface="Wingdings" panose="05000000000000000000" pitchFamily="2" charset="2"/>
                  <a:buChar char="l"/>
                </a:pPr>
                <a:r>
                  <a:rPr lang="zh-CN" altLang="en-US" sz="1400" dirty="0">
                    <a:solidFill>
                      <a:schemeClr val="bg1"/>
                    </a:solidFill>
                    <a:latin typeface="微软雅黑" panose="020B0503020204020204" pitchFamily="34" charset="-122"/>
                    <a:ea typeface="微软雅黑" panose="020B0503020204020204" pitchFamily="34" charset="-122"/>
                  </a:rPr>
                  <a:t>请输入正文内容</a:t>
                </a:r>
                <a:endParaRPr lang="en-US" altLang="zh-CN" sz="1400" dirty="0">
                  <a:solidFill>
                    <a:schemeClr val="bg1"/>
                  </a:solidFill>
                  <a:latin typeface="微软雅黑" panose="020B0503020204020204" pitchFamily="34" charset="-122"/>
                  <a:ea typeface="微软雅黑" panose="020B0503020204020204" pitchFamily="34" charset="-122"/>
                </a:endParaRPr>
              </a:p>
              <a:p>
                <a:pPr marL="285750" indent="-285750">
                  <a:lnSpc>
                    <a:spcPct val="120000"/>
                  </a:lnSpc>
                  <a:buFont typeface="Wingdings" panose="05000000000000000000" pitchFamily="2" charset="2"/>
                  <a:buChar char="l"/>
                </a:pPr>
                <a:r>
                  <a:rPr lang="zh-CN" altLang="en-US" sz="1400" dirty="0">
                    <a:solidFill>
                      <a:schemeClr val="bg1"/>
                    </a:solidFill>
                    <a:latin typeface="微软雅黑" panose="020B0503020204020204" pitchFamily="34" charset="-122"/>
                    <a:ea typeface="微软雅黑" panose="020B0503020204020204" pitchFamily="34" charset="-122"/>
                  </a:rPr>
                  <a:t>请输入正文内容</a:t>
                </a:r>
                <a:endParaRPr lang="en-US" altLang="zh-CN" sz="1400" dirty="0">
                  <a:solidFill>
                    <a:schemeClr val="bg1"/>
                  </a:solidFill>
                  <a:latin typeface="微软雅黑" panose="020B0503020204020204" pitchFamily="34" charset="-122"/>
                  <a:ea typeface="微软雅黑" panose="020B0503020204020204" pitchFamily="34" charset="-122"/>
                </a:endParaRPr>
              </a:p>
              <a:p>
                <a:pPr marL="285750" indent="-285750">
                  <a:lnSpc>
                    <a:spcPct val="120000"/>
                  </a:lnSpc>
                  <a:buFont typeface="Wingdings" panose="05000000000000000000" pitchFamily="2" charset="2"/>
                  <a:buChar char="l"/>
                </a:pPr>
                <a:r>
                  <a:rPr lang="zh-CN" altLang="en-US" sz="1400" dirty="0">
                    <a:solidFill>
                      <a:schemeClr val="bg1"/>
                    </a:solidFill>
                    <a:latin typeface="微软雅黑" panose="020B0503020204020204" pitchFamily="34" charset="-122"/>
                    <a:ea typeface="微软雅黑" panose="020B0503020204020204" pitchFamily="34" charset="-122"/>
                  </a:rPr>
                  <a:t>请输入正文内容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37" name="文本框 136">
                <a:extLst>
                  <a:ext uri="{FF2B5EF4-FFF2-40B4-BE49-F238E27FC236}">
                    <a16:creationId xmlns:a16="http://schemas.microsoft.com/office/drawing/2014/main" id="{3BFC4072-AB30-497E-D7F2-44F433636140}"/>
                  </a:ext>
                </a:extLst>
              </p:cNvPr>
              <p:cNvSpPr txBox="1"/>
              <p:nvPr/>
            </p:nvSpPr>
            <p:spPr>
              <a:xfrm>
                <a:off x="4661781" y="3118133"/>
                <a:ext cx="3177556" cy="400110"/>
              </a:xfrm>
              <a:prstGeom prst="rect">
                <a:avLst/>
              </a:prstGeom>
              <a:noFill/>
            </p:spPr>
            <p:txBody>
              <a:bodyPr wrap="square">
                <a:spAutoFit/>
              </a:bodyPr>
              <a:lstStyle/>
              <a:p>
                <a:pPr algn="ctr"/>
                <a:r>
                  <a:rPr lang="zh-CN" altLang="en-US" sz="2000" b="1" u="sng" dirty="0">
                    <a:solidFill>
                      <a:srgbClr val="FFFFFF"/>
                    </a:solidFill>
                    <a:latin typeface="微软雅黑" panose="020B0503020204020204" pitchFamily="34" charset="-122"/>
                    <a:ea typeface="微软雅黑" panose="020B0503020204020204" pitchFamily="34" charset="-122"/>
                  </a:rPr>
                  <a:t>我是小标题</a:t>
                </a:r>
                <a:endParaRPr lang="zh-CN" altLang="en-US" sz="2400" u="sng" dirty="0"/>
              </a:p>
            </p:txBody>
          </p:sp>
          <p:sp>
            <p:nvSpPr>
              <p:cNvPr id="138" name="等腰三角形 137">
                <a:extLst>
                  <a:ext uri="{FF2B5EF4-FFF2-40B4-BE49-F238E27FC236}">
                    <a16:creationId xmlns:a16="http://schemas.microsoft.com/office/drawing/2014/main" id="{4D66D0F6-4C84-2005-0626-D2E42CEE43CA}"/>
                  </a:ext>
                </a:extLst>
              </p:cNvPr>
              <p:cNvSpPr/>
              <p:nvPr/>
            </p:nvSpPr>
            <p:spPr>
              <a:xfrm flipV="1">
                <a:off x="6098224" y="3681922"/>
                <a:ext cx="326571" cy="137365"/>
              </a:xfrm>
              <a:prstGeom prst="triangle">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任意多边形: 形状 143">
                <a:extLst>
                  <a:ext uri="{FF2B5EF4-FFF2-40B4-BE49-F238E27FC236}">
                    <a16:creationId xmlns:a16="http://schemas.microsoft.com/office/drawing/2014/main" id="{1B37D676-3A7F-E0F9-7B03-B9EB94A0D5BE}"/>
                  </a:ext>
                </a:extLst>
              </p:cNvPr>
              <p:cNvSpPr/>
              <p:nvPr/>
            </p:nvSpPr>
            <p:spPr>
              <a:xfrm>
                <a:off x="5968450" y="2055974"/>
                <a:ext cx="595534" cy="349530"/>
              </a:xfrm>
              <a:custGeom>
                <a:avLst/>
                <a:gdLst>
                  <a:gd name="connsiteX0" fmla="*/ 401003 w 553402"/>
                  <a:gd name="connsiteY0" fmla="*/ 0 h 324802"/>
                  <a:gd name="connsiteX1" fmla="*/ 457200 w 553402"/>
                  <a:gd name="connsiteY1" fmla="*/ 56198 h 324802"/>
                  <a:gd name="connsiteX2" fmla="*/ 381953 w 553402"/>
                  <a:gd name="connsiteY2" fmla="*/ 131445 h 324802"/>
                  <a:gd name="connsiteX3" fmla="*/ 324803 w 553402"/>
                  <a:gd name="connsiteY3" fmla="*/ 74295 h 324802"/>
                  <a:gd name="connsiteX4" fmla="*/ 229553 w 553402"/>
                  <a:gd name="connsiteY4" fmla="*/ 169545 h 324802"/>
                  <a:gd name="connsiteX5" fmla="*/ 172403 w 553402"/>
                  <a:gd name="connsiteY5" fmla="*/ 112395 h 324802"/>
                  <a:gd name="connsiteX6" fmla="*/ 0 w 553402"/>
                  <a:gd name="connsiteY6" fmla="*/ 284798 h 324802"/>
                  <a:gd name="connsiteX7" fmla="*/ 40005 w 553402"/>
                  <a:gd name="connsiteY7" fmla="*/ 324803 h 324802"/>
                  <a:gd name="connsiteX8" fmla="*/ 172403 w 553402"/>
                  <a:gd name="connsiteY8" fmla="*/ 192405 h 324802"/>
                  <a:gd name="connsiteX9" fmla="*/ 229553 w 553402"/>
                  <a:gd name="connsiteY9" fmla="*/ 249555 h 324802"/>
                  <a:gd name="connsiteX10" fmla="*/ 324803 w 553402"/>
                  <a:gd name="connsiteY10" fmla="*/ 154305 h 324802"/>
                  <a:gd name="connsiteX11" fmla="*/ 381953 w 553402"/>
                  <a:gd name="connsiteY11" fmla="*/ 211455 h 324802"/>
                  <a:gd name="connsiteX12" fmla="*/ 497205 w 553402"/>
                  <a:gd name="connsiteY12" fmla="*/ 96202 h 324802"/>
                  <a:gd name="connsiteX13" fmla="*/ 553403 w 553402"/>
                  <a:gd name="connsiteY13" fmla="*/ 152400 h 324802"/>
                  <a:gd name="connsiteX14" fmla="*/ 553403 w 553402"/>
                  <a:gd name="connsiteY14" fmla="*/ 0 h 32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3402" h="324802">
                    <a:moveTo>
                      <a:pt x="401003" y="0"/>
                    </a:moveTo>
                    <a:lnTo>
                      <a:pt x="457200" y="56198"/>
                    </a:lnTo>
                    <a:lnTo>
                      <a:pt x="381953" y="131445"/>
                    </a:lnTo>
                    <a:lnTo>
                      <a:pt x="324803" y="74295"/>
                    </a:lnTo>
                    <a:lnTo>
                      <a:pt x="229553" y="169545"/>
                    </a:lnTo>
                    <a:lnTo>
                      <a:pt x="172403" y="112395"/>
                    </a:lnTo>
                    <a:lnTo>
                      <a:pt x="0" y="284798"/>
                    </a:lnTo>
                    <a:lnTo>
                      <a:pt x="40005" y="324803"/>
                    </a:lnTo>
                    <a:lnTo>
                      <a:pt x="172403" y="192405"/>
                    </a:lnTo>
                    <a:lnTo>
                      <a:pt x="229553" y="249555"/>
                    </a:lnTo>
                    <a:lnTo>
                      <a:pt x="324803" y="154305"/>
                    </a:lnTo>
                    <a:lnTo>
                      <a:pt x="381953" y="211455"/>
                    </a:lnTo>
                    <a:lnTo>
                      <a:pt x="497205" y="96202"/>
                    </a:lnTo>
                    <a:lnTo>
                      <a:pt x="553403" y="152400"/>
                    </a:lnTo>
                    <a:lnTo>
                      <a:pt x="553403" y="0"/>
                    </a:lnTo>
                    <a:close/>
                  </a:path>
                </a:pathLst>
              </a:custGeom>
              <a:solidFill>
                <a:schemeClr val="bg1"/>
              </a:solidFill>
              <a:ln w="9525" cap="flat">
                <a:noFill/>
                <a:prstDash val="solid"/>
                <a:miter/>
              </a:ln>
            </p:spPr>
            <p:txBody>
              <a:bodyPr rtlCol="0" anchor="ctr"/>
              <a:lstStyle/>
              <a:p>
                <a:endParaRPr lang="zh-CN" altLang="en-US"/>
              </a:p>
            </p:txBody>
          </p:sp>
          <p:grpSp>
            <p:nvGrpSpPr>
              <p:cNvPr id="145" name="组合 144">
                <a:extLst>
                  <a:ext uri="{FF2B5EF4-FFF2-40B4-BE49-F238E27FC236}">
                    <a16:creationId xmlns:a16="http://schemas.microsoft.com/office/drawing/2014/main" id="{1FF85ED3-5B37-1D82-D147-A82E8E530830}"/>
                  </a:ext>
                </a:extLst>
              </p:cNvPr>
              <p:cNvGrpSpPr/>
              <p:nvPr/>
            </p:nvGrpSpPr>
            <p:grpSpPr>
              <a:xfrm>
                <a:off x="8199901" y="1469831"/>
                <a:ext cx="3177556" cy="3384231"/>
                <a:chOff x="798386" y="1468302"/>
                <a:chExt cx="3177556" cy="3173326"/>
              </a:xfrm>
            </p:grpSpPr>
            <p:sp>
              <p:nvSpPr>
                <p:cNvPr id="146" name="Down Arrow Callout 55">
                  <a:extLst>
                    <a:ext uri="{FF2B5EF4-FFF2-40B4-BE49-F238E27FC236}">
                      <a16:creationId xmlns:a16="http://schemas.microsoft.com/office/drawing/2014/main" id="{445721FC-F08E-88AC-C93D-B9F26BFFD258}"/>
                    </a:ext>
                  </a:extLst>
                </p:cNvPr>
                <p:cNvSpPr/>
                <p:nvPr/>
              </p:nvSpPr>
              <p:spPr>
                <a:xfrm>
                  <a:off x="948130" y="1468302"/>
                  <a:ext cx="2909380" cy="3173326"/>
                </a:xfrm>
                <a:prstGeom prst="downArrowCallout">
                  <a:avLst>
                    <a:gd name="adj1" fmla="val 25000"/>
                    <a:gd name="adj2" fmla="val 6698"/>
                    <a:gd name="adj3" fmla="val 4369"/>
                    <a:gd name="adj4" fmla="val 97480"/>
                  </a:avLst>
                </a:prstGeom>
                <a:solidFill>
                  <a:schemeClr val="accent1">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7" name="矩形 146">
                  <a:extLst>
                    <a:ext uri="{FF2B5EF4-FFF2-40B4-BE49-F238E27FC236}">
                      <a16:creationId xmlns:a16="http://schemas.microsoft.com/office/drawing/2014/main" id="{348D675E-8AB8-ED8C-3969-A274901BA86D}"/>
                    </a:ext>
                  </a:extLst>
                </p:cNvPr>
                <p:cNvSpPr/>
                <p:nvPr/>
              </p:nvSpPr>
              <p:spPr>
                <a:xfrm>
                  <a:off x="1476315" y="2097145"/>
                  <a:ext cx="1787374" cy="663771"/>
                </a:xfrm>
                <a:prstGeom prst="rect">
                  <a:avLst/>
                </a:prstGeom>
              </p:spPr>
              <p:txBody>
                <a:bodyPr wrap="square">
                  <a:spAutoFit/>
                </a:bodyPr>
                <a:lstStyle/>
                <a:p>
                  <a:pPr algn="ctr"/>
                  <a:r>
                    <a:rPr lang="en-US" altLang="zh-CN" sz="4000" dirty="0">
                      <a:solidFill>
                        <a:schemeClr val="bg1"/>
                      </a:solidFill>
                      <a:latin typeface="Impact" panose="020B0806030902050204" pitchFamily="34" charset="0"/>
                      <a:ea typeface="微软雅黑" panose="020B0503020204020204" pitchFamily="34" charset="-122"/>
                    </a:rPr>
                    <a:t>2024</a:t>
                  </a:r>
                </a:p>
              </p:txBody>
            </p:sp>
            <p:sp>
              <p:nvSpPr>
                <p:cNvPr id="148" name="矩形 147">
                  <a:extLst>
                    <a:ext uri="{FF2B5EF4-FFF2-40B4-BE49-F238E27FC236}">
                      <a16:creationId xmlns:a16="http://schemas.microsoft.com/office/drawing/2014/main" id="{50532708-603A-92A2-1B7B-21FBD6258F23}"/>
                    </a:ext>
                  </a:extLst>
                </p:cNvPr>
                <p:cNvSpPr/>
                <p:nvPr/>
              </p:nvSpPr>
              <p:spPr>
                <a:xfrm>
                  <a:off x="1499716" y="3401784"/>
                  <a:ext cx="1903032" cy="793278"/>
                </a:xfrm>
                <a:prstGeom prst="rect">
                  <a:avLst/>
                </a:prstGeom>
                <a:noFill/>
              </p:spPr>
              <p:txBody>
                <a:bodyPr wrap="square" rtlCol="0">
                  <a:spAutoFit/>
                </a:bodyPr>
                <a:lstStyle/>
                <a:p>
                  <a:pPr marL="285750" indent="-285750">
                    <a:lnSpc>
                      <a:spcPct val="120000"/>
                    </a:lnSpc>
                    <a:buFont typeface="Wingdings" panose="05000000000000000000" pitchFamily="2" charset="2"/>
                    <a:buChar char="l"/>
                  </a:pPr>
                  <a:r>
                    <a:rPr lang="zh-CN" altLang="en-US" sz="1400" dirty="0">
                      <a:solidFill>
                        <a:schemeClr val="bg1"/>
                      </a:solidFill>
                      <a:latin typeface="微软雅黑" panose="020B0503020204020204" pitchFamily="34" charset="-122"/>
                      <a:ea typeface="微软雅黑" panose="020B0503020204020204" pitchFamily="34" charset="-122"/>
                    </a:rPr>
                    <a:t>请输入正文内容</a:t>
                  </a:r>
                  <a:endParaRPr lang="en-US" altLang="zh-CN" sz="1400" dirty="0">
                    <a:solidFill>
                      <a:schemeClr val="bg1"/>
                    </a:solidFill>
                    <a:latin typeface="微软雅黑" panose="020B0503020204020204" pitchFamily="34" charset="-122"/>
                    <a:ea typeface="微软雅黑" panose="020B0503020204020204" pitchFamily="34" charset="-122"/>
                  </a:endParaRPr>
                </a:p>
                <a:p>
                  <a:pPr marL="285750" indent="-285750">
                    <a:lnSpc>
                      <a:spcPct val="120000"/>
                    </a:lnSpc>
                    <a:buFont typeface="Wingdings" panose="05000000000000000000" pitchFamily="2" charset="2"/>
                    <a:buChar char="l"/>
                  </a:pPr>
                  <a:r>
                    <a:rPr lang="zh-CN" altLang="en-US" sz="1400" dirty="0">
                      <a:solidFill>
                        <a:schemeClr val="bg1"/>
                      </a:solidFill>
                      <a:latin typeface="微软雅黑" panose="020B0503020204020204" pitchFamily="34" charset="-122"/>
                      <a:ea typeface="微软雅黑" panose="020B0503020204020204" pitchFamily="34" charset="-122"/>
                    </a:rPr>
                    <a:t>请输入正文内容</a:t>
                  </a:r>
                  <a:endParaRPr lang="en-US" altLang="zh-CN" sz="1400" dirty="0">
                    <a:solidFill>
                      <a:schemeClr val="bg1"/>
                    </a:solidFill>
                    <a:latin typeface="微软雅黑" panose="020B0503020204020204" pitchFamily="34" charset="-122"/>
                    <a:ea typeface="微软雅黑" panose="020B0503020204020204" pitchFamily="34" charset="-122"/>
                  </a:endParaRPr>
                </a:p>
                <a:p>
                  <a:pPr marL="285750" indent="-285750">
                    <a:lnSpc>
                      <a:spcPct val="120000"/>
                    </a:lnSpc>
                    <a:buFont typeface="Wingdings" panose="05000000000000000000" pitchFamily="2" charset="2"/>
                    <a:buChar char="l"/>
                  </a:pPr>
                  <a:r>
                    <a:rPr lang="zh-CN" altLang="en-US" sz="1400" dirty="0">
                      <a:solidFill>
                        <a:schemeClr val="bg1"/>
                      </a:solidFill>
                      <a:latin typeface="微软雅黑" panose="020B0503020204020204" pitchFamily="34" charset="-122"/>
                      <a:ea typeface="微软雅黑" panose="020B0503020204020204" pitchFamily="34" charset="-122"/>
                    </a:rPr>
                    <a:t>请输入正文内容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50" name="文本框 149">
                  <a:extLst>
                    <a:ext uri="{FF2B5EF4-FFF2-40B4-BE49-F238E27FC236}">
                      <a16:creationId xmlns:a16="http://schemas.microsoft.com/office/drawing/2014/main" id="{01C1FB36-8DF0-C2A6-25F4-3C479766FD5E}"/>
                    </a:ext>
                  </a:extLst>
                </p:cNvPr>
                <p:cNvSpPr txBox="1"/>
                <p:nvPr/>
              </p:nvSpPr>
              <p:spPr>
                <a:xfrm>
                  <a:off x="798386" y="2639542"/>
                  <a:ext cx="3177556" cy="375175"/>
                </a:xfrm>
                <a:prstGeom prst="rect">
                  <a:avLst/>
                </a:prstGeom>
                <a:noFill/>
              </p:spPr>
              <p:txBody>
                <a:bodyPr wrap="square">
                  <a:spAutoFit/>
                </a:bodyPr>
                <a:lstStyle/>
                <a:p>
                  <a:pPr algn="ctr"/>
                  <a:r>
                    <a:rPr lang="zh-CN" altLang="en-US" sz="2000" b="1" u="sng" dirty="0">
                      <a:solidFill>
                        <a:srgbClr val="FFFFFF"/>
                      </a:solidFill>
                      <a:latin typeface="微软雅黑" panose="020B0503020204020204" pitchFamily="34" charset="-122"/>
                      <a:ea typeface="微软雅黑" panose="020B0503020204020204" pitchFamily="34" charset="-122"/>
                    </a:rPr>
                    <a:t>我是小标题</a:t>
                  </a:r>
                  <a:endParaRPr lang="zh-CN" altLang="en-US" sz="2400" u="sng" dirty="0"/>
                </a:p>
              </p:txBody>
            </p:sp>
            <p:sp>
              <p:nvSpPr>
                <p:cNvPr id="151" name="等腰三角形 150">
                  <a:extLst>
                    <a:ext uri="{FF2B5EF4-FFF2-40B4-BE49-F238E27FC236}">
                      <a16:creationId xmlns:a16="http://schemas.microsoft.com/office/drawing/2014/main" id="{3BF28622-68F4-C234-108A-52287638771D}"/>
                    </a:ext>
                  </a:extLst>
                </p:cNvPr>
                <p:cNvSpPr/>
                <p:nvPr/>
              </p:nvSpPr>
              <p:spPr>
                <a:xfrm flipV="1">
                  <a:off x="2223880" y="3167234"/>
                  <a:ext cx="326571" cy="137365"/>
                </a:xfrm>
                <a:prstGeom prst="triangle">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56" name="图形 155" descr="靶心">
                <a:extLst>
                  <a:ext uri="{FF2B5EF4-FFF2-40B4-BE49-F238E27FC236}">
                    <a16:creationId xmlns:a16="http://schemas.microsoft.com/office/drawing/2014/main" id="{AA3D5B49-D131-ADA3-7559-D2208586D883}"/>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9516327" y="1566928"/>
                <a:ext cx="569676" cy="569676"/>
              </a:xfrm>
              <a:prstGeom prst="rect">
                <a:avLst/>
              </a:prstGeom>
            </p:spPr>
          </p:pic>
        </p:grpSp>
      </p:grpSp>
      <p:sp>
        <p:nvSpPr>
          <p:cNvPr id="31" name="文本框 30">
            <a:extLst>
              <a:ext uri="{FF2B5EF4-FFF2-40B4-BE49-F238E27FC236}">
                <a16:creationId xmlns:a16="http://schemas.microsoft.com/office/drawing/2014/main" id="{FE817ACD-F21F-3527-C15E-6B04C87E3347}"/>
              </a:ext>
            </a:extLst>
          </p:cNvPr>
          <p:cNvSpPr txBox="1"/>
          <p:nvPr/>
        </p:nvSpPr>
        <p:spPr>
          <a:xfrm>
            <a:off x="1103350" y="312529"/>
            <a:ext cx="6155289" cy="584455"/>
          </a:xfrm>
          <a:prstGeom prst="rect">
            <a:avLst/>
          </a:prstGeom>
          <a:noFill/>
        </p:spPr>
        <p:txBody>
          <a:bodyPr wrap="square" rtlCol="0">
            <a:spAutoFit/>
          </a:bodyPr>
          <a:lstStyle>
            <a:defPPr>
              <a:defRPr lang="zh-CN"/>
            </a:defPPr>
            <a:lvl1pPr algn="ctr">
              <a:defRPr sz="2800" b="1">
                <a:latin typeface="+mj-ea"/>
                <a:ea typeface="+mj-ea"/>
              </a:defRPr>
            </a:lvl1pPr>
          </a:lstStyle>
          <a:p>
            <a:pPr algn="l" defTabSz="913943" fontAlgn="base">
              <a:spcBef>
                <a:spcPct val="0"/>
              </a:spcBef>
              <a:spcAft>
                <a:spcPct val="0"/>
              </a:spcAft>
            </a:pPr>
            <a:r>
              <a:rPr lang="en-US" altLang="zh-CN" sz="3198" dirty="0">
                <a:solidFill>
                  <a:srgbClr val="313D4D"/>
                </a:solidFill>
                <a:latin typeface="微软雅黑" panose="020B0503020204020204" pitchFamily="34" charset="-122"/>
                <a:ea typeface="微软雅黑" panose="020B0503020204020204" pitchFamily="34" charset="-122"/>
                <a:cs typeface="+mn-ea"/>
                <a:sym typeface="微软雅黑 Light" panose="020B0502040204020203" pitchFamily="34" charset="-122"/>
              </a:rPr>
              <a:t>2022-2024</a:t>
            </a:r>
            <a:r>
              <a:rPr lang="zh-CN" altLang="en-US" sz="3198" dirty="0">
                <a:solidFill>
                  <a:srgbClr val="313D4D"/>
                </a:solidFill>
                <a:latin typeface="微软雅黑" panose="020B0503020204020204" pitchFamily="34" charset="-122"/>
                <a:ea typeface="微软雅黑" panose="020B0503020204020204" pitchFamily="34" charset="-122"/>
                <a:cs typeface="+mn-ea"/>
                <a:sym typeface="微软雅黑 Light" panose="020B0502040204020203" pitchFamily="34" charset="-122"/>
              </a:rPr>
              <a:t>战略布局</a:t>
            </a:r>
          </a:p>
        </p:txBody>
      </p:sp>
      <p:grpSp>
        <p:nvGrpSpPr>
          <p:cNvPr id="30" name="图形 2">
            <a:extLst>
              <a:ext uri="{FF2B5EF4-FFF2-40B4-BE49-F238E27FC236}">
                <a16:creationId xmlns:a16="http://schemas.microsoft.com/office/drawing/2014/main" id="{D22B5F80-8343-C541-4616-D2388E91ED82}"/>
              </a:ext>
            </a:extLst>
          </p:cNvPr>
          <p:cNvGrpSpPr/>
          <p:nvPr/>
        </p:nvGrpSpPr>
        <p:grpSpPr>
          <a:xfrm>
            <a:off x="666331" y="1516245"/>
            <a:ext cx="1572495" cy="3999656"/>
            <a:chOff x="2843212" y="1428736"/>
            <a:chExt cx="1572495" cy="3999656"/>
          </a:xfrm>
        </p:grpSpPr>
        <p:sp>
          <p:nvSpPr>
            <p:cNvPr id="32" name="任意多边形: 形状 31">
              <a:extLst>
                <a:ext uri="{FF2B5EF4-FFF2-40B4-BE49-F238E27FC236}">
                  <a16:creationId xmlns:a16="http://schemas.microsoft.com/office/drawing/2014/main" id="{148EC864-7028-1E85-8E5A-4B66469ED5F1}"/>
                </a:ext>
              </a:extLst>
            </p:cNvPr>
            <p:cNvSpPr/>
            <p:nvPr/>
          </p:nvSpPr>
          <p:spPr>
            <a:xfrm>
              <a:off x="2843212" y="5308187"/>
              <a:ext cx="1405413" cy="120205"/>
            </a:xfrm>
            <a:custGeom>
              <a:avLst/>
              <a:gdLst>
                <a:gd name="connsiteX0" fmla="*/ 1405414 w 1405413"/>
                <a:gd name="connsiteY0" fmla="*/ 60103 h 120205"/>
                <a:gd name="connsiteX1" fmla="*/ 702659 w 1405413"/>
                <a:gd name="connsiteY1" fmla="*/ 120205 h 120205"/>
                <a:gd name="connsiteX2" fmla="*/ 0 w 1405413"/>
                <a:gd name="connsiteY2" fmla="*/ 60103 h 120205"/>
                <a:gd name="connsiteX3" fmla="*/ 702755 w 1405413"/>
                <a:gd name="connsiteY3" fmla="*/ 0 h 120205"/>
                <a:gd name="connsiteX4" fmla="*/ 1405414 w 1405413"/>
                <a:gd name="connsiteY4" fmla="*/ 60103 h 1202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5413" h="120205">
                  <a:moveTo>
                    <a:pt x="1405414" y="60103"/>
                  </a:moveTo>
                  <a:cubicBezTo>
                    <a:pt x="1405414" y="93250"/>
                    <a:pt x="1090803" y="120205"/>
                    <a:pt x="702659" y="120205"/>
                  </a:cubicBezTo>
                  <a:cubicBezTo>
                    <a:pt x="314516" y="120205"/>
                    <a:pt x="0" y="93345"/>
                    <a:pt x="0" y="60103"/>
                  </a:cubicBezTo>
                  <a:cubicBezTo>
                    <a:pt x="0" y="26956"/>
                    <a:pt x="314611" y="0"/>
                    <a:pt x="702755" y="0"/>
                  </a:cubicBezTo>
                  <a:cubicBezTo>
                    <a:pt x="1090898" y="0"/>
                    <a:pt x="1405414" y="26956"/>
                    <a:pt x="1405414" y="60103"/>
                  </a:cubicBezTo>
                  <a:close/>
                </a:path>
              </a:pathLst>
            </a:custGeom>
            <a:solidFill>
              <a:srgbClr val="1C1918">
                <a:alpha val="10000"/>
              </a:srgbClr>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nvGrpSpPr>
            <p:cNvPr id="33" name="图形 2">
              <a:extLst>
                <a:ext uri="{FF2B5EF4-FFF2-40B4-BE49-F238E27FC236}">
                  <a16:creationId xmlns:a16="http://schemas.microsoft.com/office/drawing/2014/main" id="{B93EFC0F-7E4C-A339-7FA4-48C142AF09B6}"/>
                </a:ext>
              </a:extLst>
            </p:cNvPr>
            <p:cNvGrpSpPr/>
            <p:nvPr/>
          </p:nvGrpSpPr>
          <p:grpSpPr>
            <a:xfrm>
              <a:off x="2899409" y="1428736"/>
              <a:ext cx="1516298" cy="3925477"/>
              <a:chOff x="2899409" y="1428736"/>
              <a:chExt cx="1516298" cy="3925477"/>
            </a:xfrm>
          </p:grpSpPr>
          <p:sp>
            <p:nvSpPr>
              <p:cNvPr id="34" name="任意多边形: 形状 33">
                <a:extLst>
                  <a:ext uri="{FF2B5EF4-FFF2-40B4-BE49-F238E27FC236}">
                    <a16:creationId xmlns:a16="http://schemas.microsoft.com/office/drawing/2014/main" id="{340FC7D1-6846-73D8-73CA-C731662AF263}"/>
                  </a:ext>
                </a:extLst>
              </p:cNvPr>
              <p:cNvSpPr/>
              <p:nvPr/>
            </p:nvSpPr>
            <p:spPr>
              <a:xfrm>
                <a:off x="3972210" y="3034569"/>
                <a:ext cx="289577" cy="538313"/>
              </a:xfrm>
              <a:custGeom>
                <a:avLst/>
                <a:gdLst>
                  <a:gd name="connsiteX0" fmla="*/ 0 w 289577"/>
                  <a:gd name="connsiteY0" fmla="*/ 98584 h 538313"/>
                  <a:gd name="connsiteX1" fmla="*/ 233363 w 289577"/>
                  <a:gd name="connsiteY1" fmla="*/ 536829 h 538313"/>
                  <a:gd name="connsiteX2" fmla="*/ 280035 w 289577"/>
                  <a:gd name="connsiteY2" fmla="*/ 438245 h 538313"/>
                  <a:gd name="connsiteX3" fmla="*/ 127063 w 289577"/>
                  <a:gd name="connsiteY3" fmla="*/ 0 h 538313"/>
                  <a:gd name="connsiteX4" fmla="*/ 0 w 289577"/>
                  <a:gd name="connsiteY4" fmla="*/ 98584 h 5383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577" h="538313">
                    <a:moveTo>
                      <a:pt x="0" y="98584"/>
                    </a:moveTo>
                    <a:cubicBezTo>
                      <a:pt x="0" y="98584"/>
                      <a:pt x="199739" y="567976"/>
                      <a:pt x="233363" y="536829"/>
                    </a:cubicBezTo>
                    <a:cubicBezTo>
                      <a:pt x="267081" y="505682"/>
                      <a:pt x="308610" y="518636"/>
                      <a:pt x="280035" y="438245"/>
                    </a:cubicBezTo>
                    <a:cubicBezTo>
                      <a:pt x="251460" y="357854"/>
                      <a:pt x="127063" y="0"/>
                      <a:pt x="127063" y="0"/>
                    </a:cubicBezTo>
                    <a:lnTo>
                      <a:pt x="0" y="98584"/>
                    </a:lnTo>
                    <a:close/>
                  </a:path>
                </a:pathLst>
              </a:custGeom>
              <a:solidFill>
                <a:srgbClr val="FFBFA1"/>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35" name="任意多边形: 形状 34">
                <a:extLst>
                  <a:ext uri="{FF2B5EF4-FFF2-40B4-BE49-F238E27FC236}">
                    <a16:creationId xmlns:a16="http://schemas.microsoft.com/office/drawing/2014/main" id="{74D2AC27-54D6-7E01-931D-098B33E3D0AB}"/>
                  </a:ext>
                </a:extLst>
              </p:cNvPr>
              <p:cNvSpPr/>
              <p:nvPr/>
            </p:nvSpPr>
            <p:spPr>
              <a:xfrm>
                <a:off x="2929698" y="3014111"/>
                <a:ext cx="400621" cy="401077"/>
              </a:xfrm>
              <a:custGeom>
                <a:avLst/>
                <a:gdLst>
                  <a:gd name="connsiteX0" fmla="*/ 0 w 400621"/>
                  <a:gd name="connsiteY0" fmla="*/ 64559 h 401077"/>
                  <a:gd name="connsiteX1" fmla="*/ 398717 w 400621"/>
                  <a:gd name="connsiteY1" fmla="*/ 401078 h 401077"/>
                  <a:gd name="connsiteX2" fmla="*/ 400622 w 400621"/>
                  <a:gd name="connsiteY2" fmla="*/ 307733 h 401077"/>
                  <a:gd name="connsiteX3" fmla="*/ 190595 w 400621"/>
                  <a:gd name="connsiteY3" fmla="*/ 68465 h 401077"/>
                  <a:gd name="connsiteX4" fmla="*/ 0 w 400621"/>
                  <a:gd name="connsiteY4" fmla="*/ 64559 h 4010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0621" h="401077">
                    <a:moveTo>
                      <a:pt x="0" y="64559"/>
                    </a:moveTo>
                    <a:cubicBezTo>
                      <a:pt x="0" y="64559"/>
                      <a:pt x="200311" y="346595"/>
                      <a:pt x="398717" y="401078"/>
                    </a:cubicBezTo>
                    <a:lnTo>
                      <a:pt x="400622" y="307733"/>
                    </a:lnTo>
                    <a:cubicBezTo>
                      <a:pt x="400622" y="307733"/>
                      <a:pt x="291656" y="220198"/>
                      <a:pt x="190595" y="68465"/>
                    </a:cubicBezTo>
                    <a:cubicBezTo>
                      <a:pt x="89440" y="-83269"/>
                      <a:pt x="0" y="64559"/>
                      <a:pt x="0" y="64559"/>
                    </a:cubicBezTo>
                    <a:close/>
                  </a:path>
                </a:pathLst>
              </a:custGeom>
              <a:solidFill>
                <a:srgbClr val="FFBFA1"/>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nvGrpSpPr>
              <p:cNvPr id="36" name="图形 2">
                <a:extLst>
                  <a:ext uri="{FF2B5EF4-FFF2-40B4-BE49-F238E27FC236}">
                    <a16:creationId xmlns:a16="http://schemas.microsoft.com/office/drawing/2014/main" id="{E5516994-4275-FAFD-29BE-6505CE620E11}"/>
                  </a:ext>
                </a:extLst>
              </p:cNvPr>
              <p:cNvGrpSpPr/>
              <p:nvPr/>
            </p:nvGrpSpPr>
            <p:grpSpPr>
              <a:xfrm>
                <a:off x="2960450" y="5029771"/>
                <a:ext cx="389967" cy="324443"/>
                <a:chOff x="2960450" y="5029771"/>
                <a:chExt cx="389967" cy="324443"/>
              </a:xfrm>
            </p:grpSpPr>
            <p:sp>
              <p:nvSpPr>
                <p:cNvPr id="82" name="任意多边形: 形状 81">
                  <a:extLst>
                    <a:ext uri="{FF2B5EF4-FFF2-40B4-BE49-F238E27FC236}">
                      <a16:creationId xmlns:a16="http://schemas.microsoft.com/office/drawing/2014/main" id="{07FA3EB3-3B63-BF7A-E55B-A7D4D968F9D2}"/>
                    </a:ext>
                  </a:extLst>
                </p:cNvPr>
                <p:cNvSpPr/>
                <p:nvPr/>
              </p:nvSpPr>
              <p:spPr>
                <a:xfrm>
                  <a:off x="3233260" y="5029771"/>
                  <a:ext cx="117157" cy="229742"/>
                </a:xfrm>
                <a:custGeom>
                  <a:avLst/>
                  <a:gdLst>
                    <a:gd name="connsiteX0" fmla="*/ 117157 w 117157"/>
                    <a:gd name="connsiteY0" fmla="*/ 18479 h 229742"/>
                    <a:gd name="connsiteX1" fmla="*/ 82010 w 117157"/>
                    <a:gd name="connsiteY1" fmla="*/ 229743 h 229742"/>
                    <a:gd name="connsiteX2" fmla="*/ 0 w 117157"/>
                    <a:gd name="connsiteY2" fmla="*/ 229743 h 229742"/>
                    <a:gd name="connsiteX3" fmla="*/ 27432 w 117157"/>
                    <a:gd name="connsiteY3" fmla="*/ 0 h 229742"/>
                  </a:gdLst>
                  <a:ahLst/>
                  <a:cxnLst>
                    <a:cxn ang="0">
                      <a:pos x="connsiteX0" y="connsiteY0"/>
                    </a:cxn>
                    <a:cxn ang="0">
                      <a:pos x="connsiteX1" y="connsiteY1"/>
                    </a:cxn>
                    <a:cxn ang="0">
                      <a:pos x="connsiteX2" y="connsiteY2"/>
                    </a:cxn>
                    <a:cxn ang="0">
                      <a:pos x="connsiteX3" y="connsiteY3"/>
                    </a:cxn>
                  </a:cxnLst>
                  <a:rect l="l" t="t" r="r" b="b"/>
                  <a:pathLst>
                    <a:path w="117157" h="229742">
                      <a:moveTo>
                        <a:pt x="117157" y="18479"/>
                      </a:moveTo>
                      <a:lnTo>
                        <a:pt x="82010" y="229743"/>
                      </a:lnTo>
                      <a:lnTo>
                        <a:pt x="0" y="229743"/>
                      </a:lnTo>
                      <a:lnTo>
                        <a:pt x="27432" y="0"/>
                      </a:lnTo>
                      <a:close/>
                    </a:path>
                  </a:pathLst>
                </a:custGeom>
                <a:solidFill>
                  <a:srgbClr val="16333C"/>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83" name="任意多边形: 形状 82">
                  <a:extLst>
                    <a:ext uri="{FF2B5EF4-FFF2-40B4-BE49-F238E27FC236}">
                      <a16:creationId xmlns:a16="http://schemas.microsoft.com/office/drawing/2014/main" id="{557375D2-FFDD-7299-8E9F-BCA52F898225}"/>
                    </a:ext>
                  </a:extLst>
                </p:cNvPr>
                <p:cNvSpPr/>
                <p:nvPr/>
              </p:nvSpPr>
              <p:spPr>
                <a:xfrm>
                  <a:off x="2960450" y="5159406"/>
                  <a:ext cx="389967" cy="194807"/>
                </a:xfrm>
                <a:custGeom>
                  <a:avLst/>
                  <a:gdLst>
                    <a:gd name="connsiteX0" fmla="*/ 247950 w 389967"/>
                    <a:gd name="connsiteY0" fmla="*/ 0 h 194807"/>
                    <a:gd name="connsiteX1" fmla="*/ 130221 w 389967"/>
                    <a:gd name="connsiteY1" fmla="*/ 82201 h 194807"/>
                    <a:gd name="connsiteX2" fmla="*/ 300 w 389967"/>
                    <a:gd name="connsiteY2" fmla="*/ 173450 h 194807"/>
                    <a:gd name="connsiteX3" fmla="*/ 277382 w 389967"/>
                    <a:gd name="connsiteY3" fmla="*/ 167640 h 194807"/>
                    <a:gd name="connsiteX4" fmla="*/ 277382 w 389967"/>
                    <a:gd name="connsiteY4" fmla="*/ 185738 h 194807"/>
                    <a:gd name="connsiteX5" fmla="*/ 389968 w 389967"/>
                    <a:gd name="connsiteY5" fmla="*/ 180784 h 194807"/>
                    <a:gd name="connsiteX6" fmla="*/ 389968 w 389967"/>
                    <a:gd name="connsiteY6" fmla="*/ 31242 h 194807"/>
                    <a:gd name="connsiteX7" fmla="*/ 296432 w 389967"/>
                    <a:gd name="connsiteY7" fmla="*/ 37814 h 194807"/>
                    <a:gd name="connsiteX8" fmla="*/ 303385 w 389967"/>
                    <a:gd name="connsiteY8" fmla="*/ 23050 h 194807"/>
                    <a:gd name="connsiteX9" fmla="*/ 247950 w 389967"/>
                    <a:gd name="connsiteY9" fmla="*/ 0 h 194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9967" h="194807">
                      <a:moveTo>
                        <a:pt x="247950" y="0"/>
                      </a:moveTo>
                      <a:cubicBezTo>
                        <a:pt x="247950" y="0"/>
                        <a:pt x="201182" y="60769"/>
                        <a:pt x="130221" y="82201"/>
                      </a:cubicBezTo>
                      <a:cubicBezTo>
                        <a:pt x="59260" y="103537"/>
                        <a:pt x="-4939" y="130683"/>
                        <a:pt x="300" y="173450"/>
                      </a:cubicBezTo>
                      <a:cubicBezTo>
                        <a:pt x="300" y="173450"/>
                        <a:pt x="105932" y="225171"/>
                        <a:pt x="277382" y="167640"/>
                      </a:cubicBezTo>
                      <a:lnTo>
                        <a:pt x="277382" y="185738"/>
                      </a:lnTo>
                      <a:lnTo>
                        <a:pt x="389968" y="180784"/>
                      </a:lnTo>
                      <a:lnTo>
                        <a:pt x="389968" y="31242"/>
                      </a:lnTo>
                      <a:lnTo>
                        <a:pt x="296432" y="37814"/>
                      </a:lnTo>
                      <a:lnTo>
                        <a:pt x="303385" y="23050"/>
                      </a:lnTo>
                      <a:lnTo>
                        <a:pt x="247950" y="0"/>
                      </a:lnTo>
                      <a:close/>
                    </a:path>
                  </a:pathLst>
                </a:custGeom>
                <a:solidFill>
                  <a:srgbClr val="333030"/>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84" name="任意多边形: 形状 83">
                  <a:extLst>
                    <a:ext uri="{FF2B5EF4-FFF2-40B4-BE49-F238E27FC236}">
                      <a16:creationId xmlns:a16="http://schemas.microsoft.com/office/drawing/2014/main" id="{A49194C4-92AC-0481-C302-366C1A08B20B}"/>
                    </a:ext>
                  </a:extLst>
                </p:cNvPr>
                <p:cNvSpPr/>
                <p:nvPr/>
              </p:nvSpPr>
              <p:spPr>
                <a:xfrm>
                  <a:off x="2960545" y="5309529"/>
                  <a:ext cx="389872" cy="44590"/>
                </a:xfrm>
                <a:custGeom>
                  <a:avLst/>
                  <a:gdLst>
                    <a:gd name="connsiteX0" fmla="*/ 202707 w 389872"/>
                    <a:gd name="connsiteY0" fmla="*/ 19518 h 44590"/>
                    <a:gd name="connsiteX1" fmla="*/ 1062 w 389872"/>
                    <a:gd name="connsiteY1" fmla="*/ 12089 h 44590"/>
                    <a:gd name="connsiteX2" fmla="*/ 205 w 389872"/>
                    <a:gd name="connsiteY2" fmla="*/ 23233 h 44590"/>
                    <a:gd name="connsiteX3" fmla="*/ 277287 w 389872"/>
                    <a:gd name="connsiteY3" fmla="*/ 17423 h 44590"/>
                    <a:gd name="connsiteX4" fmla="*/ 277287 w 389872"/>
                    <a:gd name="connsiteY4" fmla="*/ 35520 h 44590"/>
                    <a:gd name="connsiteX5" fmla="*/ 389873 w 389872"/>
                    <a:gd name="connsiteY5" fmla="*/ 30567 h 44590"/>
                    <a:gd name="connsiteX6" fmla="*/ 389873 w 389872"/>
                    <a:gd name="connsiteY6" fmla="*/ 754 h 44590"/>
                    <a:gd name="connsiteX7" fmla="*/ 202707 w 389872"/>
                    <a:gd name="connsiteY7" fmla="*/ 19518 h 44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9872" h="44590">
                      <a:moveTo>
                        <a:pt x="202707" y="19518"/>
                      </a:moveTo>
                      <a:cubicBezTo>
                        <a:pt x="49068" y="59047"/>
                        <a:pt x="10016" y="15136"/>
                        <a:pt x="1062" y="12089"/>
                      </a:cubicBezTo>
                      <a:cubicBezTo>
                        <a:pt x="110" y="15803"/>
                        <a:pt x="-271" y="19518"/>
                        <a:pt x="205" y="23233"/>
                      </a:cubicBezTo>
                      <a:cubicBezTo>
                        <a:pt x="205" y="23233"/>
                        <a:pt x="105837" y="74953"/>
                        <a:pt x="277287" y="17423"/>
                      </a:cubicBezTo>
                      <a:lnTo>
                        <a:pt x="277287" y="35520"/>
                      </a:lnTo>
                      <a:lnTo>
                        <a:pt x="389873" y="30567"/>
                      </a:lnTo>
                      <a:lnTo>
                        <a:pt x="389873" y="754"/>
                      </a:lnTo>
                      <a:cubicBezTo>
                        <a:pt x="349677" y="3230"/>
                        <a:pt x="315959" y="-9628"/>
                        <a:pt x="202707" y="19518"/>
                      </a:cubicBezTo>
                      <a:close/>
                    </a:path>
                  </a:pathLst>
                </a:custGeom>
                <a:solidFill>
                  <a:srgbClr val="1C1918"/>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85" name="任意多边形: 形状 84">
                  <a:extLst>
                    <a:ext uri="{FF2B5EF4-FFF2-40B4-BE49-F238E27FC236}">
                      <a16:creationId xmlns:a16="http://schemas.microsoft.com/office/drawing/2014/main" id="{AD32B678-D1D2-B277-4935-1987452FC958}"/>
                    </a:ext>
                  </a:extLst>
                </p:cNvPr>
                <p:cNvSpPr/>
                <p:nvPr/>
              </p:nvSpPr>
              <p:spPr>
                <a:xfrm>
                  <a:off x="3167420" y="5190626"/>
                  <a:ext cx="61451" cy="55838"/>
                </a:xfrm>
                <a:custGeom>
                  <a:avLst/>
                  <a:gdLst>
                    <a:gd name="connsiteX0" fmla="*/ 56505 w 61451"/>
                    <a:gd name="connsiteY0" fmla="*/ 55839 h 55838"/>
                    <a:gd name="connsiteX1" fmla="*/ 52410 w 61451"/>
                    <a:gd name="connsiteY1" fmla="*/ 53648 h 55838"/>
                    <a:gd name="connsiteX2" fmla="*/ 3261 w 61451"/>
                    <a:gd name="connsiteY2" fmla="*/ 9547 h 55838"/>
                    <a:gd name="connsiteX3" fmla="*/ 308 w 61451"/>
                    <a:gd name="connsiteY3" fmla="*/ 3261 h 55838"/>
                    <a:gd name="connsiteX4" fmla="*/ 6594 w 61451"/>
                    <a:gd name="connsiteY4" fmla="*/ 308 h 55838"/>
                    <a:gd name="connsiteX5" fmla="*/ 60601 w 61451"/>
                    <a:gd name="connsiteY5" fmla="*/ 48219 h 55838"/>
                    <a:gd name="connsiteX6" fmla="*/ 59268 w 61451"/>
                    <a:gd name="connsiteY6" fmla="*/ 55077 h 55838"/>
                    <a:gd name="connsiteX7" fmla="*/ 56505 w 61451"/>
                    <a:gd name="connsiteY7" fmla="*/ 55839 h 5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451" h="55838">
                      <a:moveTo>
                        <a:pt x="56505" y="55839"/>
                      </a:moveTo>
                      <a:cubicBezTo>
                        <a:pt x="54886" y="55839"/>
                        <a:pt x="53362" y="55077"/>
                        <a:pt x="52410" y="53648"/>
                      </a:cubicBezTo>
                      <a:cubicBezTo>
                        <a:pt x="29359" y="19263"/>
                        <a:pt x="3546" y="9642"/>
                        <a:pt x="3261" y="9547"/>
                      </a:cubicBezTo>
                      <a:cubicBezTo>
                        <a:pt x="689" y="8595"/>
                        <a:pt x="-645" y="5832"/>
                        <a:pt x="308" y="3261"/>
                      </a:cubicBezTo>
                      <a:cubicBezTo>
                        <a:pt x="1260" y="689"/>
                        <a:pt x="4118" y="-645"/>
                        <a:pt x="6594" y="308"/>
                      </a:cubicBezTo>
                      <a:cubicBezTo>
                        <a:pt x="7737" y="689"/>
                        <a:pt x="35741" y="11166"/>
                        <a:pt x="60601" y="48219"/>
                      </a:cubicBezTo>
                      <a:cubicBezTo>
                        <a:pt x="62125" y="50505"/>
                        <a:pt x="61554" y="53553"/>
                        <a:pt x="59268" y="55077"/>
                      </a:cubicBezTo>
                      <a:cubicBezTo>
                        <a:pt x="58410" y="55553"/>
                        <a:pt x="57458" y="55839"/>
                        <a:pt x="56505" y="55839"/>
                      </a:cubicBezTo>
                      <a:close/>
                    </a:path>
                  </a:pathLst>
                </a:custGeom>
                <a:solidFill>
                  <a:srgbClr val="1C1918"/>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86" name="任意多边形: 形状 85">
                  <a:extLst>
                    <a:ext uri="{FF2B5EF4-FFF2-40B4-BE49-F238E27FC236}">
                      <a16:creationId xmlns:a16="http://schemas.microsoft.com/office/drawing/2014/main" id="{4DFDC786-57E8-7E57-0FAE-B2BF640BC4E3}"/>
                    </a:ext>
                  </a:extLst>
                </p:cNvPr>
                <p:cNvSpPr/>
                <p:nvPr/>
              </p:nvSpPr>
              <p:spPr>
                <a:xfrm>
                  <a:off x="3141703" y="5202247"/>
                  <a:ext cx="61451" cy="55838"/>
                </a:xfrm>
                <a:custGeom>
                  <a:avLst/>
                  <a:gdLst>
                    <a:gd name="connsiteX0" fmla="*/ 56505 w 61451"/>
                    <a:gd name="connsiteY0" fmla="*/ 55839 h 55838"/>
                    <a:gd name="connsiteX1" fmla="*/ 52410 w 61451"/>
                    <a:gd name="connsiteY1" fmla="*/ 53648 h 55838"/>
                    <a:gd name="connsiteX2" fmla="*/ 3261 w 61451"/>
                    <a:gd name="connsiteY2" fmla="*/ 9547 h 55838"/>
                    <a:gd name="connsiteX3" fmla="*/ 308 w 61451"/>
                    <a:gd name="connsiteY3" fmla="*/ 3261 h 55838"/>
                    <a:gd name="connsiteX4" fmla="*/ 6594 w 61451"/>
                    <a:gd name="connsiteY4" fmla="*/ 308 h 55838"/>
                    <a:gd name="connsiteX5" fmla="*/ 60601 w 61451"/>
                    <a:gd name="connsiteY5" fmla="*/ 48219 h 55838"/>
                    <a:gd name="connsiteX6" fmla="*/ 59268 w 61451"/>
                    <a:gd name="connsiteY6" fmla="*/ 55077 h 55838"/>
                    <a:gd name="connsiteX7" fmla="*/ 56505 w 61451"/>
                    <a:gd name="connsiteY7" fmla="*/ 55839 h 5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451" h="55838">
                      <a:moveTo>
                        <a:pt x="56505" y="55839"/>
                      </a:moveTo>
                      <a:cubicBezTo>
                        <a:pt x="54886" y="55839"/>
                        <a:pt x="53362" y="55077"/>
                        <a:pt x="52410" y="53648"/>
                      </a:cubicBezTo>
                      <a:cubicBezTo>
                        <a:pt x="29359" y="19263"/>
                        <a:pt x="3546" y="9642"/>
                        <a:pt x="3261" y="9547"/>
                      </a:cubicBezTo>
                      <a:cubicBezTo>
                        <a:pt x="689" y="8595"/>
                        <a:pt x="-645" y="5832"/>
                        <a:pt x="308" y="3261"/>
                      </a:cubicBezTo>
                      <a:cubicBezTo>
                        <a:pt x="1260" y="689"/>
                        <a:pt x="4118" y="-645"/>
                        <a:pt x="6594" y="308"/>
                      </a:cubicBezTo>
                      <a:cubicBezTo>
                        <a:pt x="7737" y="689"/>
                        <a:pt x="35741" y="11166"/>
                        <a:pt x="60601" y="48219"/>
                      </a:cubicBezTo>
                      <a:cubicBezTo>
                        <a:pt x="62125" y="50505"/>
                        <a:pt x="61554" y="53553"/>
                        <a:pt x="59268" y="55077"/>
                      </a:cubicBezTo>
                      <a:cubicBezTo>
                        <a:pt x="58410" y="55553"/>
                        <a:pt x="57458" y="55839"/>
                        <a:pt x="56505" y="55839"/>
                      </a:cubicBezTo>
                      <a:close/>
                    </a:path>
                  </a:pathLst>
                </a:custGeom>
                <a:solidFill>
                  <a:srgbClr val="1C1918"/>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87" name="任意多边形: 形状 86">
                  <a:extLst>
                    <a:ext uri="{FF2B5EF4-FFF2-40B4-BE49-F238E27FC236}">
                      <a16:creationId xmlns:a16="http://schemas.microsoft.com/office/drawing/2014/main" id="{AB5EA472-4DA7-616E-6DE1-E4D723C79AF1}"/>
                    </a:ext>
                  </a:extLst>
                </p:cNvPr>
                <p:cNvSpPr/>
                <p:nvPr/>
              </p:nvSpPr>
              <p:spPr>
                <a:xfrm>
                  <a:off x="3115890" y="5213677"/>
                  <a:ext cx="61356" cy="55838"/>
                </a:xfrm>
                <a:custGeom>
                  <a:avLst/>
                  <a:gdLst>
                    <a:gd name="connsiteX0" fmla="*/ 56505 w 61356"/>
                    <a:gd name="connsiteY0" fmla="*/ 55839 h 55838"/>
                    <a:gd name="connsiteX1" fmla="*/ 52410 w 61356"/>
                    <a:gd name="connsiteY1" fmla="*/ 53648 h 55838"/>
                    <a:gd name="connsiteX2" fmla="*/ 3261 w 61356"/>
                    <a:gd name="connsiteY2" fmla="*/ 9547 h 55838"/>
                    <a:gd name="connsiteX3" fmla="*/ 308 w 61356"/>
                    <a:gd name="connsiteY3" fmla="*/ 3261 h 55838"/>
                    <a:gd name="connsiteX4" fmla="*/ 6594 w 61356"/>
                    <a:gd name="connsiteY4" fmla="*/ 308 h 55838"/>
                    <a:gd name="connsiteX5" fmla="*/ 60506 w 61356"/>
                    <a:gd name="connsiteY5" fmla="*/ 48219 h 55838"/>
                    <a:gd name="connsiteX6" fmla="*/ 59172 w 61356"/>
                    <a:gd name="connsiteY6" fmla="*/ 55077 h 55838"/>
                    <a:gd name="connsiteX7" fmla="*/ 56505 w 61356"/>
                    <a:gd name="connsiteY7" fmla="*/ 55839 h 5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56" h="55838">
                      <a:moveTo>
                        <a:pt x="56505" y="55839"/>
                      </a:moveTo>
                      <a:cubicBezTo>
                        <a:pt x="54886" y="55839"/>
                        <a:pt x="53362" y="55077"/>
                        <a:pt x="52410" y="53648"/>
                      </a:cubicBezTo>
                      <a:cubicBezTo>
                        <a:pt x="29454" y="19453"/>
                        <a:pt x="3546" y="9643"/>
                        <a:pt x="3261" y="9547"/>
                      </a:cubicBezTo>
                      <a:cubicBezTo>
                        <a:pt x="689" y="8595"/>
                        <a:pt x="-645" y="5737"/>
                        <a:pt x="308" y="3261"/>
                      </a:cubicBezTo>
                      <a:cubicBezTo>
                        <a:pt x="1260" y="689"/>
                        <a:pt x="4118" y="-645"/>
                        <a:pt x="6594" y="308"/>
                      </a:cubicBezTo>
                      <a:cubicBezTo>
                        <a:pt x="7737" y="689"/>
                        <a:pt x="35741" y="11167"/>
                        <a:pt x="60506" y="48219"/>
                      </a:cubicBezTo>
                      <a:cubicBezTo>
                        <a:pt x="62030" y="50505"/>
                        <a:pt x="61458" y="53553"/>
                        <a:pt x="59172" y="55077"/>
                      </a:cubicBezTo>
                      <a:cubicBezTo>
                        <a:pt x="58410" y="55553"/>
                        <a:pt x="57458" y="55839"/>
                        <a:pt x="56505" y="55839"/>
                      </a:cubicBezTo>
                      <a:close/>
                    </a:path>
                  </a:pathLst>
                </a:custGeom>
                <a:solidFill>
                  <a:srgbClr val="1C1918"/>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grpSp>
            <p:nvGrpSpPr>
              <p:cNvPr id="37" name="图形 2">
                <a:extLst>
                  <a:ext uri="{FF2B5EF4-FFF2-40B4-BE49-F238E27FC236}">
                    <a16:creationId xmlns:a16="http://schemas.microsoft.com/office/drawing/2014/main" id="{501460DC-3AED-A81D-504E-5FAEFDA353E9}"/>
                  </a:ext>
                </a:extLst>
              </p:cNvPr>
              <p:cNvGrpSpPr/>
              <p:nvPr/>
            </p:nvGrpSpPr>
            <p:grpSpPr>
              <a:xfrm>
                <a:off x="3733228" y="5029771"/>
                <a:ext cx="397833" cy="324443"/>
                <a:chOff x="3733228" y="5029771"/>
                <a:chExt cx="397833" cy="324443"/>
              </a:xfrm>
            </p:grpSpPr>
            <p:sp>
              <p:nvSpPr>
                <p:cNvPr id="76" name="任意多边形: 形状 75">
                  <a:extLst>
                    <a:ext uri="{FF2B5EF4-FFF2-40B4-BE49-F238E27FC236}">
                      <a16:creationId xmlns:a16="http://schemas.microsoft.com/office/drawing/2014/main" id="{D1D72606-193F-78EA-66B9-44D2501DCF21}"/>
                    </a:ext>
                  </a:extLst>
                </p:cNvPr>
                <p:cNvSpPr/>
                <p:nvPr/>
              </p:nvSpPr>
              <p:spPr>
                <a:xfrm>
                  <a:off x="3733323" y="5029771"/>
                  <a:ext cx="117157" cy="229742"/>
                </a:xfrm>
                <a:custGeom>
                  <a:avLst/>
                  <a:gdLst>
                    <a:gd name="connsiteX0" fmla="*/ 0 w 117157"/>
                    <a:gd name="connsiteY0" fmla="*/ 18479 h 229742"/>
                    <a:gd name="connsiteX1" fmla="*/ 35147 w 117157"/>
                    <a:gd name="connsiteY1" fmla="*/ 229743 h 229742"/>
                    <a:gd name="connsiteX2" fmla="*/ 117158 w 117157"/>
                    <a:gd name="connsiteY2" fmla="*/ 229743 h 229742"/>
                    <a:gd name="connsiteX3" fmla="*/ 89726 w 117157"/>
                    <a:gd name="connsiteY3" fmla="*/ 0 h 229742"/>
                  </a:gdLst>
                  <a:ahLst/>
                  <a:cxnLst>
                    <a:cxn ang="0">
                      <a:pos x="connsiteX0" y="connsiteY0"/>
                    </a:cxn>
                    <a:cxn ang="0">
                      <a:pos x="connsiteX1" y="connsiteY1"/>
                    </a:cxn>
                    <a:cxn ang="0">
                      <a:pos x="connsiteX2" y="connsiteY2"/>
                    </a:cxn>
                    <a:cxn ang="0">
                      <a:pos x="connsiteX3" y="connsiteY3"/>
                    </a:cxn>
                  </a:cxnLst>
                  <a:rect l="l" t="t" r="r" b="b"/>
                  <a:pathLst>
                    <a:path w="117157" h="229742">
                      <a:moveTo>
                        <a:pt x="0" y="18479"/>
                      </a:moveTo>
                      <a:lnTo>
                        <a:pt x="35147" y="229743"/>
                      </a:lnTo>
                      <a:lnTo>
                        <a:pt x="117158" y="229743"/>
                      </a:lnTo>
                      <a:lnTo>
                        <a:pt x="89726" y="0"/>
                      </a:lnTo>
                      <a:close/>
                    </a:path>
                  </a:pathLst>
                </a:custGeom>
                <a:solidFill>
                  <a:srgbClr val="16333C"/>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77" name="任意多边形: 形状 76">
                  <a:extLst>
                    <a:ext uri="{FF2B5EF4-FFF2-40B4-BE49-F238E27FC236}">
                      <a16:creationId xmlns:a16="http://schemas.microsoft.com/office/drawing/2014/main" id="{B6537071-C44C-2972-1D7A-875CA4461DF0}"/>
                    </a:ext>
                  </a:extLst>
                </p:cNvPr>
                <p:cNvSpPr/>
                <p:nvPr/>
              </p:nvSpPr>
              <p:spPr>
                <a:xfrm>
                  <a:off x="3733323" y="5159406"/>
                  <a:ext cx="397738" cy="194807"/>
                </a:xfrm>
                <a:custGeom>
                  <a:avLst/>
                  <a:gdLst>
                    <a:gd name="connsiteX0" fmla="*/ 142018 w 397738"/>
                    <a:gd name="connsiteY0" fmla="*/ 0 h 194807"/>
                    <a:gd name="connsiteX1" fmla="*/ 259747 w 397738"/>
                    <a:gd name="connsiteY1" fmla="*/ 82201 h 194807"/>
                    <a:gd name="connsiteX2" fmla="*/ 397478 w 397738"/>
                    <a:gd name="connsiteY2" fmla="*/ 173450 h 194807"/>
                    <a:gd name="connsiteX3" fmla="*/ 112586 w 397738"/>
                    <a:gd name="connsiteY3" fmla="*/ 167640 h 194807"/>
                    <a:gd name="connsiteX4" fmla="*/ 112586 w 397738"/>
                    <a:gd name="connsiteY4" fmla="*/ 185738 h 194807"/>
                    <a:gd name="connsiteX5" fmla="*/ 0 w 397738"/>
                    <a:gd name="connsiteY5" fmla="*/ 180784 h 194807"/>
                    <a:gd name="connsiteX6" fmla="*/ 0 w 397738"/>
                    <a:gd name="connsiteY6" fmla="*/ 31242 h 194807"/>
                    <a:gd name="connsiteX7" fmla="*/ 93536 w 397738"/>
                    <a:gd name="connsiteY7" fmla="*/ 37814 h 194807"/>
                    <a:gd name="connsiteX8" fmla="*/ 86582 w 397738"/>
                    <a:gd name="connsiteY8" fmla="*/ 23050 h 194807"/>
                    <a:gd name="connsiteX9" fmla="*/ 142018 w 397738"/>
                    <a:gd name="connsiteY9" fmla="*/ 0 h 194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738" h="194807">
                      <a:moveTo>
                        <a:pt x="142018" y="0"/>
                      </a:moveTo>
                      <a:cubicBezTo>
                        <a:pt x="142018" y="0"/>
                        <a:pt x="188786" y="60769"/>
                        <a:pt x="259747" y="82201"/>
                      </a:cubicBezTo>
                      <a:cubicBezTo>
                        <a:pt x="330708" y="103537"/>
                        <a:pt x="402622" y="130683"/>
                        <a:pt x="397478" y="173450"/>
                      </a:cubicBezTo>
                      <a:cubicBezTo>
                        <a:pt x="397478" y="173450"/>
                        <a:pt x="284036" y="225171"/>
                        <a:pt x="112586" y="167640"/>
                      </a:cubicBezTo>
                      <a:lnTo>
                        <a:pt x="112586" y="185738"/>
                      </a:lnTo>
                      <a:lnTo>
                        <a:pt x="0" y="180784"/>
                      </a:lnTo>
                      <a:lnTo>
                        <a:pt x="0" y="31242"/>
                      </a:lnTo>
                      <a:lnTo>
                        <a:pt x="93536" y="37814"/>
                      </a:lnTo>
                      <a:lnTo>
                        <a:pt x="86582" y="23050"/>
                      </a:lnTo>
                      <a:lnTo>
                        <a:pt x="142018" y="0"/>
                      </a:lnTo>
                      <a:close/>
                    </a:path>
                  </a:pathLst>
                </a:custGeom>
                <a:solidFill>
                  <a:srgbClr val="333030"/>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78" name="任意多边形: 形状 77">
                  <a:extLst>
                    <a:ext uri="{FF2B5EF4-FFF2-40B4-BE49-F238E27FC236}">
                      <a16:creationId xmlns:a16="http://schemas.microsoft.com/office/drawing/2014/main" id="{67259E5E-685A-8DF2-D84A-16E52AE6B5AD}"/>
                    </a:ext>
                  </a:extLst>
                </p:cNvPr>
                <p:cNvSpPr/>
                <p:nvPr/>
              </p:nvSpPr>
              <p:spPr>
                <a:xfrm>
                  <a:off x="3733228" y="5302567"/>
                  <a:ext cx="397683" cy="51646"/>
                </a:xfrm>
                <a:custGeom>
                  <a:avLst/>
                  <a:gdLst>
                    <a:gd name="connsiteX0" fmla="*/ 210598 w 397683"/>
                    <a:gd name="connsiteY0" fmla="*/ 34290 h 51646"/>
                    <a:gd name="connsiteX1" fmla="*/ 396621 w 397683"/>
                    <a:gd name="connsiteY1" fmla="*/ 19145 h 51646"/>
                    <a:gd name="connsiteX2" fmla="*/ 397478 w 397683"/>
                    <a:gd name="connsiteY2" fmla="*/ 30289 h 51646"/>
                    <a:gd name="connsiteX3" fmla="*/ 112586 w 397683"/>
                    <a:gd name="connsiteY3" fmla="*/ 24479 h 51646"/>
                    <a:gd name="connsiteX4" fmla="*/ 112586 w 397683"/>
                    <a:gd name="connsiteY4" fmla="*/ 42577 h 51646"/>
                    <a:gd name="connsiteX5" fmla="*/ 0 w 397683"/>
                    <a:gd name="connsiteY5" fmla="*/ 37624 h 51646"/>
                    <a:gd name="connsiteX6" fmla="*/ 0 w 397683"/>
                    <a:gd name="connsiteY6" fmla="*/ 0 h 51646"/>
                    <a:gd name="connsiteX7" fmla="*/ 210598 w 397683"/>
                    <a:gd name="connsiteY7" fmla="*/ 34290 h 51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7683" h="51646">
                      <a:moveTo>
                        <a:pt x="210598" y="34290"/>
                      </a:moveTo>
                      <a:cubicBezTo>
                        <a:pt x="318421" y="51244"/>
                        <a:pt x="387667" y="22193"/>
                        <a:pt x="396621" y="19145"/>
                      </a:cubicBezTo>
                      <a:cubicBezTo>
                        <a:pt x="397573" y="22860"/>
                        <a:pt x="397955" y="26575"/>
                        <a:pt x="397478" y="30289"/>
                      </a:cubicBezTo>
                      <a:cubicBezTo>
                        <a:pt x="397478" y="30289"/>
                        <a:pt x="284036" y="82010"/>
                        <a:pt x="112586" y="24479"/>
                      </a:cubicBezTo>
                      <a:lnTo>
                        <a:pt x="112586" y="42577"/>
                      </a:lnTo>
                      <a:lnTo>
                        <a:pt x="0" y="37624"/>
                      </a:lnTo>
                      <a:lnTo>
                        <a:pt x="0" y="0"/>
                      </a:lnTo>
                      <a:cubicBezTo>
                        <a:pt x="40291" y="2381"/>
                        <a:pt x="107061" y="18002"/>
                        <a:pt x="210598" y="34290"/>
                      </a:cubicBezTo>
                      <a:close/>
                    </a:path>
                  </a:pathLst>
                </a:custGeom>
                <a:solidFill>
                  <a:srgbClr val="1C1918"/>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79" name="任意多边形: 形状 78">
                  <a:extLst>
                    <a:ext uri="{FF2B5EF4-FFF2-40B4-BE49-F238E27FC236}">
                      <a16:creationId xmlns:a16="http://schemas.microsoft.com/office/drawing/2014/main" id="{3F884A08-8317-6A76-8EDE-FB5C902C754D}"/>
                    </a:ext>
                  </a:extLst>
                </p:cNvPr>
                <p:cNvSpPr/>
                <p:nvPr/>
              </p:nvSpPr>
              <p:spPr>
                <a:xfrm>
                  <a:off x="3854773" y="5190626"/>
                  <a:ext cx="61451" cy="55838"/>
                </a:xfrm>
                <a:custGeom>
                  <a:avLst/>
                  <a:gdLst>
                    <a:gd name="connsiteX0" fmla="*/ 4946 w 61451"/>
                    <a:gd name="connsiteY0" fmla="*/ 55839 h 55838"/>
                    <a:gd name="connsiteX1" fmla="*/ 9042 w 61451"/>
                    <a:gd name="connsiteY1" fmla="*/ 53648 h 55838"/>
                    <a:gd name="connsiteX2" fmla="*/ 58191 w 61451"/>
                    <a:gd name="connsiteY2" fmla="*/ 9547 h 55838"/>
                    <a:gd name="connsiteX3" fmla="*/ 61144 w 61451"/>
                    <a:gd name="connsiteY3" fmla="*/ 3261 h 55838"/>
                    <a:gd name="connsiteX4" fmla="*/ 54857 w 61451"/>
                    <a:gd name="connsiteY4" fmla="*/ 308 h 55838"/>
                    <a:gd name="connsiteX5" fmla="*/ 851 w 61451"/>
                    <a:gd name="connsiteY5" fmla="*/ 48219 h 55838"/>
                    <a:gd name="connsiteX6" fmla="*/ 2184 w 61451"/>
                    <a:gd name="connsiteY6" fmla="*/ 55077 h 55838"/>
                    <a:gd name="connsiteX7" fmla="*/ 4946 w 61451"/>
                    <a:gd name="connsiteY7" fmla="*/ 55839 h 5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451" h="55838">
                      <a:moveTo>
                        <a:pt x="4946" y="55839"/>
                      </a:moveTo>
                      <a:cubicBezTo>
                        <a:pt x="6566" y="55839"/>
                        <a:pt x="8090" y="55077"/>
                        <a:pt x="9042" y="53648"/>
                      </a:cubicBezTo>
                      <a:cubicBezTo>
                        <a:pt x="32093" y="19263"/>
                        <a:pt x="57905" y="9642"/>
                        <a:pt x="58191" y="9547"/>
                      </a:cubicBezTo>
                      <a:cubicBezTo>
                        <a:pt x="60763" y="8595"/>
                        <a:pt x="62096" y="5832"/>
                        <a:pt x="61144" y="3261"/>
                      </a:cubicBezTo>
                      <a:cubicBezTo>
                        <a:pt x="60191" y="689"/>
                        <a:pt x="57334" y="-645"/>
                        <a:pt x="54857" y="308"/>
                      </a:cubicBezTo>
                      <a:cubicBezTo>
                        <a:pt x="53714" y="689"/>
                        <a:pt x="25711" y="11166"/>
                        <a:pt x="851" y="48219"/>
                      </a:cubicBezTo>
                      <a:cubicBezTo>
                        <a:pt x="-673" y="50505"/>
                        <a:pt x="-102" y="53553"/>
                        <a:pt x="2184" y="55077"/>
                      </a:cubicBezTo>
                      <a:cubicBezTo>
                        <a:pt x="3041" y="55553"/>
                        <a:pt x="3994" y="55839"/>
                        <a:pt x="4946" y="55839"/>
                      </a:cubicBezTo>
                      <a:close/>
                    </a:path>
                  </a:pathLst>
                </a:custGeom>
                <a:solidFill>
                  <a:srgbClr val="1C1918"/>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80" name="任意多边形: 形状 79">
                  <a:extLst>
                    <a:ext uri="{FF2B5EF4-FFF2-40B4-BE49-F238E27FC236}">
                      <a16:creationId xmlns:a16="http://schemas.microsoft.com/office/drawing/2014/main" id="{920635CF-C760-4369-59BC-A1CEE99C46FF}"/>
                    </a:ext>
                  </a:extLst>
                </p:cNvPr>
                <p:cNvSpPr/>
                <p:nvPr/>
              </p:nvSpPr>
              <p:spPr>
                <a:xfrm>
                  <a:off x="3880586" y="5202247"/>
                  <a:ext cx="61451" cy="55838"/>
                </a:xfrm>
                <a:custGeom>
                  <a:avLst/>
                  <a:gdLst>
                    <a:gd name="connsiteX0" fmla="*/ 4946 w 61451"/>
                    <a:gd name="connsiteY0" fmla="*/ 55839 h 55838"/>
                    <a:gd name="connsiteX1" fmla="*/ 9042 w 61451"/>
                    <a:gd name="connsiteY1" fmla="*/ 53648 h 55838"/>
                    <a:gd name="connsiteX2" fmla="*/ 58191 w 61451"/>
                    <a:gd name="connsiteY2" fmla="*/ 9547 h 55838"/>
                    <a:gd name="connsiteX3" fmla="*/ 61144 w 61451"/>
                    <a:gd name="connsiteY3" fmla="*/ 3261 h 55838"/>
                    <a:gd name="connsiteX4" fmla="*/ 54857 w 61451"/>
                    <a:gd name="connsiteY4" fmla="*/ 308 h 55838"/>
                    <a:gd name="connsiteX5" fmla="*/ 851 w 61451"/>
                    <a:gd name="connsiteY5" fmla="*/ 48219 h 55838"/>
                    <a:gd name="connsiteX6" fmla="*/ 2184 w 61451"/>
                    <a:gd name="connsiteY6" fmla="*/ 55077 h 55838"/>
                    <a:gd name="connsiteX7" fmla="*/ 4946 w 61451"/>
                    <a:gd name="connsiteY7" fmla="*/ 55839 h 5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451" h="55838">
                      <a:moveTo>
                        <a:pt x="4946" y="55839"/>
                      </a:moveTo>
                      <a:cubicBezTo>
                        <a:pt x="6566" y="55839"/>
                        <a:pt x="8090" y="55077"/>
                        <a:pt x="9042" y="53648"/>
                      </a:cubicBezTo>
                      <a:cubicBezTo>
                        <a:pt x="32093" y="19263"/>
                        <a:pt x="57905" y="9642"/>
                        <a:pt x="58191" y="9547"/>
                      </a:cubicBezTo>
                      <a:cubicBezTo>
                        <a:pt x="60763" y="8595"/>
                        <a:pt x="62096" y="5832"/>
                        <a:pt x="61144" y="3261"/>
                      </a:cubicBezTo>
                      <a:cubicBezTo>
                        <a:pt x="60191" y="689"/>
                        <a:pt x="57334" y="-645"/>
                        <a:pt x="54857" y="308"/>
                      </a:cubicBezTo>
                      <a:cubicBezTo>
                        <a:pt x="53714" y="689"/>
                        <a:pt x="25711" y="11166"/>
                        <a:pt x="851" y="48219"/>
                      </a:cubicBezTo>
                      <a:cubicBezTo>
                        <a:pt x="-673" y="50505"/>
                        <a:pt x="-102" y="53553"/>
                        <a:pt x="2184" y="55077"/>
                      </a:cubicBezTo>
                      <a:cubicBezTo>
                        <a:pt x="3041" y="55553"/>
                        <a:pt x="3994" y="55839"/>
                        <a:pt x="4946" y="55839"/>
                      </a:cubicBezTo>
                      <a:close/>
                    </a:path>
                  </a:pathLst>
                </a:custGeom>
                <a:solidFill>
                  <a:srgbClr val="1C1918"/>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81" name="任意多边形: 形状 80">
                  <a:extLst>
                    <a:ext uri="{FF2B5EF4-FFF2-40B4-BE49-F238E27FC236}">
                      <a16:creationId xmlns:a16="http://schemas.microsoft.com/office/drawing/2014/main" id="{58258017-319A-B1DC-8926-169E3FEAE2B7}"/>
                    </a:ext>
                  </a:extLst>
                </p:cNvPr>
                <p:cNvSpPr/>
                <p:nvPr/>
              </p:nvSpPr>
              <p:spPr>
                <a:xfrm>
                  <a:off x="3906399" y="5213677"/>
                  <a:ext cx="61356" cy="55838"/>
                </a:xfrm>
                <a:custGeom>
                  <a:avLst/>
                  <a:gdLst>
                    <a:gd name="connsiteX0" fmla="*/ 4851 w 61356"/>
                    <a:gd name="connsiteY0" fmla="*/ 55839 h 55838"/>
                    <a:gd name="connsiteX1" fmla="*/ 8947 w 61356"/>
                    <a:gd name="connsiteY1" fmla="*/ 53648 h 55838"/>
                    <a:gd name="connsiteX2" fmla="*/ 58096 w 61356"/>
                    <a:gd name="connsiteY2" fmla="*/ 9547 h 55838"/>
                    <a:gd name="connsiteX3" fmla="*/ 61049 w 61356"/>
                    <a:gd name="connsiteY3" fmla="*/ 3261 h 55838"/>
                    <a:gd name="connsiteX4" fmla="*/ 54762 w 61356"/>
                    <a:gd name="connsiteY4" fmla="*/ 308 h 55838"/>
                    <a:gd name="connsiteX5" fmla="*/ 851 w 61356"/>
                    <a:gd name="connsiteY5" fmla="*/ 48219 h 55838"/>
                    <a:gd name="connsiteX6" fmla="*/ 2184 w 61356"/>
                    <a:gd name="connsiteY6" fmla="*/ 55077 h 55838"/>
                    <a:gd name="connsiteX7" fmla="*/ 4851 w 61356"/>
                    <a:gd name="connsiteY7" fmla="*/ 55839 h 5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56" h="55838">
                      <a:moveTo>
                        <a:pt x="4851" y="55839"/>
                      </a:moveTo>
                      <a:cubicBezTo>
                        <a:pt x="6470" y="55839"/>
                        <a:pt x="7994" y="55077"/>
                        <a:pt x="8947" y="53648"/>
                      </a:cubicBezTo>
                      <a:cubicBezTo>
                        <a:pt x="31902" y="19453"/>
                        <a:pt x="57810" y="9643"/>
                        <a:pt x="58096" y="9547"/>
                      </a:cubicBezTo>
                      <a:cubicBezTo>
                        <a:pt x="60668" y="8595"/>
                        <a:pt x="62001" y="5737"/>
                        <a:pt x="61049" y="3261"/>
                      </a:cubicBezTo>
                      <a:cubicBezTo>
                        <a:pt x="60096" y="689"/>
                        <a:pt x="57239" y="-645"/>
                        <a:pt x="54762" y="308"/>
                      </a:cubicBezTo>
                      <a:cubicBezTo>
                        <a:pt x="53619" y="689"/>
                        <a:pt x="25616" y="11167"/>
                        <a:pt x="851" y="48219"/>
                      </a:cubicBezTo>
                      <a:cubicBezTo>
                        <a:pt x="-673" y="50505"/>
                        <a:pt x="-102" y="53553"/>
                        <a:pt x="2184" y="55077"/>
                      </a:cubicBezTo>
                      <a:cubicBezTo>
                        <a:pt x="2946" y="55553"/>
                        <a:pt x="3899" y="55839"/>
                        <a:pt x="4851" y="55839"/>
                      </a:cubicBezTo>
                      <a:close/>
                    </a:path>
                  </a:pathLst>
                </a:custGeom>
                <a:solidFill>
                  <a:srgbClr val="1C1918"/>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sp>
            <p:nvSpPr>
              <p:cNvPr id="38" name="任意多边形: 形状 37">
                <a:extLst>
                  <a:ext uri="{FF2B5EF4-FFF2-40B4-BE49-F238E27FC236}">
                    <a16:creationId xmlns:a16="http://schemas.microsoft.com/office/drawing/2014/main" id="{A50BEF16-645E-BCE8-19D1-2A6FFEAE7CEF}"/>
                  </a:ext>
                </a:extLst>
              </p:cNvPr>
              <p:cNvSpPr/>
              <p:nvPr/>
            </p:nvSpPr>
            <p:spPr>
              <a:xfrm>
                <a:off x="3199351" y="3327654"/>
                <a:ext cx="695039" cy="1855665"/>
              </a:xfrm>
              <a:custGeom>
                <a:avLst/>
                <a:gdLst>
                  <a:gd name="connsiteX0" fmla="*/ 170974 w 695039"/>
                  <a:gd name="connsiteY0" fmla="*/ 33147 h 1855665"/>
                  <a:gd name="connsiteX1" fmla="*/ 85630 w 695039"/>
                  <a:gd name="connsiteY1" fmla="*/ 1052893 h 1855665"/>
                  <a:gd name="connsiteX2" fmla="*/ 0 w 695039"/>
                  <a:gd name="connsiteY2" fmla="*/ 1799844 h 1855665"/>
                  <a:gd name="connsiteX3" fmla="*/ 197072 w 695039"/>
                  <a:gd name="connsiteY3" fmla="*/ 1830991 h 1855665"/>
                  <a:gd name="connsiteX4" fmla="*/ 313754 w 695039"/>
                  <a:gd name="connsiteY4" fmla="*/ 1099661 h 1855665"/>
                  <a:gd name="connsiteX5" fmla="*/ 407098 w 695039"/>
                  <a:gd name="connsiteY5" fmla="*/ 404622 h 1855665"/>
                  <a:gd name="connsiteX6" fmla="*/ 459010 w 695039"/>
                  <a:gd name="connsiteY6" fmla="*/ 404622 h 1855665"/>
                  <a:gd name="connsiteX7" fmla="*/ 503111 w 695039"/>
                  <a:gd name="connsiteY7" fmla="*/ 1830991 h 1855665"/>
                  <a:gd name="connsiteX8" fmla="*/ 695039 w 695039"/>
                  <a:gd name="connsiteY8" fmla="*/ 1836134 h 1855665"/>
                  <a:gd name="connsiteX9" fmla="*/ 679514 w 695039"/>
                  <a:gd name="connsiteY9" fmla="*/ 0 h 1855665"/>
                  <a:gd name="connsiteX10" fmla="*/ 170974 w 695039"/>
                  <a:gd name="connsiteY10" fmla="*/ 33147 h 185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5039" h="1855665">
                    <a:moveTo>
                      <a:pt x="170974" y="33147"/>
                    </a:moveTo>
                    <a:lnTo>
                      <a:pt x="85630" y="1052893"/>
                    </a:lnTo>
                    <a:lnTo>
                      <a:pt x="0" y="1799844"/>
                    </a:lnTo>
                    <a:cubicBezTo>
                      <a:pt x="0" y="1799844"/>
                      <a:pt x="41529" y="1856899"/>
                      <a:pt x="197072" y="1830991"/>
                    </a:cubicBezTo>
                    <a:lnTo>
                      <a:pt x="313754" y="1099661"/>
                    </a:lnTo>
                    <a:lnTo>
                      <a:pt x="407098" y="404622"/>
                    </a:lnTo>
                    <a:lnTo>
                      <a:pt x="459010" y="404622"/>
                    </a:lnTo>
                    <a:lnTo>
                      <a:pt x="503111" y="1830991"/>
                    </a:lnTo>
                    <a:cubicBezTo>
                      <a:pt x="503111" y="1830991"/>
                      <a:pt x="570548" y="1882902"/>
                      <a:pt x="695039" y="1836134"/>
                    </a:cubicBezTo>
                    <a:lnTo>
                      <a:pt x="679514" y="0"/>
                    </a:lnTo>
                    <a:lnTo>
                      <a:pt x="170974" y="33147"/>
                    </a:lnTo>
                    <a:close/>
                  </a:path>
                </a:pathLst>
              </a:custGeom>
              <a:solidFill>
                <a:srgbClr val="6D6D6D"/>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39" name="任意多边形: 形状 38">
                <a:extLst>
                  <a:ext uri="{FF2B5EF4-FFF2-40B4-BE49-F238E27FC236}">
                    <a16:creationId xmlns:a16="http://schemas.microsoft.com/office/drawing/2014/main" id="{FD2F2C6B-C5A8-82C2-22E6-BA086875F5E1}"/>
                  </a:ext>
                </a:extLst>
              </p:cNvPr>
              <p:cNvSpPr/>
              <p:nvPr/>
            </p:nvSpPr>
            <p:spPr>
              <a:xfrm>
                <a:off x="3476814" y="2265616"/>
                <a:ext cx="181641" cy="376332"/>
              </a:xfrm>
              <a:custGeom>
                <a:avLst/>
                <a:gdLst>
                  <a:gd name="connsiteX0" fmla="*/ 181642 w 181641"/>
                  <a:gd name="connsiteY0" fmla="*/ 86677 h 376332"/>
                  <a:gd name="connsiteX1" fmla="*/ 174593 w 181641"/>
                  <a:gd name="connsiteY1" fmla="*/ 376333 h 376332"/>
                  <a:gd name="connsiteX2" fmla="*/ 0 w 181641"/>
                  <a:gd name="connsiteY2" fmla="*/ 298323 h 376332"/>
                  <a:gd name="connsiteX3" fmla="*/ 5525 w 181641"/>
                  <a:gd name="connsiteY3" fmla="*/ 0 h 376332"/>
                </a:gdLst>
                <a:ahLst/>
                <a:cxnLst>
                  <a:cxn ang="0">
                    <a:pos x="connsiteX0" y="connsiteY0"/>
                  </a:cxn>
                  <a:cxn ang="0">
                    <a:pos x="connsiteX1" y="connsiteY1"/>
                  </a:cxn>
                  <a:cxn ang="0">
                    <a:pos x="connsiteX2" y="connsiteY2"/>
                  </a:cxn>
                  <a:cxn ang="0">
                    <a:pos x="connsiteX3" y="connsiteY3"/>
                  </a:cxn>
                </a:cxnLst>
                <a:rect l="l" t="t" r="r" b="b"/>
                <a:pathLst>
                  <a:path w="181641" h="376332">
                    <a:moveTo>
                      <a:pt x="181642" y="86677"/>
                    </a:moveTo>
                    <a:lnTo>
                      <a:pt x="174593" y="376333"/>
                    </a:lnTo>
                    <a:lnTo>
                      <a:pt x="0" y="298323"/>
                    </a:lnTo>
                    <a:lnTo>
                      <a:pt x="5525" y="0"/>
                    </a:lnTo>
                    <a:close/>
                  </a:path>
                </a:pathLst>
              </a:custGeom>
              <a:solidFill>
                <a:srgbClr val="D69F8A"/>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40" name="任意多边形: 形状 39">
                <a:extLst>
                  <a:ext uri="{FF2B5EF4-FFF2-40B4-BE49-F238E27FC236}">
                    <a16:creationId xmlns:a16="http://schemas.microsoft.com/office/drawing/2014/main" id="{2F11572E-395C-F6A4-00A1-2348413E84AE}"/>
                  </a:ext>
                </a:extLst>
              </p:cNvPr>
              <p:cNvSpPr/>
              <p:nvPr/>
            </p:nvSpPr>
            <p:spPr>
              <a:xfrm>
                <a:off x="3134581" y="2458209"/>
                <a:ext cx="807910" cy="940175"/>
              </a:xfrm>
              <a:custGeom>
                <a:avLst/>
                <a:gdLst>
                  <a:gd name="connsiteX0" fmla="*/ 805053 w 807910"/>
                  <a:gd name="connsiteY0" fmla="*/ 108873 h 940175"/>
                  <a:gd name="connsiteX1" fmla="*/ 754666 w 807910"/>
                  <a:gd name="connsiteY1" fmla="*/ 890209 h 940175"/>
                  <a:gd name="connsiteX2" fmla="*/ 421862 w 807910"/>
                  <a:gd name="connsiteY2" fmla="*/ 939358 h 940175"/>
                  <a:gd name="connsiteX3" fmla="*/ 235839 w 807910"/>
                  <a:gd name="connsiteY3" fmla="*/ 902591 h 940175"/>
                  <a:gd name="connsiteX4" fmla="*/ 0 w 807910"/>
                  <a:gd name="connsiteY4" fmla="*/ 27339 h 940175"/>
                  <a:gd name="connsiteX5" fmla="*/ 353092 w 807910"/>
                  <a:gd name="connsiteY5" fmla="*/ 2 h 940175"/>
                  <a:gd name="connsiteX6" fmla="*/ 455200 w 807910"/>
                  <a:gd name="connsiteY6" fmla="*/ 94585 h 940175"/>
                  <a:gd name="connsiteX7" fmla="*/ 537686 w 807910"/>
                  <a:gd name="connsiteY7" fmla="*/ 6574 h 940175"/>
                  <a:gd name="connsiteX8" fmla="*/ 807911 w 807910"/>
                  <a:gd name="connsiteY8" fmla="*/ 38197 h 940175"/>
                  <a:gd name="connsiteX9" fmla="*/ 805053 w 807910"/>
                  <a:gd name="connsiteY9" fmla="*/ 108873 h 94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910" h="940175">
                    <a:moveTo>
                      <a:pt x="805053" y="108873"/>
                    </a:moveTo>
                    <a:cubicBezTo>
                      <a:pt x="805053" y="108873"/>
                      <a:pt x="788194" y="627128"/>
                      <a:pt x="754666" y="890209"/>
                    </a:cubicBezTo>
                    <a:cubicBezTo>
                      <a:pt x="754666" y="890209"/>
                      <a:pt x="626269" y="947645"/>
                      <a:pt x="421862" y="939358"/>
                    </a:cubicBezTo>
                    <a:cubicBezTo>
                      <a:pt x="277463" y="933452"/>
                      <a:pt x="235839" y="902591"/>
                      <a:pt x="235839" y="902591"/>
                    </a:cubicBezTo>
                    <a:lnTo>
                      <a:pt x="0" y="27339"/>
                    </a:lnTo>
                    <a:cubicBezTo>
                      <a:pt x="0" y="27339"/>
                      <a:pt x="132969" y="-284"/>
                      <a:pt x="353092" y="2"/>
                    </a:cubicBezTo>
                    <a:lnTo>
                      <a:pt x="455200" y="94585"/>
                    </a:lnTo>
                    <a:cubicBezTo>
                      <a:pt x="455200" y="94585"/>
                      <a:pt x="482918" y="21148"/>
                      <a:pt x="537686" y="6574"/>
                    </a:cubicBezTo>
                    <a:cubicBezTo>
                      <a:pt x="620649" y="12289"/>
                      <a:pt x="711232" y="22195"/>
                      <a:pt x="807911" y="38197"/>
                    </a:cubicBezTo>
                    <a:lnTo>
                      <a:pt x="805053" y="108873"/>
                    </a:lnTo>
                    <a:close/>
                  </a:path>
                </a:pathLst>
              </a:custGeom>
              <a:solidFill>
                <a:srgbClr val="E6F9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41" name="任意多边形: 形状 40">
                <a:extLst>
                  <a:ext uri="{FF2B5EF4-FFF2-40B4-BE49-F238E27FC236}">
                    <a16:creationId xmlns:a16="http://schemas.microsoft.com/office/drawing/2014/main" id="{8FA1F6A0-E383-47CF-E6ED-528CA35570A3}"/>
                  </a:ext>
                </a:extLst>
              </p:cNvPr>
              <p:cNvSpPr/>
              <p:nvPr/>
            </p:nvSpPr>
            <p:spPr>
              <a:xfrm>
                <a:off x="2929984" y="2485548"/>
                <a:ext cx="383381" cy="597027"/>
              </a:xfrm>
              <a:custGeom>
                <a:avLst/>
                <a:gdLst>
                  <a:gd name="connsiteX0" fmla="*/ 190310 w 383381"/>
                  <a:gd name="connsiteY0" fmla="*/ 597027 h 597027"/>
                  <a:gd name="connsiteX1" fmla="*/ 383381 w 383381"/>
                  <a:gd name="connsiteY1" fmla="*/ 59150 h 597027"/>
                  <a:gd name="connsiteX2" fmla="*/ 204502 w 383381"/>
                  <a:gd name="connsiteY2" fmla="*/ 0 h 597027"/>
                  <a:gd name="connsiteX3" fmla="*/ 0 w 383381"/>
                  <a:gd name="connsiteY3" fmla="*/ 580549 h 597027"/>
                </a:gdLst>
                <a:ahLst/>
                <a:cxnLst>
                  <a:cxn ang="0">
                    <a:pos x="connsiteX0" y="connsiteY0"/>
                  </a:cxn>
                  <a:cxn ang="0">
                    <a:pos x="connsiteX1" y="connsiteY1"/>
                  </a:cxn>
                  <a:cxn ang="0">
                    <a:pos x="connsiteX2" y="connsiteY2"/>
                  </a:cxn>
                  <a:cxn ang="0">
                    <a:pos x="connsiteX3" y="connsiteY3"/>
                  </a:cxn>
                </a:cxnLst>
                <a:rect l="l" t="t" r="r" b="b"/>
                <a:pathLst>
                  <a:path w="383381" h="597027">
                    <a:moveTo>
                      <a:pt x="190310" y="597027"/>
                    </a:moveTo>
                    <a:lnTo>
                      <a:pt x="383381" y="59150"/>
                    </a:lnTo>
                    <a:lnTo>
                      <a:pt x="204502" y="0"/>
                    </a:lnTo>
                    <a:lnTo>
                      <a:pt x="0" y="580549"/>
                    </a:lnTo>
                    <a:close/>
                  </a:path>
                </a:pathLst>
              </a:custGeom>
              <a:solidFill>
                <a:srgbClr val="E6F9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nvGrpSpPr>
              <p:cNvPr id="42" name="图形 2">
                <a:extLst>
                  <a:ext uri="{FF2B5EF4-FFF2-40B4-BE49-F238E27FC236}">
                    <a16:creationId xmlns:a16="http://schemas.microsoft.com/office/drawing/2014/main" id="{3E3DF530-8C2D-BB7E-4554-C76DDCE8B492}"/>
                  </a:ext>
                </a:extLst>
              </p:cNvPr>
              <p:cNvGrpSpPr/>
              <p:nvPr/>
            </p:nvGrpSpPr>
            <p:grpSpPr>
              <a:xfrm>
                <a:off x="3353463" y="3375372"/>
                <a:ext cx="538604" cy="95637"/>
                <a:chOff x="3353463" y="3375372"/>
                <a:chExt cx="538604" cy="95637"/>
              </a:xfrm>
              <a:solidFill>
                <a:srgbClr val="1C1918"/>
              </a:solidFill>
            </p:grpSpPr>
            <p:sp>
              <p:nvSpPr>
                <p:cNvPr id="73" name="任意多边形: 形状 72">
                  <a:extLst>
                    <a:ext uri="{FF2B5EF4-FFF2-40B4-BE49-F238E27FC236}">
                      <a16:creationId xmlns:a16="http://schemas.microsoft.com/office/drawing/2014/main" id="{4B4BE83B-4B43-F77B-2ACA-FC2148F73C1D}"/>
                    </a:ext>
                  </a:extLst>
                </p:cNvPr>
                <p:cNvSpPr/>
                <p:nvPr/>
              </p:nvSpPr>
              <p:spPr>
                <a:xfrm>
                  <a:off x="3813142" y="3375372"/>
                  <a:ext cx="78925" cy="74391"/>
                </a:xfrm>
                <a:custGeom>
                  <a:avLst/>
                  <a:gdLst>
                    <a:gd name="connsiteX0" fmla="*/ 0 w 78925"/>
                    <a:gd name="connsiteY0" fmla="*/ 22957 h 74391"/>
                    <a:gd name="connsiteX1" fmla="*/ 65723 w 78925"/>
                    <a:gd name="connsiteY1" fmla="*/ 859 h 74391"/>
                    <a:gd name="connsiteX2" fmla="*/ 78391 w 78925"/>
                    <a:gd name="connsiteY2" fmla="*/ 22290 h 74391"/>
                    <a:gd name="connsiteX3" fmla="*/ 65723 w 78925"/>
                    <a:gd name="connsiteY3" fmla="*/ 52580 h 74391"/>
                    <a:gd name="connsiteX4" fmla="*/ 9715 w 78925"/>
                    <a:gd name="connsiteY4" fmla="*/ 74392 h 74391"/>
                    <a:gd name="connsiteX5" fmla="*/ 0 w 78925"/>
                    <a:gd name="connsiteY5" fmla="*/ 22957 h 74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925" h="74391">
                      <a:moveTo>
                        <a:pt x="0" y="22957"/>
                      </a:moveTo>
                      <a:cubicBezTo>
                        <a:pt x="43910" y="13527"/>
                        <a:pt x="65246" y="1049"/>
                        <a:pt x="65723" y="859"/>
                      </a:cubicBezTo>
                      <a:cubicBezTo>
                        <a:pt x="78581" y="-3427"/>
                        <a:pt x="76962" y="9050"/>
                        <a:pt x="78391" y="22290"/>
                      </a:cubicBezTo>
                      <a:cubicBezTo>
                        <a:pt x="80296" y="39721"/>
                        <a:pt x="77343" y="49055"/>
                        <a:pt x="65723" y="52580"/>
                      </a:cubicBezTo>
                      <a:cubicBezTo>
                        <a:pt x="63627" y="53246"/>
                        <a:pt x="53435" y="63819"/>
                        <a:pt x="9715" y="74392"/>
                      </a:cubicBezTo>
                      <a:cubicBezTo>
                        <a:pt x="6477" y="57247"/>
                        <a:pt x="3238" y="40102"/>
                        <a:pt x="0" y="22957"/>
                      </a:cubicBezTo>
                      <a:close/>
                    </a:path>
                  </a:pathLst>
                </a:custGeom>
                <a:solidFill>
                  <a:srgbClr val="1C1918"/>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74" name="任意多边形: 形状 73">
                  <a:extLst>
                    <a:ext uri="{FF2B5EF4-FFF2-40B4-BE49-F238E27FC236}">
                      <a16:creationId xmlns:a16="http://schemas.microsoft.com/office/drawing/2014/main" id="{7E223E39-64D5-3DB6-0C49-2FF17E35ACC0}"/>
                    </a:ext>
                  </a:extLst>
                </p:cNvPr>
                <p:cNvSpPr/>
                <p:nvPr/>
              </p:nvSpPr>
              <p:spPr>
                <a:xfrm>
                  <a:off x="3491864" y="3405187"/>
                  <a:ext cx="289369" cy="65822"/>
                </a:xfrm>
                <a:custGeom>
                  <a:avLst/>
                  <a:gdLst>
                    <a:gd name="connsiteX0" fmla="*/ 6382 w 289369"/>
                    <a:gd name="connsiteY0" fmla="*/ 7144 h 65822"/>
                    <a:gd name="connsiteX1" fmla="*/ 166688 w 289369"/>
                    <a:gd name="connsiteY1" fmla="*/ 11335 h 65822"/>
                    <a:gd name="connsiteX2" fmla="*/ 285083 w 289369"/>
                    <a:gd name="connsiteY2" fmla="*/ 0 h 65822"/>
                    <a:gd name="connsiteX3" fmla="*/ 289370 w 289369"/>
                    <a:gd name="connsiteY3" fmla="*/ 53245 h 65822"/>
                    <a:gd name="connsiteX4" fmla="*/ 167831 w 289369"/>
                    <a:gd name="connsiteY4" fmla="*/ 65437 h 65822"/>
                    <a:gd name="connsiteX5" fmla="*/ 112490 w 289369"/>
                    <a:gd name="connsiteY5" fmla="*/ 65627 h 65822"/>
                    <a:gd name="connsiteX6" fmla="*/ 0 w 289369"/>
                    <a:gd name="connsiteY6" fmla="*/ 58674 h 65822"/>
                    <a:gd name="connsiteX7" fmla="*/ 6382 w 289369"/>
                    <a:gd name="connsiteY7" fmla="*/ 7144 h 65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369" h="65822">
                      <a:moveTo>
                        <a:pt x="6382" y="7144"/>
                      </a:moveTo>
                      <a:cubicBezTo>
                        <a:pt x="55245" y="11811"/>
                        <a:pt x="108680" y="12763"/>
                        <a:pt x="166688" y="11335"/>
                      </a:cubicBezTo>
                      <a:cubicBezTo>
                        <a:pt x="211360" y="10287"/>
                        <a:pt x="251365" y="5620"/>
                        <a:pt x="285083" y="0"/>
                      </a:cubicBezTo>
                      <a:cubicBezTo>
                        <a:pt x="284036" y="17812"/>
                        <a:pt x="286322" y="35528"/>
                        <a:pt x="289370" y="53245"/>
                      </a:cubicBezTo>
                      <a:cubicBezTo>
                        <a:pt x="255079" y="59436"/>
                        <a:pt x="214217" y="64389"/>
                        <a:pt x="167831" y="65437"/>
                      </a:cubicBezTo>
                      <a:cubicBezTo>
                        <a:pt x="148971" y="65913"/>
                        <a:pt x="130493" y="65913"/>
                        <a:pt x="112490" y="65627"/>
                      </a:cubicBezTo>
                      <a:cubicBezTo>
                        <a:pt x="72104" y="64865"/>
                        <a:pt x="34957" y="62675"/>
                        <a:pt x="0" y="58674"/>
                      </a:cubicBezTo>
                      <a:cubicBezTo>
                        <a:pt x="3810" y="41815"/>
                        <a:pt x="6096" y="24670"/>
                        <a:pt x="6382" y="7144"/>
                      </a:cubicBezTo>
                      <a:close/>
                    </a:path>
                  </a:pathLst>
                </a:custGeom>
                <a:solidFill>
                  <a:srgbClr val="1C1918"/>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75" name="任意多边形: 形状 74">
                  <a:extLst>
                    <a:ext uri="{FF2B5EF4-FFF2-40B4-BE49-F238E27FC236}">
                      <a16:creationId xmlns:a16="http://schemas.microsoft.com/office/drawing/2014/main" id="{C64E3793-F9A0-1A28-3C23-95601E40B924}"/>
                    </a:ext>
                  </a:extLst>
                </p:cNvPr>
                <p:cNvSpPr/>
                <p:nvPr/>
              </p:nvSpPr>
              <p:spPr>
                <a:xfrm>
                  <a:off x="3353463" y="3386720"/>
                  <a:ext cx="112683" cy="72854"/>
                </a:xfrm>
                <a:custGeom>
                  <a:avLst/>
                  <a:gdLst>
                    <a:gd name="connsiteX0" fmla="*/ 1527 w 112683"/>
                    <a:gd name="connsiteY0" fmla="*/ 21229 h 72854"/>
                    <a:gd name="connsiteX1" fmla="*/ 18386 w 112683"/>
                    <a:gd name="connsiteY1" fmla="*/ 941 h 72854"/>
                    <a:gd name="connsiteX2" fmla="*/ 112684 w 112683"/>
                    <a:gd name="connsiteY2" fmla="*/ 22087 h 72854"/>
                    <a:gd name="connsiteX3" fmla="*/ 106492 w 112683"/>
                    <a:gd name="connsiteY3" fmla="*/ 72855 h 72854"/>
                    <a:gd name="connsiteX4" fmla="*/ 7528 w 112683"/>
                    <a:gd name="connsiteY4" fmla="*/ 47995 h 72854"/>
                    <a:gd name="connsiteX5" fmla="*/ 1527 w 112683"/>
                    <a:gd name="connsiteY5" fmla="*/ 21229 h 72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2683" h="72854">
                      <a:moveTo>
                        <a:pt x="1527" y="21229"/>
                      </a:moveTo>
                      <a:cubicBezTo>
                        <a:pt x="4003" y="8180"/>
                        <a:pt x="5527" y="-3440"/>
                        <a:pt x="18386" y="941"/>
                      </a:cubicBezTo>
                      <a:cubicBezTo>
                        <a:pt x="47152" y="10561"/>
                        <a:pt x="78679" y="17419"/>
                        <a:pt x="112684" y="22087"/>
                      </a:cubicBezTo>
                      <a:cubicBezTo>
                        <a:pt x="111541" y="39136"/>
                        <a:pt x="109064" y="55996"/>
                        <a:pt x="106492" y="72855"/>
                      </a:cubicBezTo>
                      <a:cubicBezTo>
                        <a:pt x="71155" y="67235"/>
                        <a:pt x="38198" y="59329"/>
                        <a:pt x="7528" y="47995"/>
                      </a:cubicBezTo>
                      <a:cubicBezTo>
                        <a:pt x="-1331" y="44756"/>
                        <a:pt x="-950" y="34469"/>
                        <a:pt x="1527" y="21229"/>
                      </a:cubicBezTo>
                      <a:close/>
                    </a:path>
                  </a:pathLst>
                </a:custGeom>
                <a:solidFill>
                  <a:srgbClr val="1C1918"/>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sp>
            <p:nvSpPr>
              <p:cNvPr id="43" name="任意多边形: 形状 42">
                <a:extLst>
                  <a:ext uri="{FF2B5EF4-FFF2-40B4-BE49-F238E27FC236}">
                    <a16:creationId xmlns:a16="http://schemas.microsoft.com/office/drawing/2014/main" id="{3B1B655C-7241-2E49-AC0F-2079AEAE6C38}"/>
                  </a:ext>
                </a:extLst>
              </p:cNvPr>
              <p:cNvSpPr/>
              <p:nvPr/>
            </p:nvSpPr>
            <p:spPr>
              <a:xfrm>
                <a:off x="3577303" y="3408235"/>
                <a:ext cx="114776" cy="70008"/>
              </a:xfrm>
              <a:custGeom>
                <a:avLst/>
                <a:gdLst>
                  <a:gd name="connsiteX0" fmla="*/ 1238 w 114776"/>
                  <a:gd name="connsiteY0" fmla="*/ 667 h 70008"/>
                  <a:gd name="connsiteX1" fmla="*/ 0 w 114776"/>
                  <a:gd name="connsiteY1" fmla="*/ 70009 h 70008"/>
                  <a:gd name="connsiteX2" fmla="*/ 113633 w 114776"/>
                  <a:gd name="connsiteY2" fmla="*/ 64294 h 70008"/>
                  <a:gd name="connsiteX3" fmla="*/ 114776 w 114776"/>
                  <a:gd name="connsiteY3" fmla="*/ 0 h 70008"/>
                  <a:gd name="connsiteX4" fmla="*/ 1238 w 114776"/>
                  <a:gd name="connsiteY4" fmla="*/ 667 h 70008"/>
                  <a:gd name="connsiteX5" fmla="*/ 20288 w 114776"/>
                  <a:gd name="connsiteY5" fmla="*/ 12287 h 70008"/>
                  <a:gd name="connsiteX6" fmla="*/ 95345 w 114776"/>
                  <a:gd name="connsiteY6" fmla="*/ 11811 h 70008"/>
                  <a:gd name="connsiteX7" fmla="*/ 94583 w 114776"/>
                  <a:gd name="connsiteY7" fmla="*/ 54292 h 70008"/>
                  <a:gd name="connsiteX8" fmla="*/ 19431 w 114776"/>
                  <a:gd name="connsiteY8" fmla="*/ 58102 h 70008"/>
                  <a:gd name="connsiteX9" fmla="*/ 20288 w 114776"/>
                  <a:gd name="connsiteY9" fmla="*/ 12287 h 70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776" h="70008">
                    <a:moveTo>
                      <a:pt x="1238" y="667"/>
                    </a:moveTo>
                    <a:lnTo>
                      <a:pt x="0" y="70009"/>
                    </a:lnTo>
                    <a:lnTo>
                      <a:pt x="113633" y="64294"/>
                    </a:lnTo>
                    <a:lnTo>
                      <a:pt x="114776" y="0"/>
                    </a:lnTo>
                    <a:lnTo>
                      <a:pt x="1238" y="667"/>
                    </a:lnTo>
                    <a:close/>
                    <a:moveTo>
                      <a:pt x="20288" y="12287"/>
                    </a:moveTo>
                    <a:lnTo>
                      <a:pt x="95345" y="11811"/>
                    </a:lnTo>
                    <a:lnTo>
                      <a:pt x="94583" y="54292"/>
                    </a:lnTo>
                    <a:lnTo>
                      <a:pt x="19431" y="58102"/>
                    </a:lnTo>
                    <a:lnTo>
                      <a:pt x="20288" y="12287"/>
                    </a:lnTo>
                    <a:close/>
                  </a:path>
                </a:pathLst>
              </a:custGeom>
              <a:solidFill>
                <a:srgbClr val="ADADAD"/>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46" name="任意多边形: 形状 45">
                <a:extLst>
                  <a:ext uri="{FF2B5EF4-FFF2-40B4-BE49-F238E27FC236}">
                    <a16:creationId xmlns:a16="http://schemas.microsoft.com/office/drawing/2014/main" id="{1F5C049B-3349-5FC6-2B00-5AA79779AAC6}"/>
                  </a:ext>
                </a:extLst>
              </p:cNvPr>
              <p:cNvSpPr/>
              <p:nvPr/>
            </p:nvSpPr>
            <p:spPr>
              <a:xfrm>
                <a:off x="3504342" y="2460688"/>
                <a:ext cx="85248" cy="92106"/>
              </a:xfrm>
              <a:custGeom>
                <a:avLst/>
                <a:gdLst>
                  <a:gd name="connsiteX0" fmla="*/ 85249 w 85248"/>
                  <a:gd name="connsiteY0" fmla="*/ 92107 h 92106"/>
                  <a:gd name="connsiteX1" fmla="*/ 58769 w 85248"/>
                  <a:gd name="connsiteY1" fmla="*/ 0 h 92106"/>
                  <a:gd name="connsiteX2" fmla="*/ 0 w 85248"/>
                  <a:gd name="connsiteY2" fmla="*/ 26956 h 92106"/>
                </a:gdLst>
                <a:ahLst/>
                <a:cxnLst>
                  <a:cxn ang="0">
                    <a:pos x="connsiteX0" y="connsiteY0"/>
                  </a:cxn>
                  <a:cxn ang="0">
                    <a:pos x="connsiteX1" y="connsiteY1"/>
                  </a:cxn>
                  <a:cxn ang="0">
                    <a:pos x="connsiteX2" y="connsiteY2"/>
                  </a:cxn>
                </a:cxnLst>
                <a:rect l="l" t="t" r="r" b="b"/>
                <a:pathLst>
                  <a:path w="85248" h="92106">
                    <a:moveTo>
                      <a:pt x="85249" y="92107"/>
                    </a:moveTo>
                    <a:lnTo>
                      <a:pt x="58769" y="0"/>
                    </a:lnTo>
                    <a:lnTo>
                      <a:pt x="0" y="26956"/>
                    </a:lnTo>
                    <a:close/>
                  </a:path>
                </a:pathLst>
              </a:custGeom>
              <a:solidFill>
                <a:srgbClr val="D8CAC7"/>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48" name="任意多边形: 形状 47">
                <a:extLst>
                  <a:ext uri="{FF2B5EF4-FFF2-40B4-BE49-F238E27FC236}">
                    <a16:creationId xmlns:a16="http://schemas.microsoft.com/office/drawing/2014/main" id="{B621A72F-7172-3D53-821B-7D5351F7F039}"/>
                  </a:ext>
                </a:extLst>
              </p:cNvPr>
              <p:cNvSpPr/>
              <p:nvPr/>
            </p:nvSpPr>
            <p:spPr>
              <a:xfrm>
                <a:off x="3589591" y="2468689"/>
                <a:ext cx="48101" cy="84105"/>
              </a:xfrm>
              <a:custGeom>
                <a:avLst/>
                <a:gdLst>
                  <a:gd name="connsiteX0" fmla="*/ 7525 w 48101"/>
                  <a:gd name="connsiteY0" fmla="*/ 0 h 84105"/>
                  <a:gd name="connsiteX1" fmla="*/ 0 w 48101"/>
                  <a:gd name="connsiteY1" fmla="*/ 84106 h 84105"/>
                  <a:gd name="connsiteX2" fmla="*/ 48101 w 48101"/>
                  <a:gd name="connsiteY2" fmla="*/ 24575 h 84105"/>
                </a:gdLst>
                <a:ahLst/>
                <a:cxnLst>
                  <a:cxn ang="0">
                    <a:pos x="connsiteX0" y="connsiteY0"/>
                  </a:cxn>
                  <a:cxn ang="0">
                    <a:pos x="connsiteX1" y="connsiteY1"/>
                  </a:cxn>
                  <a:cxn ang="0">
                    <a:pos x="connsiteX2" y="connsiteY2"/>
                  </a:cxn>
                </a:cxnLst>
                <a:rect l="l" t="t" r="r" b="b"/>
                <a:pathLst>
                  <a:path w="48101" h="84105">
                    <a:moveTo>
                      <a:pt x="7525" y="0"/>
                    </a:moveTo>
                    <a:lnTo>
                      <a:pt x="0" y="84106"/>
                    </a:lnTo>
                    <a:lnTo>
                      <a:pt x="48101" y="24575"/>
                    </a:lnTo>
                    <a:close/>
                  </a:path>
                </a:pathLst>
              </a:custGeom>
              <a:solidFill>
                <a:srgbClr val="D8CAC7"/>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49" name="任意多边形: 形状 48">
                <a:extLst>
                  <a:ext uri="{FF2B5EF4-FFF2-40B4-BE49-F238E27FC236}">
                    <a16:creationId xmlns:a16="http://schemas.microsoft.com/office/drawing/2014/main" id="{51339631-8753-0F72-D593-DDD5E99D8866}"/>
                  </a:ext>
                </a:extLst>
              </p:cNvPr>
              <p:cNvSpPr/>
              <p:nvPr/>
            </p:nvSpPr>
            <p:spPr>
              <a:xfrm>
                <a:off x="3528345" y="2492883"/>
                <a:ext cx="201548" cy="815816"/>
              </a:xfrm>
              <a:custGeom>
                <a:avLst/>
                <a:gdLst>
                  <a:gd name="connsiteX0" fmla="*/ 17431 w 201548"/>
                  <a:gd name="connsiteY0" fmla="*/ 0 h 815816"/>
                  <a:gd name="connsiteX1" fmla="*/ 86487 w 201548"/>
                  <a:gd name="connsiteY1" fmla="*/ 2572 h 815816"/>
                  <a:gd name="connsiteX2" fmla="*/ 118967 w 201548"/>
                  <a:gd name="connsiteY2" fmla="*/ 41148 h 815816"/>
                  <a:gd name="connsiteX3" fmla="*/ 90297 w 201548"/>
                  <a:gd name="connsiteY3" fmla="*/ 82105 h 815816"/>
                  <a:gd name="connsiteX4" fmla="*/ 201549 w 201548"/>
                  <a:gd name="connsiteY4" fmla="*/ 729710 h 815816"/>
                  <a:gd name="connsiteX5" fmla="*/ 116015 w 201548"/>
                  <a:gd name="connsiteY5" fmla="*/ 815816 h 815816"/>
                  <a:gd name="connsiteX6" fmla="*/ 11335 w 201548"/>
                  <a:gd name="connsiteY6" fmla="*/ 741045 h 815816"/>
                  <a:gd name="connsiteX7" fmla="*/ 35433 w 201548"/>
                  <a:gd name="connsiteY7" fmla="*/ 86773 h 815816"/>
                  <a:gd name="connsiteX8" fmla="*/ 0 w 201548"/>
                  <a:gd name="connsiteY8" fmla="*/ 36100 h 815816"/>
                  <a:gd name="connsiteX9" fmla="*/ 17431 w 201548"/>
                  <a:gd name="connsiteY9" fmla="*/ 0 h 815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1548" h="815816">
                    <a:moveTo>
                      <a:pt x="17431" y="0"/>
                    </a:moveTo>
                    <a:cubicBezTo>
                      <a:pt x="17431" y="0"/>
                      <a:pt x="47435" y="7048"/>
                      <a:pt x="86487" y="2572"/>
                    </a:cubicBezTo>
                    <a:lnTo>
                      <a:pt x="118967" y="41148"/>
                    </a:lnTo>
                    <a:lnTo>
                      <a:pt x="90297" y="82105"/>
                    </a:lnTo>
                    <a:lnTo>
                      <a:pt x="201549" y="729710"/>
                    </a:lnTo>
                    <a:lnTo>
                      <a:pt x="116015" y="815816"/>
                    </a:lnTo>
                    <a:lnTo>
                      <a:pt x="11335" y="741045"/>
                    </a:lnTo>
                    <a:lnTo>
                      <a:pt x="35433" y="86773"/>
                    </a:lnTo>
                    <a:lnTo>
                      <a:pt x="0" y="36100"/>
                    </a:lnTo>
                    <a:lnTo>
                      <a:pt x="17431" y="0"/>
                    </a:lnTo>
                    <a:close/>
                  </a:path>
                </a:pathLst>
              </a:custGeom>
              <a:solidFill>
                <a:srgbClr val="16333C"/>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51" name="任意多边形: 形状 50">
                <a:extLst>
                  <a:ext uri="{FF2B5EF4-FFF2-40B4-BE49-F238E27FC236}">
                    <a16:creationId xmlns:a16="http://schemas.microsoft.com/office/drawing/2014/main" id="{6041AB95-C481-FA58-DC04-535EEF079664}"/>
                  </a:ext>
                </a:extLst>
              </p:cNvPr>
              <p:cNvSpPr/>
              <p:nvPr/>
            </p:nvSpPr>
            <p:spPr>
              <a:xfrm>
                <a:off x="3597115" y="2405252"/>
                <a:ext cx="132587" cy="154971"/>
              </a:xfrm>
              <a:custGeom>
                <a:avLst/>
                <a:gdLst>
                  <a:gd name="connsiteX0" fmla="*/ 132588 w 132587"/>
                  <a:gd name="connsiteY0" fmla="*/ 57912 h 154971"/>
                  <a:gd name="connsiteX1" fmla="*/ 60674 w 132587"/>
                  <a:gd name="connsiteY1" fmla="*/ 154972 h 154971"/>
                  <a:gd name="connsiteX2" fmla="*/ 0 w 132587"/>
                  <a:gd name="connsiteY2" fmla="*/ 63437 h 154971"/>
                  <a:gd name="connsiteX3" fmla="*/ 95345 w 132587"/>
                  <a:gd name="connsiteY3" fmla="*/ 0 h 154971"/>
                </a:gdLst>
                <a:ahLst/>
                <a:cxnLst>
                  <a:cxn ang="0">
                    <a:pos x="connsiteX0" y="connsiteY0"/>
                  </a:cxn>
                  <a:cxn ang="0">
                    <a:pos x="connsiteX1" y="connsiteY1"/>
                  </a:cxn>
                  <a:cxn ang="0">
                    <a:pos x="connsiteX2" y="connsiteY2"/>
                  </a:cxn>
                  <a:cxn ang="0">
                    <a:pos x="connsiteX3" y="connsiteY3"/>
                  </a:cxn>
                </a:cxnLst>
                <a:rect l="l" t="t" r="r" b="b"/>
                <a:pathLst>
                  <a:path w="132587" h="154971">
                    <a:moveTo>
                      <a:pt x="132588" y="57912"/>
                    </a:moveTo>
                    <a:lnTo>
                      <a:pt x="60674" y="154972"/>
                    </a:lnTo>
                    <a:lnTo>
                      <a:pt x="0" y="63437"/>
                    </a:lnTo>
                    <a:lnTo>
                      <a:pt x="95345" y="0"/>
                    </a:lnTo>
                    <a:close/>
                  </a:path>
                </a:pathLst>
              </a:custGeom>
              <a:solidFill>
                <a:srgbClr val="D8EAE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52" name="任意多边形: 形状 51">
                <a:extLst>
                  <a:ext uri="{FF2B5EF4-FFF2-40B4-BE49-F238E27FC236}">
                    <a16:creationId xmlns:a16="http://schemas.microsoft.com/office/drawing/2014/main" id="{C7F056E6-8A9E-B72C-8313-BBFEE51443F2}"/>
                  </a:ext>
                </a:extLst>
              </p:cNvPr>
              <p:cNvSpPr/>
              <p:nvPr/>
            </p:nvSpPr>
            <p:spPr>
              <a:xfrm>
                <a:off x="3421189" y="2392489"/>
                <a:ext cx="141922" cy="162401"/>
              </a:xfrm>
              <a:custGeom>
                <a:avLst/>
                <a:gdLst>
                  <a:gd name="connsiteX0" fmla="*/ 0 w 141922"/>
                  <a:gd name="connsiteY0" fmla="*/ 57817 h 162401"/>
                  <a:gd name="connsiteX1" fmla="*/ 91345 w 141922"/>
                  <a:gd name="connsiteY1" fmla="*/ 162401 h 162401"/>
                  <a:gd name="connsiteX2" fmla="*/ 141923 w 141922"/>
                  <a:gd name="connsiteY2" fmla="*/ 68199 h 162401"/>
                  <a:gd name="connsiteX3" fmla="*/ 36576 w 141922"/>
                  <a:gd name="connsiteY3" fmla="*/ 0 h 162401"/>
                </a:gdLst>
                <a:ahLst/>
                <a:cxnLst>
                  <a:cxn ang="0">
                    <a:pos x="connsiteX0" y="connsiteY0"/>
                  </a:cxn>
                  <a:cxn ang="0">
                    <a:pos x="connsiteX1" y="connsiteY1"/>
                  </a:cxn>
                  <a:cxn ang="0">
                    <a:pos x="connsiteX2" y="connsiteY2"/>
                  </a:cxn>
                  <a:cxn ang="0">
                    <a:pos x="connsiteX3" y="connsiteY3"/>
                  </a:cxn>
                </a:cxnLst>
                <a:rect l="l" t="t" r="r" b="b"/>
                <a:pathLst>
                  <a:path w="141922" h="162401">
                    <a:moveTo>
                      <a:pt x="0" y="57817"/>
                    </a:moveTo>
                    <a:lnTo>
                      <a:pt x="91345" y="162401"/>
                    </a:lnTo>
                    <a:lnTo>
                      <a:pt x="141923" y="68199"/>
                    </a:lnTo>
                    <a:lnTo>
                      <a:pt x="36576" y="0"/>
                    </a:lnTo>
                    <a:close/>
                  </a:path>
                </a:pathLst>
              </a:custGeom>
              <a:solidFill>
                <a:srgbClr val="D8EAE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55" name="任意多边形: 形状 54">
                <a:extLst>
                  <a:ext uri="{FF2B5EF4-FFF2-40B4-BE49-F238E27FC236}">
                    <a16:creationId xmlns:a16="http://schemas.microsoft.com/office/drawing/2014/main" id="{CADA8297-5DF7-DDFE-CBF7-3E68F66995D7}"/>
                  </a:ext>
                </a:extLst>
              </p:cNvPr>
              <p:cNvSpPr/>
              <p:nvPr/>
            </p:nvSpPr>
            <p:spPr>
              <a:xfrm>
                <a:off x="2899409" y="2982753"/>
                <a:ext cx="255936" cy="130968"/>
              </a:xfrm>
              <a:custGeom>
                <a:avLst/>
                <a:gdLst>
                  <a:gd name="connsiteX0" fmla="*/ 255937 w 255936"/>
                  <a:gd name="connsiteY0" fmla="*/ 37529 h 130968"/>
                  <a:gd name="connsiteX1" fmla="*/ 35433 w 255936"/>
                  <a:gd name="connsiteY1" fmla="*/ 0 h 130968"/>
                  <a:gd name="connsiteX2" fmla="*/ 0 w 255936"/>
                  <a:gd name="connsiteY2" fmla="*/ 90011 h 130968"/>
                  <a:gd name="connsiteX3" fmla="*/ 240316 w 255936"/>
                  <a:gd name="connsiteY3" fmla="*/ 130969 h 130968"/>
                </a:gdLst>
                <a:ahLst/>
                <a:cxnLst>
                  <a:cxn ang="0">
                    <a:pos x="connsiteX0" y="connsiteY0"/>
                  </a:cxn>
                  <a:cxn ang="0">
                    <a:pos x="connsiteX1" y="connsiteY1"/>
                  </a:cxn>
                  <a:cxn ang="0">
                    <a:pos x="connsiteX2" y="connsiteY2"/>
                  </a:cxn>
                  <a:cxn ang="0">
                    <a:pos x="connsiteX3" y="connsiteY3"/>
                  </a:cxn>
                </a:cxnLst>
                <a:rect l="l" t="t" r="r" b="b"/>
                <a:pathLst>
                  <a:path w="255936" h="130968">
                    <a:moveTo>
                      <a:pt x="255937" y="37529"/>
                    </a:moveTo>
                    <a:lnTo>
                      <a:pt x="35433" y="0"/>
                    </a:lnTo>
                    <a:lnTo>
                      <a:pt x="0" y="90011"/>
                    </a:lnTo>
                    <a:lnTo>
                      <a:pt x="240316" y="130969"/>
                    </a:lnTo>
                    <a:close/>
                  </a:path>
                </a:pathLst>
              </a:custGeom>
              <a:solidFill>
                <a:srgbClr val="D8EAE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60" name="任意多边形: 形状 59">
                <a:extLst>
                  <a:ext uri="{FF2B5EF4-FFF2-40B4-BE49-F238E27FC236}">
                    <a16:creationId xmlns:a16="http://schemas.microsoft.com/office/drawing/2014/main" id="{06B05466-0FF7-3774-EC95-3DCF3A442FCE}"/>
                  </a:ext>
                </a:extLst>
              </p:cNvPr>
              <p:cNvSpPr/>
              <p:nvPr/>
            </p:nvSpPr>
            <p:spPr>
              <a:xfrm>
                <a:off x="3266290" y="1617799"/>
                <a:ext cx="550376" cy="768627"/>
              </a:xfrm>
              <a:custGeom>
                <a:avLst/>
                <a:gdLst>
                  <a:gd name="connsiteX0" fmla="*/ 246720 w 550376"/>
                  <a:gd name="connsiteY0" fmla="*/ 13071 h 768627"/>
                  <a:gd name="connsiteX1" fmla="*/ 85271 w 550376"/>
                  <a:gd name="connsiteY1" fmla="*/ 164804 h 768627"/>
                  <a:gd name="connsiteX2" fmla="*/ 93748 w 550376"/>
                  <a:gd name="connsiteY2" fmla="*/ 357590 h 768627"/>
                  <a:gd name="connsiteX3" fmla="*/ 25835 w 550376"/>
                  <a:gd name="connsiteY3" fmla="*/ 339017 h 768627"/>
                  <a:gd name="connsiteX4" fmla="*/ 96892 w 550376"/>
                  <a:gd name="connsiteY4" fmla="*/ 525707 h 768627"/>
                  <a:gd name="connsiteX5" fmla="*/ 111846 w 550376"/>
                  <a:gd name="connsiteY5" fmla="*/ 627434 h 768627"/>
                  <a:gd name="connsiteX6" fmla="*/ 335969 w 550376"/>
                  <a:gd name="connsiteY6" fmla="*/ 767165 h 768627"/>
                  <a:gd name="connsiteX7" fmla="*/ 547996 w 550376"/>
                  <a:gd name="connsiteY7" fmla="*/ 605717 h 768627"/>
                  <a:gd name="connsiteX8" fmla="*/ 550377 w 550376"/>
                  <a:gd name="connsiteY8" fmla="*/ 133467 h 768627"/>
                  <a:gd name="connsiteX9" fmla="*/ 246720 w 550376"/>
                  <a:gd name="connsiteY9" fmla="*/ 13071 h 76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0376" h="768627">
                    <a:moveTo>
                      <a:pt x="246720" y="13071"/>
                    </a:moveTo>
                    <a:cubicBezTo>
                      <a:pt x="80794" y="50885"/>
                      <a:pt x="85271" y="164804"/>
                      <a:pt x="85271" y="164804"/>
                    </a:cubicBezTo>
                    <a:cubicBezTo>
                      <a:pt x="85271" y="164804"/>
                      <a:pt x="90415" y="252815"/>
                      <a:pt x="93748" y="357590"/>
                    </a:cubicBezTo>
                    <a:cubicBezTo>
                      <a:pt x="78413" y="336445"/>
                      <a:pt x="52410" y="327682"/>
                      <a:pt x="25835" y="339017"/>
                    </a:cubicBezTo>
                    <a:cubicBezTo>
                      <a:pt x="-30648" y="363210"/>
                      <a:pt x="11071" y="541042"/>
                      <a:pt x="96892" y="525707"/>
                    </a:cubicBezTo>
                    <a:cubicBezTo>
                      <a:pt x="100606" y="575332"/>
                      <a:pt x="105464" y="614099"/>
                      <a:pt x="111846" y="627434"/>
                    </a:cubicBezTo>
                    <a:cubicBezTo>
                      <a:pt x="135944" y="678011"/>
                      <a:pt x="241957" y="755164"/>
                      <a:pt x="335969" y="767165"/>
                    </a:cubicBezTo>
                    <a:cubicBezTo>
                      <a:pt x="429981" y="779167"/>
                      <a:pt x="547996" y="716588"/>
                      <a:pt x="547996" y="605717"/>
                    </a:cubicBezTo>
                    <a:cubicBezTo>
                      <a:pt x="547996" y="494846"/>
                      <a:pt x="550377" y="133467"/>
                      <a:pt x="550377" y="133467"/>
                    </a:cubicBezTo>
                    <a:cubicBezTo>
                      <a:pt x="550377" y="133467"/>
                      <a:pt x="521421" y="-49603"/>
                      <a:pt x="246720" y="13071"/>
                    </a:cubicBezTo>
                    <a:close/>
                  </a:path>
                </a:pathLst>
              </a:custGeom>
              <a:solidFill>
                <a:srgbClr val="FFBFA1"/>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61" name="任意多边形: 形状 60">
                <a:extLst>
                  <a:ext uri="{FF2B5EF4-FFF2-40B4-BE49-F238E27FC236}">
                    <a16:creationId xmlns:a16="http://schemas.microsoft.com/office/drawing/2014/main" id="{917AE60A-3D41-7AA0-4F8E-77D070129348}"/>
                  </a:ext>
                </a:extLst>
              </p:cNvPr>
              <p:cNvSpPr/>
              <p:nvPr/>
            </p:nvSpPr>
            <p:spPr>
              <a:xfrm>
                <a:off x="3665981" y="1951291"/>
                <a:ext cx="86772" cy="209740"/>
              </a:xfrm>
              <a:custGeom>
                <a:avLst/>
                <a:gdLst>
                  <a:gd name="connsiteX0" fmla="*/ 0 w 86772"/>
                  <a:gd name="connsiteY0" fmla="*/ 0 h 209740"/>
                  <a:gd name="connsiteX1" fmla="*/ 18002 w 86772"/>
                  <a:gd name="connsiteY1" fmla="*/ 45434 h 209740"/>
                  <a:gd name="connsiteX2" fmla="*/ 26956 w 86772"/>
                  <a:gd name="connsiteY2" fmla="*/ 67913 h 209740"/>
                  <a:gd name="connsiteX3" fmla="*/ 36195 w 86772"/>
                  <a:gd name="connsiteY3" fmla="*/ 90202 h 209740"/>
                  <a:gd name="connsiteX4" fmla="*/ 45910 w 86772"/>
                  <a:gd name="connsiteY4" fmla="*/ 112204 h 209740"/>
                  <a:gd name="connsiteX5" fmla="*/ 56579 w 86772"/>
                  <a:gd name="connsiteY5" fmla="*/ 133540 h 209740"/>
                  <a:gd name="connsiteX6" fmla="*/ 62389 w 86772"/>
                  <a:gd name="connsiteY6" fmla="*/ 143923 h 209740"/>
                  <a:gd name="connsiteX7" fmla="*/ 68580 w 86772"/>
                  <a:gd name="connsiteY7" fmla="*/ 153924 h 209740"/>
                  <a:gd name="connsiteX8" fmla="*/ 75343 w 86772"/>
                  <a:gd name="connsiteY8" fmla="*/ 163449 h 209740"/>
                  <a:gd name="connsiteX9" fmla="*/ 82868 w 86772"/>
                  <a:gd name="connsiteY9" fmla="*/ 172212 h 209740"/>
                  <a:gd name="connsiteX10" fmla="*/ 86773 w 86772"/>
                  <a:gd name="connsiteY10" fmla="*/ 176784 h 209740"/>
                  <a:gd name="connsiteX11" fmla="*/ 82772 w 86772"/>
                  <a:gd name="connsiteY11" fmla="*/ 179832 h 209740"/>
                  <a:gd name="connsiteX12" fmla="*/ 40862 w 86772"/>
                  <a:gd name="connsiteY12" fmla="*/ 209740 h 209740"/>
                  <a:gd name="connsiteX13" fmla="*/ 76105 w 86772"/>
                  <a:gd name="connsiteY13" fmla="*/ 172212 h 209740"/>
                  <a:gd name="connsiteX14" fmla="*/ 76010 w 86772"/>
                  <a:gd name="connsiteY14" fmla="*/ 179832 h 209740"/>
                  <a:gd name="connsiteX15" fmla="*/ 66580 w 86772"/>
                  <a:gd name="connsiteY15" fmla="*/ 171069 h 209740"/>
                  <a:gd name="connsiteX16" fmla="*/ 58293 w 86772"/>
                  <a:gd name="connsiteY16" fmla="*/ 161354 h 209740"/>
                  <a:gd name="connsiteX17" fmla="*/ 50959 w 86772"/>
                  <a:gd name="connsiteY17" fmla="*/ 151067 h 209740"/>
                  <a:gd name="connsiteX18" fmla="*/ 44291 w 86772"/>
                  <a:gd name="connsiteY18" fmla="*/ 140398 h 209740"/>
                  <a:gd name="connsiteX19" fmla="*/ 32671 w 86772"/>
                  <a:gd name="connsiteY19" fmla="*/ 118300 h 209740"/>
                  <a:gd name="connsiteX20" fmla="*/ 23146 w 86772"/>
                  <a:gd name="connsiteY20" fmla="*/ 95440 h 209740"/>
                  <a:gd name="connsiteX21" fmla="*/ 8477 w 86772"/>
                  <a:gd name="connsiteY21" fmla="*/ 48387 h 209740"/>
                  <a:gd name="connsiteX22" fmla="*/ 0 w 86772"/>
                  <a:gd name="connsiteY22" fmla="*/ 0 h 209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6772" h="209740">
                    <a:moveTo>
                      <a:pt x="0" y="0"/>
                    </a:moveTo>
                    <a:cubicBezTo>
                      <a:pt x="6191" y="15240"/>
                      <a:pt x="12002" y="30385"/>
                      <a:pt x="18002" y="45434"/>
                    </a:cubicBezTo>
                    <a:cubicBezTo>
                      <a:pt x="20860" y="52959"/>
                      <a:pt x="23908" y="60484"/>
                      <a:pt x="26956" y="67913"/>
                    </a:cubicBezTo>
                    <a:cubicBezTo>
                      <a:pt x="30004" y="75343"/>
                      <a:pt x="32956" y="82868"/>
                      <a:pt x="36195" y="90202"/>
                    </a:cubicBezTo>
                    <a:cubicBezTo>
                      <a:pt x="39148" y="97631"/>
                      <a:pt x="42577" y="104870"/>
                      <a:pt x="45910" y="112204"/>
                    </a:cubicBezTo>
                    <a:cubicBezTo>
                      <a:pt x="49435" y="119348"/>
                      <a:pt x="52673" y="126683"/>
                      <a:pt x="56579" y="133540"/>
                    </a:cubicBezTo>
                    <a:cubicBezTo>
                      <a:pt x="58483" y="136969"/>
                      <a:pt x="60293" y="140589"/>
                      <a:pt x="62389" y="143923"/>
                    </a:cubicBezTo>
                    <a:cubicBezTo>
                      <a:pt x="64484" y="147256"/>
                      <a:pt x="66294" y="150781"/>
                      <a:pt x="68580" y="153924"/>
                    </a:cubicBezTo>
                    <a:lnTo>
                      <a:pt x="75343" y="163449"/>
                    </a:lnTo>
                    <a:lnTo>
                      <a:pt x="82868" y="172212"/>
                    </a:lnTo>
                    <a:lnTo>
                      <a:pt x="86773" y="176784"/>
                    </a:lnTo>
                    <a:lnTo>
                      <a:pt x="82772" y="179832"/>
                    </a:lnTo>
                    <a:cubicBezTo>
                      <a:pt x="69152" y="190214"/>
                      <a:pt x="55435" y="200406"/>
                      <a:pt x="40862" y="209740"/>
                    </a:cubicBezTo>
                    <a:cubicBezTo>
                      <a:pt x="52006" y="196596"/>
                      <a:pt x="64008" y="184309"/>
                      <a:pt x="76105" y="172212"/>
                    </a:cubicBezTo>
                    <a:lnTo>
                      <a:pt x="76010" y="179832"/>
                    </a:lnTo>
                    <a:lnTo>
                      <a:pt x="66580" y="171069"/>
                    </a:lnTo>
                    <a:cubicBezTo>
                      <a:pt x="63722" y="167926"/>
                      <a:pt x="61055" y="164687"/>
                      <a:pt x="58293" y="161354"/>
                    </a:cubicBezTo>
                    <a:cubicBezTo>
                      <a:pt x="55626" y="158115"/>
                      <a:pt x="53435" y="154496"/>
                      <a:pt x="50959" y="151067"/>
                    </a:cubicBezTo>
                    <a:cubicBezTo>
                      <a:pt x="48482" y="147638"/>
                      <a:pt x="46387" y="144018"/>
                      <a:pt x="44291" y="140398"/>
                    </a:cubicBezTo>
                    <a:cubicBezTo>
                      <a:pt x="40005" y="133255"/>
                      <a:pt x="36385" y="125730"/>
                      <a:pt x="32671" y="118300"/>
                    </a:cubicBezTo>
                    <a:cubicBezTo>
                      <a:pt x="29432" y="110681"/>
                      <a:pt x="26003" y="103156"/>
                      <a:pt x="23146" y="95440"/>
                    </a:cubicBezTo>
                    <a:cubicBezTo>
                      <a:pt x="17335" y="80010"/>
                      <a:pt x="12383" y="64294"/>
                      <a:pt x="8477" y="48387"/>
                    </a:cubicBezTo>
                    <a:cubicBezTo>
                      <a:pt x="4858" y="32480"/>
                      <a:pt x="1524" y="16383"/>
                      <a:pt x="0" y="0"/>
                    </a:cubicBezTo>
                    <a:close/>
                  </a:path>
                </a:pathLst>
              </a:custGeom>
              <a:solidFill>
                <a:srgbClr val="D69F8A"/>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62" name="任意多边形: 形状 61">
                <a:extLst>
                  <a:ext uri="{FF2B5EF4-FFF2-40B4-BE49-F238E27FC236}">
                    <a16:creationId xmlns:a16="http://schemas.microsoft.com/office/drawing/2014/main" id="{392DEF9A-7180-565D-B849-6453E1CC360A}"/>
                  </a:ext>
                </a:extLst>
              </p:cNvPr>
              <p:cNvSpPr/>
              <p:nvPr/>
            </p:nvSpPr>
            <p:spPr>
              <a:xfrm>
                <a:off x="3517391" y="1923287"/>
                <a:ext cx="48006" cy="87439"/>
              </a:xfrm>
              <a:custGeom>
                <a:avLst/>
                <a:gdLst>
                  <a:gd name="connsiteX0" fmla="*/ 48006 w 48006"/>
                  <a:gd name="connsiteY0" fmla="*/ 43720 h 87439"/>
                  <a:gd name="connsiteX1" fmla="*/ 24003 w 48006"/>
                  <a:gd name="connsiteY1" fmla="*/ 87440 h 87439"/>
                  <a:gd name="connsiteX2" fmla="*/ 0 w 48006"/>
                  <a:gd name="connsiteY2" fmla="*/ 43720 h 87439"/>
                  <a:gd name="connsiteX3" fmla="*/ 24003 w 48006"/>
                  <a:gd name="connsiteY3" fmla="*/ 0 h 87439"/>
                  <a:gd name="connsiteX4" fmla="*/ 48006 w 48006"/>
                  <a:gd name="connsiteY4" fmla="*/ 43720 h 87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 h="87439">
                    <a:moveTo>
                      <a:pt x="48006" y="43720"/>
                    </a:moveTo>
                    <a:cubicBezTo>
                      <a:pt x="48006" y="67914"/>
                      <a:pt x="37243" y="87440"/>
                      <a:pt x="24003" y="87440"/>
                    </a:cubicBezTo>
                    <a:cubicBezTo>
                      <a:pt x="10763" y="87440"/>
                      <a:pt x="0" y="67818"/>
                      <a:pt x="0" y="43720"/>
                    </a:cubicBezTo>
                    <a:cubicBezTo>
                      <a:pt x="0" y="19527"/>
                      <a:pt x="10763" y="0"/>
                      <a:pt x="24003" y="0"/>
                    </a:cubicBezTo>
                    <a:cubicBezTo>
                      <a:pt x="37243" y="-95"/>
                      <a:pt x="48006" y="19527"/>
                      <a:pt x="48006" y="43720"/>
                    </a:cubicBezTo>
                    <a:close/>
                  </a:path>
                </a:pathLst>
              </a:custGeom>
              <a:solidFill>
                <a:srgbClr val="222228"/>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63" name="任意多边形: 形状 62">
                <a:extLst>
                  <a:ext uri="{FF2B5EF4-FFF2-40B4-BE49-F238E27FC236}">
                    <a16:creationId xmlns:a16="http://schemas.microsoft.com/office/drawing/2014/main" id="{EE2856D1-8946-8656-6267-56A74D689142}"/>
                  </a:ext>
                </a:extLst>
              </p:cNvPr>
              <p:cNvSpPr/>
              <p:nvPr/>
            </p:nvSpPr>
            <p:spPr>
              <a:xfrm>
                <a:off x="3719797" y="1932908"/>
                <a:ext cx="48006" cy="87439"/>
              </a:xfrm>
              <a:custGeom>
                <a:avLst/>
                <a:gdLst>
                  <a:gd name="connsiteX0" fmla="*/ 48006 w 48006"/>
                  <a:gd name="connsiteY0" fmla="*/ 43720 h 87439"/>
                  <a:gd name="connsiteX1" fmla="*/ 24003 w 48006"/>
                  <a:gd name="connsiteY1" fmla="*/ 87440 h 87439"/>
                  <a:gd name="connsiteX2" fmla="*/ 0 w 48006"/>
                  <a:gd name="connsiteY2" fmla="*/ 43720 h 87439"/>
                  <a:gd name="connsiteX3" fmla="*/ 24003 w 48006"/>
                  <a:gd name="connsiteY3" fmla="*/ 0 h 87439"/>
                  <a:gd name="connsiteX4" fmla="*/ 48006 w 48006"/>
                  <a:gd name="connsiteY4" fmla="*/ 43720 h 87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 h="87439">
                    <a:moveTo>
                      <a:pt x="48006" y="43720"/>
                    </a:moveTo>
                    <a:cubicBezTo>
                      <a:pt x="48006" y="67913"/>
                      <a:pt x="37243" y="87440"/>
                      <a:pt x="24003" y="87440"/>
                    </a:cubicBezTo>
                    <a:cubicBezTo>
                      <a:pt x="10763" y="87440"/>
                      <a:pt x="0" y="67818"/>
                      <a:pt x="0" y="43720"/>
                    </a:cubicBezTo>
                    <a:cubicBezTo>
                      <a:pt x="0" y="19526"/>
                      <a:pt x="10763" y="0"/>
                      <a:pt x="24003" y="0"/>
                    </a:cubicBezTo>
                    <a:cubicBezTo>
                      <a:pt x="37243" y="0"/>
                      <a:pt x="48006" y="19526"/>
                      <a:pt x="48006" y="43720"/>
                    </a:cubicBezTo>
                    <a:close/>
                  </a:path>
                </a:pathLst>
              </a:custGeom>
              <a:solidFill>
                <a:srgbClr val="222228"/>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64" name="任意多边形: 形状 63">
                <a:extLst>
                  <a:ext uri="{FF2B5EF4-FFF2-40B4-BE49-F238E27FC236}">
                    <a16:creationId xmlns:a16="http://schemas.microsoft.com/office/drawing/2014/main" id="{2A0F49F1-2610-CFCE-C879-E9053F91C381}"/>
                  </a:ext>
                </a:extLst>
              </p:cNvPr>
              <p:cNvSpPr/>
              <p:nvPr/>
            </p:nvSpPr>
            <p:spPr>
              <a:xfrm>
                <a:off x="3474624" y="1833943"/>
                <a:ext cx="129920" cy="52292"/>
              </a:xfrm>
              <a:custGeom>
                <a:avLst/>
                <a:gdLst>
                  <a:gd name="connsiteX0" fmla="*/ 129921 w 129920"/>
                  <a:gd name="connsiteY0" fmla="*/ 33052 h 52292"/>
                  <a:gd name="connsiteX1" fmla="*/ 123063 w 129920"/>
                  <a:gd name="connsiteY1" fmla="*/ 32671 h 52292"/>
                  <a:gd name="connsiteX2" fmla="*/ 106108 w 129920"/>
                  <a:gd name="connsiteY2" fmla="*/ 31242 h 52292"/>
                  <a:gd name="connsiteX3" fmla="*/ 83820 w 129920"/>
                  <a:gd name="connsiteY3" fmla="*/ 29337 h 52292"/>
                  <a:gd name="connsiteX4" fmla="*/ 77915 w 129920"/>
                  <a:gd name="connsiteY4" fmla="*/ 28956 h 52292"/>
                  <a:gd name="connsiteX5" fmla="*/ 72009 w 129920"/>
                  <a:gd name="connsiteY5" fmla="*/ 28861 h 52292"/>
                  <a:gd name="connsiteX6" fmla="*/ 60293 w 129920"/>
                  <a:gd name="connsiteY6" fmla="*/ 28956 h 52292"/>
                  <a:gd name="connsiteX7" fmla="*/ 49149 w 129920"/>
                  <a:gd name="connsiteY7" fmla="*/ 30194 h 52292"/>
                  <a:gd name="connsiteX8" fmla="*/ 38671 w 129920"/>
                  <a:gd name="connsiteY8" fmla="*/ 32575 h 52292"/>
                  <a:gd name="connsiteX9" fmla="*/ 33528 w 129920"/>
                  <a:gd name="connsiteY9" fmla="*/ 33909 h 52292"/>
                  <a:gd name="connsiteX10" fmla="*/ 28861 w 129920"/>
                  <a:gd name="connsiteY10" fmla="*/ 35909 h 52292"/>
                  <a:gd name="connsiteX11" fmla="*/ 19907 w 129920"/>
                  <a:gd name="connsiteY11" fmla="*/ 40100 h 52292"/>
                  <a:gd name="connsiteX12" fmla="*/ 11906 w 129920"/>
                  <a:gd name="connsiteY12" fmla="*/ 44482 h 52292"/>
                  <a:gd name="connsiteX13" fmla="*/ 5906 w 129920"/>
                  <a:gd name="connsiteY13" fmla="*/ 48673 h 52292"/>
                  <a:gd name="connsiteX14" fmla="*/ 0 w 129920"/>
                  <a:gd name="connsiteY14" fmla="*/ 52292 h 52292"/>
                  <a:gd name="connsiteX15" fmla="*/ 1143 w 129920"/>
                  <a:gd name="connsiteY15" fmla="*/ 45434 h 52292"/>
                  <a:gd name="connsiteX16" fmla="*/ 3238 w 129920"/>
                  <a:gd name="connsiteY16" fmla="*/ 37528 h 52292"/>
                  <a:gd name="connsiteX17" fmla="*/ 8192 w 129920"/>
                  <a:gd name="connsiteY17" fmla="*/ 28099 h 52292"/>
                  <a:gd name="connsiteX18" fmla="*/ 11621 w 129920"/>
                  <a:gd name="connsiteY18" fmla="*/ 22860 h 52292"/>
                  <a:gd name="connsiteX19" fmla="*/ 16288 w 129920"/>
                  <a:gd name="connsiteY19" fmla="*/ 18002 h 52292"/>
                  <a:gd name="connsiteX20" fmla="*/ 21622 w 129920"/>
                  <a:gd name="connsiteY20" fmla="*/ 13049 h 52292"/>
                  <a:gd name="connsiteX21" fmla="*/ 28099 w 129920"/>
                  <a:gd name="connsiteY21" fmla="*/ 9049 h 52292"/>
                  <a:gd name="connsiteX22" fmla="*/ 42767 w 129920"/>
                  <a:gd name="connsiteY22" fmla="*/ 2762 h 52292"/>
                  <a:gd name="connsiteX23" fmla="*/ 58769 w 129920"/>
                  <a:gd name="connsiteY23" fmla="*/ 0 h 52292"/>
                  <a:gd name="connsiteX24" fmla="*/ 74581 w 129920"/>
                  <a:gd name="connsiteY24" fmla="*/ 857 h 52292"/>
                  <a:gd name="connsiteX25" fmla="*/ 89059 w 129920"/>
                  <a:gd name="connsiteY25" fmla="*/ 4191 h 52292"/>
                  <a:gd name="connsiteX26" fmla="*/ 112109 w 129920"/>
                  <a:gd name="connsiteY26" fmla="*/ 15526 h 52292"/>
                  <a:gd name="connsiteX27" fmla="*/ 125730 w 129920"/>
                  <a:gd name="connsiteY27" fmla="*/ 27527 h 52292"/>
                  <a:gd name="connsiteX28" fmla="*/ 129921 w 129920"/>
                  <a:gd name="connsiteY28" fmla="*/ 33052 h 52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9920" h="52292">
                    <a:moveTo>
                      <a:pt x="129921" y="33052"/>
                    </a:moveTo>
                    <a:cubicBezTo>
                      <a:pt x="129921" y="33052"/>
                      <a:pt x="127254" y="32956"/>
                      <a:pt x="123063" y="32671"/>
                    </a:cubicBezTo>
                    <a:cubicBezTo>
                      <a:pt x="118967" y="32290"/>
                      <a:pt x="113062" y="31814"/>
                      <a:pt x="106108" y="31242"/>
                    </a:cubicBezTo>
                    <a:cubicBezTo>
                      <a:pt x="99346" y="30670"/>
                      <a:pt x="91726" y="29813"/>
                      <a:pt x="83820" y="29337"/>
                    </a:cubicBezTo>
                    <a:cubicBezTo>
                      <a:pt x="81915" y="29242"/>
                      <a:pt x="79915" y="29051"/>
                      <a:pt x="77915" y="28956"/>
                    </a:cubicBezTo>
                    <a:cubicBezTo>
                      <a:pt x="75914" y="28956"/>
                      <a:pt x="73914" y="28956"/>
                      <a:pt x="72009" y="28861"/>
                    </a:cubicBezTo>
                    <a:cubicBezTo>
                      <a:pt x="68008" y="28480"/>
                      <a:pt x="64198" y="29146"/>
                      <a:pt x="60293" y="28956"/>
                    </a:cubicBezTo>
                    <a:cubicBezTo>
                      <a:pt x="56579" y="29432"/>
                      <a:pt x="52673" y="29432"/>
                      <a:pt x="49149" y="30194"/>
                    </a:cubicBezTo>
                    <a:cubicBezTo>
                      <a:pt x="45625" y="31051"/>
                      <a:pt x="41910" y="31242"/>
                      <a:pt x="38671" y="32575"/>
                    </a:cubicBezTo>
                    <a:cubicBezTo>
                      <a:pt x="36957" y="33052"/>
                      <a:pt x="35338" y="33623"/>
                      <a:pt x="33528" y="33909"/>
                    </a:cubicBezTo>
                    <a:cubicBezTo>
                      <a:pt x="31909" y="34480"/>
                      <a:pt x="30480" y="35338"/>
                      <a:pt x="28861" y="35909"/>
                    </a:cubicBezTo>
                    <a:cubicBezTo>
                      <a:pt x="25622" y="37147"/>
                      <a:pt x="22479" y="38386"/>
                      <a:pt x="19907" y="40100"/>
                    </a:cubicBezTo>
                    <a:cubicBezTo>
                      <a:pt x="17240" y="41719"/>
                      <a:pt x="14288" y="42958"/>
                      <a:pt x="11906" y="44482"/>
                    </a:cubicBezTo>
                    <a:cubicBezTo>
                      <a:pt x="9811" y="46196"/>
                      <a:pt x="7620" y="47530"/>
                      <a:pt x="5906" y="48673"/>
                    </a:cubicBezTo>
                    <a:cubicBezTo>
                      <a:pt x="2381" y="51054"/>
                      <a:pt x="0" y="52292"/>
                      <a:pt x="0" y="52292"/>
                    </a:cubicBezTo>
                    <a:cubicBezTo>
                      <a:pt x="0" y="52292"/>
                      <a:pt x="190" y="49816"/>
                      <a:pt x="1143" y="45434"/>
                    </a:cubicBezTo>
                    <a:cubicBezTo>
                      <a:pt x="1619" y="43244"/>
                      <a:pt x="2286" y="40576"/>
                      <a:pt x="3238" y="37528"/>
                    </a:cubicBezTo>
                    <a:cubicBezTo>
                      <a:pt x="4286" y="34576"/>
                      <a:pt x="6096" y="31528"/>
                      <a:pt x="8192" y="28099"/>
                    </a:cubicBezTo>
                    <a:cubicBezTo>
                      <a:pt x="9239" y="26384"/>
                      <a:pt x="10287" y="24574"/>
                      <a:pt x="11621" y="22860"/>
                    </a:cubicBezTo>
                    <a:cubicBezTo>
                      <a:pt x="13144" y="21336"/>
                      <a:pt x="14669" y="19717"/>
                      <a:pt x="16288" y="18002"/>
                    </a:cubicBezTo>
                    <a:cubicBezTo>
                      <a:pt x="17907" y="16383"/>
                      <a:pt x="19717" y="14669"/>
                      <a:pt x="21622" y="13049"/>
                    </a:cubicBezTo>
                    <a:cubicBezTo>
                      <a:pt x="23622" y="11620"/>
                      <a:pt x="25813" y="10382"/>
                      <a:pt x="28099" y="9049"/>
                    </a:cubicBezTo>
                    <a:cubicBezTo>
                      <a:pt x="32480" y="6096"/>
                      <a:pt x="37529" y="4477"/>
                      <a:pt x="42767" y="2762"/>
                    </a:cubicBezTo>
                    <a:cubicBezTo>
                      <a:pt x="47911" y="952"/>
                      <a:pt x="53435" y="762"/>
                      <a:pt x="58769" y="0"/>
                    </a:cubicBezTo>
                    <a:cubicBezTo>
                      <a:pt x="64103" y="191"/>
                      <a:pt x="69532" y="-286"/>
                      <a:pt x="74581" y="857"/>
                    </a:cubicBezTo>
                    <a:cubicBezTo>
                      <a:pt x="79724" y="1524"/>
                      <a:pt x="84582" y="2667"/>
                      <a:pt x="89059" y="4191"/>
                    </a:cubicBezTo>
                    <a:cubicBezTo>
                      <a:pt x="98203" y="7048"/>
                      <a:pt x="105918" y="11335"/>
                      <a:pt x="112109" y="15526"/>
                    </a:cubicBezTo>
                    <a:cubicBezTo>
                      <a:pt x="118205" y="19907"/>
                      <a:pt x="122873" y="24098"/>
                      <a:pt x="125730" y="27527"/>
                    </a:cubicBezTo>
                    <a:cubicBezTo>
                      <a:pt x="128588" y="30766"/>
                      <a:pt x="129921" y="33052"/>
                      <a:pt x="129921" y="33052"/>
                    </a:cubicBezTo>
                    <a:close/>
                  </a:path>
                </a:pathLst>
              </a:custGeom>
              <a:solidFill>
                <a:srgbClr val="664032"/>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65" name="任意多边形: 形状 64">
                <a:extLst>
                  <a:ext uri="{FF2B5EF4-FFF2-40B4-BE49-F238E27FC236}">
                    <a16:creationId xmlns:a16="http://schemas.microsoft.com/office/drawing/2014/main" id="{F81151B3-AD6F-D428-ECF8-8344ACA25E38}"/>
                  </a:ext>
                </a:extLst>
              </p:cNvPr>
              <p:cNvSpPr/>
              <p:nvPr/>
            </p:nvSpPr>
            <p:spPr>
              <a:xfrm>
                <a:off x="3703319" y="1835602"/>
                <a:ext cx="103642" cy="50728"/>
              </a:xfrm>
              <a:custGeom>
                <a:avLst/>
                <a:gdLst>
                  <a:gd name="connsiteX0" fmla="*/ 0 w 103642"/>
                  <a:gd name="connsiteY0" fmla="*/ 31392 h 50728"/>
                  <a:gd name="connsiteX1" fmla="*/ 3048 w 103642"/>
                  <a:gd name="connsiteY1" fmla="*/ 26249 h 50728"/>
                  <a:gd name="connsiteX2" fmla="*/ 13525 w 103642"/>
                  <a:gd name="connsiteY2" fmla="*/ 14914 h 50728"/>
                  <a:gd name="connsiteX3" fmla="*/ 32671 w 103642"/>
                  <a:gd name="connsiteY3" fmla="*/ 3865 h 50728"/>
                  <a:gd name="connsiteX4" fmla="*/ 59341 w 103642"/>
                  <a:gd name="connsiteY4" fmla="*/ 246 h 50728"/>
                  <a:gd name="connsiteX5" fmla="*/ 73342 w 103642"/>
                  <a:gd name="connsiteY5" fmla="*/ 3865 h 50728"/>
                  <a:gd name="connsiteX6" fmla="*/ 85439 w 103642"/>
                  <a:gd name="connsiteY6" fmla="*/ 10914 h 50728"/>
                  <a:gd name="connsiteX7" fmla="*/ 94202 w 103642"/>
                  <a:gd name="connsiteY7" fmla="*/ 20058 h 50728"/>
                  <a:gd name="connsiteX8" fmla="*/ 99536 w 103642"/>
                  <a:gd name="connsiteY8" fmla="*/ 29583 h 50728"/>
                  <a:gd name="connsiteX9" fmla="*/ 102394 w 103642"/>
                  <a:gd name="connsiteY9" fmla="*/ 38060 h 50728"/>
                  <a:gd name="connsiteX10" fmla="*/ 103346 w 103642"/>
                  <a:gd name="connsiteY10" fmla="*/ 44823 h 50728"/>
                  <a:gd name="connsiteX11" fmla="*/ 103632 w 103642"/>
                  <a:gd name="connsiteY11" fmla="*/ 50728 h 50728"/>
                  <a:gd name="connsiteX12" fmla="*/ 98869 w 103642"/>
                  <a:gd name="connsiteY12" fmla="*/ 47204 h 50728"/>
                  <a:gd name="connsiteX13" fmla="*/ 94012 w 103642"/>
                  <a:gd name="connsiteY13" fmla="*/ 43203 h 50728"/>
                  <a:gd name="connsiteX14" fmla="*/ 87725 w 103642"/>
                  <a:gd name="connsiteY14" fmla="*/ 38727 h 50728"/>
                  <a:gd name="connsiteX15" fmla="*/ 80772 w 103642"/>
                  <a:gd name="connsiteY15" fmla="*/ 34059 h 50728"/>
                  <a:gd name="connsiteX16" fmla="*/ 73152 w 103642"/>
                  <a:gd name="connsiteY16" fmla="*/ 30154 h 50728"/>
                  <a:gd name="connsiteX17" fmla="*/ 69247 w 103642"/>
                  <a:gd name="connsiteY17" fmla="*/ 28535 h 50728"/>
                  <a:gd name="connsiteX18" fmla="*/ 65151 w 103642"/>
                  <a:gd name="connsiteY18" fmla="*/ 27487 h 50728"/>
                  <a:gd name="connsiteX19" fmla="*/ 56674 w 103642"/>
                  <a:gd name="connsiteY19" fmla="*/ 25963 h 50728"/>
                  <a:gd name="connsiteX20" fmla="*/ 47625 w 103642"/>
                  <a:gd name="connsiteY20" fmla="*/ 25487 h 50728"/>
                  <a:gd name="connsiteX21" fmla="*/ 38195 w 103642"/>
                  <a:gd name="connsiteY21" fmla="*/ 26058 h 50728"/>
                  <a:gd name="connsiteX22" fmla="*/ 20002 w 103642"/>
                  <a:gd name="connsiteY22" fmla="*/ 28440 h 50728"/>
                  <a:gd name="connsiteX23" fmla="*/ 5810 w 103642"/>
                  <a:gd name="connsiteY23" fmla="*/ 30630 h 50728"/>
                  <a:gd name="connsiteX24" fmla="*/ 0 w 103642"/>
                  <a:gd name="connsiteY24" fmla="*/ 31392 h 50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3642" h="50728">
                    <a:moveTo>
                      <a:pt x="0" y="31392"/>
                    </a:moveTo>
                    <a:cubicBezTo>
                      <a:pt x="0" y="31392"/>
                      <a:pt x="857" y="29297"/>
                      <a:pt x="3048" y="26249"/>
                    </a:cubicBezTo>
                    <a:cubicBezTo>
                      <a:pt x="5143" y="23106"/>
                      <a:pt x="8668" y="19105"/>
                      <a:pt x="13525" y="14914"/>
                    </a:cubicBezTo>
                    <a:cubicBezTo>
                      <a:pt x="18478" y="10914"/>
                      <a:pt x="24765" y="6627"/>
                      <a:pt x="32671" y="3865"/>
                    </a:cubicBezTo>
                    <a:cubicBezTo>
                      <a:pt x="40386" y="817"/>
                      <a:pt x="49816" y="-612"/>
                      <a:pt x="59341" y="246"/>
                    </a:cubicBezTo>
                    <a:cubicBezTo>
                      <a:pt x="64103" y="1008"/>
                      <a:pt x="68961" y="1674"/>
                      <a:pt x="73342" y="3865"/>
                    </a:cubicBezTo>
                    <a:cubicBezTo>
                      <a:pt x="78010" y="5389"/>
                      <a:pt x="81820" y="8151"/>
                      <a:pt x="85439" y="10914"/>
                    </a:cubicBezTo>
                    <a:cubicBezTo>
                      <a:pt x="89249" y="13390"/>
                      <a:pt x="91630" y="17105"/>
                      <a:pt x="94202" y="20058"/>
                    </a:cubicBezTo>
                    <a:cubicBezTo>
                      <a:pt x="96869" y="23010"/>
                      <a:pt x="98107" y="26535"/>
                      <a:pt x="99536" y="29583"/>
                    </a:cubicBezTo>
                    <a:cubicBezTo>
                      <a:pt x="100870" y="32631"/>
                      <a:pt x="102013" y="35393"/>
                      <a:pt x="102394" y="38060"/>
                    </a:cubicBezTo>
                    <a:cubicBezTo>
                      <a:pt x="102965" y="40632"/>
                      <a:pt x="103156" y="43013"/>
                      <a:pt x="103346" y="44823"/>
                    </a:cubicBezTo>
                    <a:cubicBezTo>
                      <a:pt x="103727" y="48537"/>
                      <a:pt x="103632" y="50728"/>
                      <a:pt x="103632" y="50728"/>
                    </a:cubicBezTo>
                    <a:cubicBezTo>
                      <a:pt x="103632" y="50728"/>
                      <a:pt x="101632" y="49490"/>
                      <a:pt x="98869" y="47204"/>
                    </a:cubicBezTo>
                    <a:cubicBezTo>
                      <a:pt x="97441" y="46061"/>
                      <a:pt x="95726" y="44823"/>
                      <a:pt x="94012" y="43203"/>
                    </a:cubicBezTo>
                    <a:cubicBezTo>
                      <a:pt x="92392" y="41489"/>
                      <a:pt x="89916" y="40251"/>
                      <a:pt x="87725" y="38727"/>
                    </a:cubicBezTo>
                    <a:cubicBezTo>
                      <a:pt x="85439" y="37203"/>
                      <a:pt x="83439" y="35202"/>
                      <a:pt x="80772" y="34059"/>
                    </a:cubicBezTo>
                    <a:cubicBezTo>
                      <a:pt x="78200" y="32916"/>
                      <a:pt x="76009" y="30916"/>
                      <a:pt x="73152" y="30154"/>
                    </a:cubicBezTo>
                    <a:cubicBezTo>
                      <a:pt x="71818" y="29678"/>
                      <a:pt x="70485" y="29106"/>
                      <a:pt x="69247" y="28535"/>
                    </a:cubicBezTo>
                    <a:cubicBezTo>
                      <a:pt x="68008" y="27963"/>
                      <a:pt x="66484" y="27868"/>
                      <a:pt x="65151" y="27487"/>
                    </a:cubicBezTo>
                    <a:cubicBezTo>
                      <a:pt x="62484" y="26535"/>
                      <a:pt x="59531" y="26344"/>
                      <a:pt x="56674" y="25963"/>
                    </a:cubicBezTo>
                    <a:cubicBezTo>
                      <a:pt x="53721" y="25582"/>
                      <a:pt x="50673" y="25582"/>
                      <a:pt x="47625" y="25487"/>
                    </a:cubicBezTo>
                    <a:cubicBezTo>
                      <a:pt x="44482" y="25677"/>
                      <a:pt x="41338" y="25582"/>
                      <a:pt x="38195" y="26058"/>
                    </a:cubicBezTo>
                    <a:cubicBezTo>
                      <a:pt x="31813" y="26535"/>
                      <a:pt x="25622" y="27678"/>
                      <a:pt x="20002" y="28440"/>
                    </a:cubicBezTo>
                    <a:cubicBezTo>
                      <a:pt x="14192" y="29392"/>
                      <a:pt x="9239" y="30154"/>
                      <a:pt x="5810" y="30630"/>
                    </a:cubicBezTo>
                    <a:cubicBezTo>
                      <a:pt x="2191" y="31107"/>
                      <a:pt x="0" y="31392"/>
                      <a:pt x="0" y="31392"/>
                    </a:cubicBezTo>
                    <a:close/>
                  </a:path>
                </a:pathLst>
              </a:custGeom>
              <a:solidFill>
                <a:srgbClr val="664032"/>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66" name="任意多边形: 形状 65">
                <a:extLst>
                  <a:ext uri="{FF2B5EF4-FFF2-40B4-BE49-F238E27FC236}">
                    <a16:creationId xmlns:a16="http://schemas.microsoft.com/office/drawing/2014/main" id="{5495BAA6-A29A-40F2-524D-2FDB4185DE74}"/>
                  </a:ext>
                </a:extLst>
              </p:cNvPr>
              <p:cNvSpPr/>
              <p:nvPr/>
            </p:nvSpPr>
            <p:spPr>
              <a:xfrm>
                <a:off x="3509390" y="2183891"/>
                <a:ext cx="228885" cy="55754"/>
              </a:xfrm>
              <a:custGeom>
                <a:avLst/>
                <a:gdLst>
                  <a:gd name="connsiteX0" fmla="*/ 0 w 228885"/>
                  <a:gd name="connsiteY0" fmla="*/ 0 h 55754"/>
                  <a:gd name="connsiteX1" fmla="*/ 228886 w 228885"/>
                  <a:gd name="connsiteY1" fmla="*/ 12002 h 55754"/>
                  <a:gd name="connsiteX2" fmla="*/ 0 w 228885"/>
                  <a:gd name="connsiteY2" fmla="*/ 0 h 55754"/>
                </a:gdLst>
                <a:ahLst/>
                <a:cxnLst>
                  <a:cxn ang="0">
                    <a:pos x="connsiteX0" y="connsiteY0"/>
                  </a:cxn>
                  <a:cxn ang="0">
                    <a:pos x="connsiteX1" y="connsiteY1"/>
                  </a:cxn>
                  <a:cxn ang="0">
                    <a:pos x="connsiteX2" y="connsiteY2"/>
                  </a:cxn>
                </a:cxnLst>
                <a:rect l="l" t="t" r="r" b="b"/>
                <a:pathLst>
                  <a:path w="228885" h="55754">
                    <a:moveTo>
                      <a:pt x="0" y="0"/>
                    </a:moveTo>
                    <a:lnTo>
                      <a:pt x="228886" y="12002"/>
                    </a:lnTo>
                    <a:cubicBezTo>
                      <a:pt x="228886" y="12002"/>
                      <a:pt x="173450" y="118015"/>
                      <a:pt x="0" y="0"/>
                    </a:cubicBezTo>
                    <a:close/>
                  </a:path>
                </a:pathLst>
              </a:custGeom>
              <a:solidFill>
                <a:srgbClr val="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67" name="任意多边形: 形状 66">
                <a:extLst>
                  <a:ext uri="{FF2B5EF4-FFF2-40B4-BE49-F238E27FC236}">
                    <a16:creationId xmlns:a16="http://schemas.microsoft.com/office/drawing/2014/main" id="{F0FC5A95-202F-9F54-FF45-DB26AEDE00DD}"/>
                  </a:ext>
                </a:extLst>
              </p:cNvPr>
              <p:cNvSpPr/>
              <p:nvPr/>
            </p:nvSpPr>
            <p:spPr>
              <a:xfrm>
                <a:off x="3238308" y="1428736"/>
                <a:ext cx="612076" cy="618947"/>
              </a:xfrm>
              <a:custGeom>
                <a:avLst/>
                <a:gdLst>
                  <a:gd name="connsiteX0" fmla="*/ 71056 w 612076"/>
                  <a:gd name="connsiteY0" fmla="*/ 522555 h 618947"/>
                  <a:gd name="connsiteX1" fmla="*/ 55435 w 612076"/>
                  <a:gd name="connsiteY1" fmla="*/ 310528 h 618947"/>
                  <a:gd name="connsiteX2" fmla="*/ 0 w 612076"/>
                  <a:gd name="connsiteY2" fmla="*/ 293669 h 618947"/>
                  <a:gd name="connsiteX3" fmla="*/ 219266 w 612076"/>
                  <a:gd name="connsiteY3" fmla="*/ 76785 h 618947"/>
                  <a:gd name="connsiteX4" fmla="*/ 79534 w 612076"/>
                  <a:gd name="connsiteY4" fmla="*/ 115361 h 618947"/>
                  <a:gd name="connsiteX5" fmla="*/ 392811 w 612076"/>
                  <a:gd name="connsiteY5" fmla="*/ 11729 h 618947"/>
                  <a:gd name="connsiteX6" fmla="*/ 537401 w 612076"/>
                  <a:gd name="connsiteY6" fmla="*/ 115361 h 618947"/>
                  <a:gd name="connsiteX7" fmla="*/ 443389 w 612076"/>
                  <a:gd name="connsiteY7" fmla="*/ 6967 h 618947"/>
                  <a:gd name="connsiteX8" fmla="*/ 612077 w 612076"/>
                  <a:gd name="connsiteY8" fmla="*/ 190132 h 618947"/>
                  <a:gd name="connsiteX9" fmla="*/ 575977 w 612076"/>
                  <a:gd name="connsiteY9" fmla="*/ 313005 h 618947"/>
                  <a:gd name="connsiteX10" fmla="*/ 453104 w 612076"/>
                  <a:gd name="connsiteY10" fmla="*/ 290145 h 618947"/>
                  <a:gd name="connsiteX11" fmla="*/ 212122 w 612076"/>
                  <a:gd name="connsiteY11" fmla="*/ 269666 h 618947"/>
                  <a:gd name="connsiteX12" fmla="*/ 184404 w 612076"/>
                  <a:gd name="connsiteY12" fmla="*/ 374441 h 618947"/>
                  <a:gd name="connsiteX13" fmla="*/ 156686 w 612076"/>
                  <a:gd name="connsiteY13" fmla="*/ 425019 h 618947"/>
                  <a:gd name="connsiteX14" fmla="*/ 155448 w 612076"/>
                  <a:gd name="connsiteY14" fmla="*/ 618948 h 618947"/>
                  <a:gd name="connsiteX15" fmla="*/ 125349 w 612076"/>
                  <a:gd name="connsiteY15" fmla="*/ 617710 h 618947"/>
                  <a:gd name="connsiteX16" fmla="*/ 121729 w 612076"/>
                  <a:gd name="connsiteY16" fmla="*/ 563512 h 618947"/>
                  <a:gd name="connsiteX17" fmla="*/ 71056 w 612076"/>
                  <a:gd name="connsiteY17" fmla="*/ 522555 h 618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12076" h="618947">
                    <a:moveTo>
                      <a:pt x="71056" y="522555"/>
                    </a:moveTo>
                    <a:cubicBezTo>
                      <a:pt x="71056" y="522555"/>
                      <a:pt x="62579" y="329769"/>
                      <a:pt x="55435" y="310528"/>
                    </a:cubicBezTo>
                    <a:cubicBezTo>
                      <a:pt x="48197" y="291288"/>
                      <a:pt x="0" y="293669"/>
                      <a:pt x="0" y="293669"/>
                    </a:cubicBezTo>
                    <a:cubicBezTo>
                      <a:pt x="0" y="293669"/>
                      <a:pt x="16859" y="86405"/>
                      <a:pt x="219266" y="76785"/>
                    </a:cubicBezTo>
                    <a:cubicBezTo>
                      <a:pt x="219266" y="76785"/>
                      <a:pt x="146971" y="55068"/>
                      <a:pt x="79534" y="115361"/>
                    </a:cubicBezTo>
                    <a:cubicBezTo>
                      <a:pt x="79534" y="115361"/>
                      <a:pt x="183166" y="-43706"/>
                      <a:pt x="392811" y="11729"/>
                    </a:cubicBezTo>
                    <a:cubicBezTo>
                      <a:pt x="392811" y="11729"/>
                      <a:pt x="520541" y="43066"/>
                      <a:pt x="537401" y="115361"/>
                    </a:cubicBezTo>
                    <a:cubicBezTo>
                      <a:pt x="537401" y="115361"/>
                      <a:pt x="520541" y="40685"/>
                      <a:pt x="443389" y="6967"/>
                    </a:cubicBezTo>
                    <a:cubicBezTo>
                      <a:pt x="443389" y="6967"/>
                      <a:pt x="612077" y="60021"/>
                      <a:pt x="612077" y="190132"/>
                    </a:cubicBezTo>
                    <a:cubicBezTo>
                      <a:pt x="612077" y="293764"/>
                      <a:pt x="575977" y="313005"/>
                      <a:pt x="575977" y="313005"/>
                    </a:cubicBezTo>
                    <a:cubicBezTo>
                      <a:pt x="575977" y="313005"/>
                      <a:pt x="539877" y="337103"/>
                      <a:pt x="453104" y="290145"/>
                    </a:cubicBezTo>
                    <a:cubicBezTo>
                      <a:pt x="366332" y="243187"/>
                      <a:pt x="248317" y="243187"/>
                      <a:pt x="212122" y="269666"/>
                    </a:cubicBezTo>
                    <a:cubicBezTo>
                      <a:pt x="175927" y="296146"/>
                      <a:pt x="184404" y="374441"/>
                      <a:pt x="184404" y="374441"/>
                    </a:cubicBezTo>
                    <a:cubicBezTo>
                      <a:pt x="184404" y="374441"/>
                      <a:pt x="186785" y="409398"/>
                      <a:pt x="156686" y="425019"/>
                    </a:cubicBezTo>
                    <a:lnTo>
                      <a:pt x="155448" y="618948"/>
                    </a:lnTo>
                    <a:lnTo>
                      <a:pt x="125349" y="617710"/>
                    </a:lnTo>
                    <a:lnTo>
                      <a:pt x="121729" y="563512"/>
                    </a:lnTo>
                    <a:cubicBezTo>
                      <a:pt x="121634" y="563512"/>
                      <a:pt x="115633" y="525031"/>
                      <a:pt x="71056" y="522555"/>
                    </a:cubicBezTo>
                    <a:close/>
                  </a:path>
                </a:pathLst>
              </a:custGeom>
              <a:solidFill>
                <a:srgbClr val="664032"/>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68" name="任意多边形: 形状 67">
                <a:extLst>
                  <a:ext uri="{FF2B5EF4-FFF2-40B4-BE49-F238E27FC236}">
                    <a16:creationId xmlns:a16="http://schemas.microsoft.com/office/drawing/2014/main" id="{FB9234BA-96B0-59E3-9A11-9E22882CC05D}"/>
                  </a:ext>
                </a:extLst>
              </p:cNvPr>
              <p:cNvSpPr/>
              <p:nvPr/>
            </p:nvSpPr>
            <p:spPr>
              <a:xfrm>
                <a:off x="3285903" y="1984686"/>
                <a:ext cx="70419" cy="130754"/>
              </a:xfrm>
              <a:custGeom>
                <a:avLst/>
                <a:gdLst>
                  <a:gd name="connsiteX0" fmla="*/ 13746 w 70419"/>
                  <a:gd name="connsiteY0" fmla="*/ 2800 h 130754"/>
                  <a:gd name="connsiteX1" fmla="*/ 70420 w 70419"/>
                  <a:gd name="connsiteY1" fmla="*/ 85858 h 130754"/>
                  <a:gd name="connsiteX2" fmla="*/ 55656 w 70419"/>
                  <a:gd name="connsiteY2" fmla="*/ 130149 h 130754"/>
                  <a:gd name="connsiteX3" fmla="*/ 13746 w 70419"/>
                  <a:gd name="connsiteY3" fmla="*/ 2800 h 130754"/>
                </a:gdLst>
                <a:ahLst/>
                <a:cxnLst>
                  <a:cxn ang="0">
                    <a:pos x="connsiteX0" y="connsiteY0"/>
                  </a:cxn>
                  <a:cxn ang="0">
                    <a:pos x="connsiteX1" y="connsiteY1"/>
                  </a:cxn>
                  <a:cxn ang="0">
                    <a:pos x="connsiteX2" y="connsiteY2"/>
                  </a:cxn>
                  <a:cxn ang="0">
                    <a:pos x="connsiteX3" y="connsiteY3"/>
                  </a:cxn>
                </a:cxnLst>
                <a:rect l="l" t="t" r="r" b="b"/>
                <a:pathLst>
                  <a:path w="70419" h="130754">
                    <a:moveTo>
                      <a:pt x="13746" y="2800"/>
                    </a:moveTo>
                    <a:cubicBezTo>
                      <a:pt x="43178" y="-12154"/>
                      <a:pt x="69277" y="35280"/>
                      <a:pt x="70420" y="85858"/>
                    </a:cubicBezTo>
                    <a:cubicBezTo>
                      <a:pt x="46322" y="82239"/>
                      <a:pt x="42226" y="110337"/>
                      <a:pt x="55656" y="130149"/>
                    </a:cubicBezTo>
                    <a:cubicBezTo>
                      <a:pt x="7936" y="140341"/>
                      <a:pt x="-17496" y="18612"/>
                      <a:pt x="13746" y="2800"/>
                    </a:cubicBezTo>
                    <a:close/>
                  </a:path>
                </a:pathLst>
              </a:custGeom>
              <a:solidFill>
                <a:srgbClr val="D69F8A"/>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69" name="任意多边形: 形状 68">
                <a:extLst>
                  <a:ext uri="{FF2B5EF4-FFF2-40B4-BE49-F238E27FC236}">
                    <a16:creationId xmlns:a16="http://schemas.microsoft.com/office/drawing/2014/main" id="{8227095C-004D-40F3-C67D-98F3DE3F66C1}"/>
                  </a:ext>
                </a:extLst>
              </p:cNvPr>
              <p:cNvSpPr/>
              <p:nvPr/>
            </p:nvSpPr>
            <p:spPr>
              <a:xfrm>
                <a:off x="3287553" y="3170258"/>
                <a:ext cx="141951" cy="248079"/>
              </a:xfrm>
              <a:custGeom>
                <a:avLst/>
                <a:gdLst>
                  <a:gd name="connsiteX0" fmla="*/ 0 w 141951"/>
                  <a:gd name="connsiteY0" fmla="*/ 229405 h 248079"/>
                  <a:gd name="connsiteX1" fmla="*/ 73914 w 141951"/>
                  <a:gd name="connsiteY1" fmla="*/ 126344 h 248079"/>
                  <a:gd name="connsiteX2" fmla="*/ 85630 w 141951"/>
                  <a:gd name="connsiteY2" fmla="*/ 85482 h 248079"/>
                  <a:gd name="connsiteX3" fmla="*/ 73914 w 141951"/>
                  <a:gd name="connsiteY3" fmla="*/ 58241 h 248079"/>
                  <a:gd name="connsiteX4" fmla="*/ 21431 w 141951"/>
                  <a:gd name="connsiteY4" fmla="*/ 60146 h 248079"/>
                  <a:gd name="connsiteX5" fmla="*/ 3905 w 141951"/>
                  <a:gd name="connsiteY5" fmla="*/ 172922 h 248079"/>
                  <a:gd name="connsiteX6" fmla="*/ 0 w 141951"/>
                  <a:gd name="connsiteY6" fmla="*/ 229405 h 24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951" h="248079">
                    <a:moveTo>
                      <a:pt x="0" y="229405"/>
                    </a:moveTo>
                    <a:cubicBezTo>
                      <a:pt x="0" y="229405"/>
                      <a:pt x="112776" y="313034"/>
                      <a:pt x="73914" y="126344"/>
                    </a:cubicBezTo>
                    <a:cubicBezTo>
                      <a:pt x="73914" y="126344"/>
                      <a:pt x="212027" y="87482"/>
                      <a:pt x="85630" y="85482"/>
                    </a:cubicBezTo>
                    <a:cubicBezTo>
                      <a:pt x="85630" y="85482"/>
                      <a:pt x="219837" y="21284"/>
                      <a:pt x="73914" y="58241"/>
                    </a:cubicBezTo>
                    <a:cubicBezTo>
                      <a:pt x="73914" y="58241"/>
                      <a:pt x="175069" y="-74062"/>
                      <a:pt x="21431" y="60146"/>
                    </a:cubicBezTo>
                    <a:cubicBezTo>
                      <a:pt x="21431" y="60146"/>
                      <a:pt x="-9049" y="90626"/>
                      <a:pt x="3905" y="172922"/>
                    </a:cubicBezTo>
                    <a:lnTo>
                      <a:pt x="0" y="229405"/>
                    </a:lnTo>
                    <a:close/>
                  </a:path>
                </a:pathLst>
              </a:custGeom>
              <a:solidFill>
                <a:srgbClr val="FFBFA1"/>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70" name="任意多边形: 形状 69">
                <a:extLst>
                  <a:ext uri="{FF2B5EF4-FFF2-40B4-BE49-F238E27FC236}">
                    <a16:creationId xmlns:a16="http://schemas.microsoft.com/office/drawing/2014/main" id="{8605D844-3539-4BE4-0805-B94B9070A029}"/>
                  </a:ext>
                </a:extLst>
              </p:cNvPr>
              <p:cNvSpPr/>
              <p:nvPr/>
            </p:nvSpPr>
            <p:spPr>
              <a:xfrm>
                <a:off x="3894391" y="2496312"/>
                <a:ext cx="225647" cy="636841"/>
              </a:xfrm>
              <a:custGeom>
                <a:avLst/>
                <a:gdLst>
                  <a:gd name="connsiteX0" fmla="*/ 47911 w 225647"/>
                  <a:gd name="connsiteY0" fmla="*/ 0 h 636841"/>
                  <a:gd name="connsiteX1" fmla="*/ 225647 w 225647"/>
                  <a:gd name="connsiteY1" fmla="*/ 582359 h 636841"/>
                  <a:gd name="connsiteX2" fmla="*/ 77819 w 225647"/>
                  <a:gd name="connsiteY2" fmla="*/ 636842 h 636841"/>
                  <a:gd name="connsiteX3" fmla="*/ 0 w 225647"/>
                  <a:gd name="connsiteY3" fmla="*/ 442341 h 636841"/>
                </a:gdLst>
                <a:ahLst/>
                <a:cxnLst>
                  <a:cxn ang="0">
                    <a:pos x="connsiteX0" y="connsiteY0"/>
                  </a:cxn>
                  <a:cxn ang="0">
                    <a:pos x="connsiteX1" y="connsiteY1"/>
                  </a:cxn>
                  <a:cxn ang="0">
                    <a:pos x="connsiteX2" y="connsiteY2"/>
                  </a:cxn>
                  <a:cxn ang="0">
                    <a:pos x="connsiteX3" y="connsiteY3"/>
                  </a:cxn>
                </a:cxnLst>
                <a:rect l="l" t="t" r="r" b="b"/>
                <a:pathLst>
                  <a:path w="225647" h="636841">
                    <a:moveTo>
                      <a:pt x="47911" y="0"/>
                    </a:moveTo>
                    <a:lnTo>
                      <a:pt x="225647" y="582359"/>
                    </a:lnTo>
                    <a:lnTo>
                      <a:pt x="77819" y="636842"/>
                    </a:lnTo>
                    <a:lnTo>
                      <a:pt x="0" y="442341"/>
                    </a:lnTo>
                    <a:close/>
                  </a:path>
                </a:pathLst>
              </a:custGeom>
              <a:solidFill>
                <a:srgbClr val="E6F9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71" name="任意多边形: 形状 70">
                <a:extLst>
                  <a:ext uri="{FF2B5EF4-FFF2-40B4-BE49-F238E27FC236}">
                    <a16:creationId xmlns:a16="http://schemas.microsoft.com/office/drawing/2014/main" id="{C47F9F74-B49E-A003-6505-005B27554821}"/>
                  </a:ext>
                </a:extLst>
              </p:cNvPr>
              <p:cNvSpPr/>
              <p:nvPr/>
            </p:nvSpPr>
            <p:spPr>
              <a:xfrm>
                <a:off x="3944682" y="3021234"/>
                <a:ext cx="207359" cy="154114"/>
              </a:xfrm>
              <a:custGeom>
                <a:avLst/>
                <a:gdLst>
                  <a:gd name="connsiteX0" fmla="*/ 172879 w 207359"/>
                  <a:gd name="connsiteY0" fmla="*/ 0 h 154114"/>
                  <a:gd name="connsiteX1" fmla="*/ 0 w 207359"/>
                  <a:gd name="connsiteY1" fmla="*/ 71342 h 154114"/>
                  <a:gd name="connsiteX2" fmla="*/ 36671 w 207359"/>
                  <a:gd name="connsiteY2" fmla="*/ 154114 h 154114"/>
                  <a:gd name="connsiteX3" fmla="*/ 207359 w 207359"/>
                  <a:gd name="connsiteY3" fmla="*/ 78676 h 154114"/>
                </a:gdLst>
                <a:ahLst/>
                <a:cxnLst>
                  <a:cxn ang="0">
                    <a:pos x="connsiteX0" y="connsiteY0"/>
                  </a:cxn>
                  <a:cxn ang="0">
                    <a:pos x="connsiteX1" y="connsiteY1"/>
                  </a:cxn>
                  <a:cxn ang="0">
                    <a:pos x="connsiteX2" y="connsiteY2"/>
                  </a:cxn>
                  <a:cxn ang="0">
                    <a:pos x="connsiteX3" y="connsiteY3"/>
                  </a:cxn>
                </a:cxnLst>
                <a:rect l="l" t="t" r="r" b="b"/>
                <a:pathLst>
                  <a:path w="207359" h="154114">
                    <a:moveTo>
                      <a:pt x="172879" y="0"/>
                    </a:moveTo>
                    <a:lnTo>
                      <a:pt x="0" y="71342"/>
                    </a:lnTo>
                    <a:lnTo>
                      <a:pt x="36671" y="154114"/>
                    </a:lnTo>
                    <a:lnTo>
                      <a:pt x="207359" y="78676"/>
                    </a:lnTo>
                    <a:close/>
                  </a:path>
                </a:pathLst>
              </a:custGeom>
              <a:solidFill>
                <a:srgbClr val="D8EAE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72" name="任意多边形: 形状 71">
                <a:extLst>
                  <a:ext uri="{FF2B5EF4-FFF2-40B4-BE49-F238E27FC236}">
                    <a16:creationId xmlns:a16="http://schemas.microsoft.com/office/drawing/2014/main" id="{56ACBB89-6835-6BD0-B054-56EB3915AC21}"/>
                  </a:ext>
                </a:extLst>
              </p:cNvPr>
              <p:cNvSpPr/>
              <p:nvPr/>
            </p:nvSpPr>
            <p:spPr>
              <a:xfrm>
                <a:off x="4139800" y="3447550"/>
                <a:ext cx="275907" cy="292370"/>
              </a:xfrm>
              <a:custGeom>
                <a:avLst/>
                <a:gdLst>
                  <a:gd name="connsiteX0" fmla="*/ 3860 w 275907"/>
                  <a:gd name="connsiteY0" fmla="*/ 53649 h 292370"/>
                  <a:gd name="connsiteX1" fmla="*/ 97967 w 275907"/>
                  <a:gd name="connsiteY1" fmla="*/ 119 h 292370"/>
                  <a:gd name="connsiteX2" fmla="*/ 200742 w 275907"/>
                  <a:gd name="connsiteY2" fmla="*/ 39171 h 292370"/>
                  <a:gd name="connsiteX3" fmla="*/ 275799 w 275907"/>
                  <a:gd name="connsiteY3" fmla="*/ 86987 h 292370"/>
                  <a:gd name="connsiteX4" fmla="*/ 203218 w 275907"/>
                  <a:gd name="connsiteY4" fmla="*/ 91464 h 292370"/>
                  <a:gd name="connsiteX5" fmla="*/ 175881 w 275907"/>
                  <a:gd name="connsiteY5" fmla="*/ 85368 h 292370"/>
                  <a:gd name="connsiteX6" fmla="*/ 238175 w 275907"/>
                  <a:gd name="connsiteY6" fmla="*/ 177093 h 292370"/>
                  <a:gd name="connsiteX7" fmla="*/ 253701 w 275907"/>
                  <a:gd name="connsiteY7" fmla="*/ 232815 h 292370"/>
                  <a:gd name="connsiteX8" fmla="*/ 162451 w 275907"/>
                  <a:gd name="connsiteY8" fmla="*/ 151662 h 292370"/>
                  <a:gd name="connsiteX9" fmla="*/ 222554 w 275907"/>
                  <a:gd name="connsiteY9" fmla="*/ 273010 h 292370"/>
                  <a:gd name="connsiteX10" fmla="*/ 118446 w 275907"/>
                  <a:gd name="connsiteY10" fmla="*/ 172617 h 292370"/>
                  <a:gd name="connsiteX11" fmla="*/ 161594 w 275907"/>
                  <a:gd name="connsiteY11" fmla="*/ 287012 h 292370"/>
                  <a:gd name="connsiteX12" fmla="*/ 69487 w 275907"/>
                  <a:gd name="connsiteY12" fmla="*/ 176998 h 292370"/>
                  <a:gd name="connsiteX13" fmla="*/ 78536 w 275907"/>
                  <a:gd name="connsiteY13" fmla="*/ 261294 h 292370"/>
                  <a:gd name="connsiteX14" fmla="*/ 43484 w 275907"/>
                  <a:gd name="connsiteY14" fmla="*/ 213288 h 292370"/>
                  <a:gd name="connsiteX15" fmla="*/ 21672 w 275907"/>
                  <a:gd name="connsiteY15" fmla="*/ 150709 h 292370"/>
                  <a:gd name="connsiteX16" fmla="*/ 3860 w 275907"/>
                  <a:gd name="connsiteY16" fmla="*/ 53649 h 292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5907" h="292370">
                    <a:moveTo>
                      <a:pt x="3860" y="53649"/>
                    </a:moveTo>
                    <a:cubicBezTo>
                      <a:pt x="3860" y="53649"/>
                      <a:pt x="54819" y="-2929"/>
                      <a:pt x="97967" y="119"/>
                    </a:cubicBezTo>
                    <a:cubicBezTo>
                      <a:pt x="141115" y="3167"/>
                      <a:pt x="173405" y="7358"/>
                      <a:pt x="200742" y="39171"/>
                    </a:cubicBezTo>
                    <a:cubicBezTo>
                      <a:pt x="228078" y="70985"/>
                      <a:pt x="278561" y="75843"/>
                      <a:pt x="275799" y="86987"/>
                    </a:cubicBezTo>
                    <a:cubicBezTo>
                      <a:pt x="273036" y="98036"/>
                      <a:pt x="267417" y="133183"/>
                      <a:pt x="203218" y="91464"/>
                    </a:cubicBezTo>
                    <a:cubicBezTo>
                      <a:pt x="203218" y="91464"/>
                      <a:pt x="179025" y="68223"/>
                      <a:pt x="175881" y="85368"/>
                    </a:cubicBezTo>
                    <a:cubicBezTo>
                      <a:pt x="173310" y="99274"/>
                      <a:pt x="204456" y="130421"/>
                      <a:pt x="238175" y="177093"/>
                    </a:cubicBezTo>
                    <a:cubicBezTo>
                      <a:pt x="284181" y="240816"/>
                      <a:pt x="267417" y="235672"/>
                      <a:pt x="253701" y="232815"/>
                    </a:cubicBezTo>
                    <a:cubicBezTo>
                      <a:pt x="239985" y="230052"/>
                      <a:pt x="183692" y="165378"/>
                      <a:pt x="162451" y="151662"/>
                    </a:cubicBezTo>
                    <a:cubicBezTo>
                      <a:pt x="145878" y="140898"/>
                      <a:pt x="236651" y="260532"/>
                      <a:pt x="222554" y="273010"/>
                    </a:cubicBezTo>
                    <a:cubicBezTo>
                      <a:pt x="199218" y="293775"/>
                      <a:pt x="119017" y="155091"/>
                      <a:pt x="118446" y="172617"/>
                    </a:cubicBezTo>
                    <a:cubicBezTo>
                      <a:pt x="117969" y="190143"/>
                      <a:pt x="167976" y="275582"/>
                      <a:pt x="161594" y="287012"/>
                    </a:cubicBezTo>
                    <a:cubicBezTo>
                      <a:pt x="142163" y="322254"/>
                      <a:pt x="77869" y="171950"/>
                      <a:pt x="69487" y="176998"/>
                    </a:cubicBezTo>
                    <a:cubicBezTo>
                      <a:pt x="63010" y="180903"/>
                      <a:pt x="91680" y="250817"/>
                      <a:pt x="78536" y="261294"/>
                    </a:cubicBezTo>
                    <a:cubicBezTo>
                      <a:pt x="65391" y="271772"/>
                      <a:pt x="51675" y="235482"/>
                      <a:pt x="43484" y="213288"/>
                    </a:cubicBezTo>
                    <a:cubicBezTo>
                      <a:pt x="33959" y="187380"/>
                      <a:pt x="31959" y="174903"/>
                      <a:pt x="21672" y="150709"/>
                    </a:cubicBezTo>
                    <a:cubicBezTo>
                      <a:pt x="11670" y="126611"/>
                      <a:pt x="-8427" y="89178"/>
                      <a:pt x="3860" y="53649"/>
                    </a:cubicBezTo>
                    <a:close/>
                  </a:path>
                </a:pathLst>
              </a:custGeom>
              <a:solidFill>
                <a:srgbClr val="FFBFA1"/>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grpSp>
    </p:spTree>
    <p:extLst>
      <p:ext uri="{BB962C8B-B14F-4D97-AF65-F5344CB8AC3E}">
        <p14:creationId xmlns:p14="http://schemas.microsoft.com/office/powerpoint/2010/main" val="91946495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圆角 39">
            <a:extLst>
              <a:ext uri="{FF2B5EF4-FFF2-40B4-BE49-F238E27FC236}">
                <a16:creationId xmlns:a16="http://schemas.microsoft.com/office/drawing/2014/main" id="{24DF6A21-62C4-118F-71FB-531091D39FBA}"/>
              </a:ext>
            </a:extLst>
          </p:cNvPr>
          <p:cNvSpPr/>
          <p:nvPr/>
        </p:nvSpPr>
        <p:spPr>
          <a:xfrm>
            <a:off x="7029451" y="1589046"/>
            <a:ext cx="3931920" cy="982980"/>
          </a:xfrm>
          <a:prstGeom prst="roundRect">
            <a:avLst>
              <a:gd name="adj" fmla="val 0"/>
            </a:avLst>
          </a:prstGeom>
          <a:noFill/>
          <a:ln w="15875">
            <a:solidFill>
              <a:schemeClr val="accent2">
                <a:lumMod val="75000"/>
              </a:schemeClr>
            </a:solidFill>
          </a:ln>
        </p:spPr>
        <p:txBody>
          <a:bodyPr wrap="square" lIns="180000" tIns="72000" rIns="180000" bIns="72000" rtlCol="0" anchor="ctr" anchorCtr="0">
            <a:noAutofit/>
          </a:bodyPr>
          <a:lstStyle/>
          <a:p>
            <a:pPr marL="285750" indent="-285750" algn="just">
              <a:lnSpc>
                <a:spcPct val="130000"/>
              </a:lnSpc>
              <a:buFont typeface="Arial" panose="020B0604020202020204" pitchFamily="34" charset="0"/>
              <a:buChar char="•"/>
            </a:pPr>
            <a:r>
              <a:rPr lang="zh-CN" altLang="en-US" sz="1400" spc="200" dirty="0">
                <a:latin typeface="+mn-ea"/>
              </a:rPr>
              <a:t>请输入文字内容请输入文字内容</a:t>
            </a:r>
            <a:endParaRPr lang="en-US" altLang="zh-CN" sz="1400" spc="200" dirty="0">
              <a:latin typeface="+mn-ea"/>
            </a:endParaRPr>
          </a:p>
          <a:p>
            <a:pPr marL="285750" indent="-285750" algn="just">
              <a:lnSpc>
                <a:spcPct val="130000"/>
              </a:lnSpc>
              <a:buFont typeface="Arial" panose="020B0604020202020204" pitchFamily="34" charset="0"/>
              <a:buChar char="•"/>
            </a:pPr>
            <a:r>
              <a:rPr lang="zh-CN" altLang="en-US" sz="1400" spc="200" dirty="0">
                <a:latin typeface="+mn-ea"/>
              </a:rPr>
              <a:t>请输入文字内容请输入文字内容</a:t>
            </a:r>
            <a:endParaRPr lang="en-US" altLang="zh-CN" sz="1400" spc="200" dirty="0">
              <a:latin typeface="+mn-ea"/>
            </a:endParaRPr>
          </a:p>
          <a:p>
            <a:pPr marL="285750" indent="-285750" algn="just">
              <a:lnSpc>
                <a:spcPct val="130000"/>
              </a:lnSpc>
              <a:buFont typeface="Arial" panose="020B0604020202020204" pitchFamily="34" charset="0"/>
              <a:buChar char="•"/>
            </a:pPr>
            <a:r>
              <a:rPr lang="zh-CN" altLang="en-US" sz="1400" spc="200" dirty="0">
                <a:latin typeface="+mn-ea"/>
              </a:rPr>
              <a:t>请输入文字内容请输入文字内容</a:t>
            </a:r>
            <a:endParaRPr lang="en-US" altLang="zh-CN" sz="1400" spc="200" dirty="0">
              <a:latin typeface="+mn-ea"/>
            </a:endParaRPr>
          </a:p>
        </p:txBody>
      </p:sp>
      <p:sp>
        <p:nvSpPr>
          <p:cNvPr id="41" name="矩形 40">
            <a:extLst>
              <a:ext uri="{FF2B5EF4-FFF2-40B4-BE49-F238E27FC236}">
                <a16:creationId xmlns:a16="http://schemas.microsoft.com/office/drawing/2014/main" id="{1C86B3C6-3EC7-D0E3-3767-1624750A5B66}"/>
              </a:ext>
            </a:extLst>
          </p:cNvPr>
          <p:cNvSpPr/>
          <p:nvPr/>
        </p:nvSpPr>
        <p:spPr>
          <a:xfrm>
            <a:off x="754557" y="4328522"/>
            <a:ext cx="2345055" cy="400110"/>
          </a:xfrm>
          <a:prstGeom prst="rect">
            <a:avLst/>
          </a:prstGeom>
        </p:spPr>
        <p:txBody>
          <a:bodyPr wrap="square">
            <a:spAutoFit/>
          </a:bodyPr>
          <a:lstStyle/>
          <a:p>
            <a:pPr algn="ctr"/>
            <a:r>
              <a:rPr lang="zh-CN" altLang="en-US" sz="2000" b="1" dirty="0">
                <a:solidFill>
                  <a:schemeClr val="accent2">
                    <a:lumMod val="50000"/>
                  </a:schemeClr>
                </a:solidFill>
                <a:latin typeface="+mn-ea"/>
              </a:rPr>
              <a:t>做好三项工作</a:t>
            </a:r>
            <a:endParaRPr lang="zh-CN" altLang="en-US" sz="2000" b="1" dirty="0">
              <a:solidFill>
                <a:schemeClr val="accent2">
                  <a:lumMod val="50000"/>
                </a:schemeClr>
              </a:solidFill>
              <a:latin typeface="+mn-ea"/>
              <a:ea typeface="+mn-ea"/>
            </a:endParaRPr>
          </a:p>
        </p:txBody>
      </p:sp>
      <p:cxnSp>
        <p:nvCxnSpPr>
          <p:cNvPr id="51" name="Straight Connector 25">
            <a:extLst>
              <a:ext uri="{FF2B5EF4-FFF2-40B4-BE49-F238E27FC236}">
                <a16:creationId xmlns:a16="http://schemas.microsoft.com/office/drawing/2014/main" id="{8E69F753-A2F2-3086-F981-DAD2059ADAAF}"/>
              </a:ext>
            </a:extLst>
          </p:cNvPr>
          <p:cNvCxnSpPr>
            <a:cxnSpLocks/>
          </p:cNvCxnSpPr>
          <p:nvPr/>
        </p:nvCxnSpPr>
        <p:spPr>
          <a:xfrm flipH="1">
            <a:off x="2441447" y="3506701"/>
            <a:ext cx="1959462"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52" name="Arc 21">
            <a:extLst>
              <a:ext uri="{FF2B5EF4-FFF2-40B4-BE49-F238E27FC236}">
                <a16:creationId xmlns:a16="http://schemas.microsoft.com/office/drawing/2014/main" id="{BE107D0B-D488-D37E-0F13-AC0041D16504}"/>
              </a:ext>
            </a:extLst>
          </p:cNvPr>
          <p:cNvSpPr/>
          <p:nvPr/>
        </p:nvSpPr>
        <p:spPr>
          <a:xfrm flipH="1">
            <a:off x="2800527" y="2116182"/>
            <a:ext cx="1965960" cy="2752725"/>
          </a:xfrm>
          <a:prstGeom prst="arc">
            <a:avLst>
              <a:gd name="adj1" fmla="val 16200000"/>
              <a:gd name="adj2" fmla="val 5344507"/>
            </a:avLst>
          </a:prstGeom>
          <a:ln w="1905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 name="Rounded Rectangle 31">
            <a:extLst>
              <a:ext uri="{FF2B5EF4-FFF2-40B4-BE49-F238E27FC236}">
                <a16:creationId xmlns:a16="http://schemas.microsoft.com/office/drawing/2014/main" id="{B0CB93F7-9FF5-490C-D155-A9045DA7A3CE}"/>
              </a:ext>
            </a:extLst>
          </p:cNvPr>
          <p:cNvSpPr/>
          <p:nvPr/>
        </p:nvSpPr>
        <p:spPr>
          <a:xfrm flipH="1">
            <a:off x="3719825" y="1828802"/>
            <a:ext cx="2658115" cy="503469"/>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mn-ea"/>
              </a:rPr>
              <a:t>1.</a:t>
            </a:r>
            <a:r>
              <a:rPr lang="zh-CN" altLang="en-US" sz="2000" b="1" dirty="0">
                <a:latin typeface="+mn-ea"/>
              </a:rPr>
              <a:t>市场销售目标</a:t>
            </a:r>
            <a:endParaRPr lang="en-US" sz="2000" b="1" dirty="0">
              <a:latin typeface="+mn-ea"/>
            </a:endParaRPr>
          </a:p>
        </p:txBody>
      </p:sp>
      <p:grpSp>
        <p:nvGrpSpPr>
          <p:cNvPr id="4" name="组合 3">
            <a:extLst>
              <a:ext uri="{FF2B5EF4-FFF2-40B4-BE49-F238E27FC236}">
                <a16:creationId xmlns:a16="http://schemas.microsoft.com/office/drawing/2014/main" id="{0522601A-0946-BE3A-B7C4-FC012F8F2925}"/>
              </a:ext>
            </a:extLst>
          </p:cNvPr>
          <p:cNvGrpSpPr/>
          <p:nvPr/>
        </p:nvGrpSpPr>
        <p:grpSpPr>
          <a:xfrm>
            <a:off x="1422577" y="2993555"/>
            <a:ext cx="997610" cy="1026292"/>
            <a:chOff x="1048653" y="3187342"/>
            <a:chExt cx="997610" cy="1026292"/>
          </a:xfrm>
        </p:grpSpPr>
        <p:sp>
          <p:nvSpPr>
            <p:cNvPr id="49" name="Sev01">
              <a:extLst>
                <a:ext uri="{FF2B5EF4-FFF2-40B4-BE49-F238E27FC236}">
                  <a16:creationId xmlns:a16="http://schemas.microsoft.com/office/drawing/2014/main" id="{EA758389-D27F-6676-AC0F-860DF1B99116}"/>
                </a:ext>
              </a:extLst>
            </p:cNvPr>
            <p:cNvSpPr>
              <a:spLocks noChangeAspect="1"/>
            </p:cNvSpPr>
            <p:nvPr/>
          </p:nvSpPr>
          <p:spPr>
            <a:xfrm flipH="1">
              <a:off x="1048653" y="3187342"/>
              <a:ext cx="997610" cy="1026292"/>
            </a:xfrm>
            <a:prstGeom prst="ellipse">
              <a:avLst/>
            </a:pr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Arial" panose="020B0604020202020204" pitchFamily="34" charset="0"/>
              </a:endParaRPr>
            </a:p>
          </p:txBody>
        </p:sp>
        <p:sp>
          <p:nvSpPr>
            <p:cNvPr id="62" name="Freeform 62">
              <a:extLst>
                <a:ext uri="{FF2B5EF4-FFF2-40B4-BE49-F238E27FC236}">
                  <a16:creationId xmlns:a16="http://schemas.microsoft.com/office/drawing/2014/main" id="{5A1F226A-E68D-5645-B497-5BA47992869A}"/>
                </a:ext>
              </a:extLst>
            </p:cNvPr>
            <p:cNvSpPr>
              <a:spLocks noEditPoints="1"/>
            </p:cNvSpPr>
            <p:nvPr/>
          </p:nvSpPr>
          <p:spPr bwMode="auto">
            <a:xfrm>
              <a:off x="1253607" y="3426118"/>
              <a:ext cx="598296" cy="548741"/>
            </a:xfrm>
            <a:custGeom>
              <a:avLst/>
              <a:gdLst>
                <a:gd name="T0" fmla="*/ 384 w 387"/>
                <a:gd name="T1" fmla="*/ 320 h 345"/>
                <a:gd name="T2" fmla="*/ 347 w 387"/>
                <a:gd name="T3" fmla="*/ 241 h 345"/>
                <a:gd name="T4" fmla="*/ 326 w 387"/>
                <a:gd name="T5" fmla="*/ 226 h 345"/>
                <a:gd name="T6" fmla="*/ 284 w 387"/>
                <a:gd name="T7" fmla="*/ 226 h 345"/>
                <a:gd name="T8" fmla="*/ 284 w 387"/>
                <a:gd name="T9" fmla="*/ 214 h 345"/>
                <a:gd name="T10" fmla="*/ 319 w 387"/>
                <a:gd name="T11" fmla="*/ 214 h 345"/>
                <a:gd name="T12" fmla="*/ 345 w 387"/>
                <a:gd name="T13" fmla="*/ 187 h 345"/>
                <a:gd name="T14" fmla="*/ 345 w 387"/>
                <a:gd name="T15" fmla="*/ 27 h 345"/>
                <a:gd name="T16" fmla="*/ 319 w 387"/>
                <a:gd name="T17" fmla="*/ 0 h 345"/>
                <a:gd name="T18" fmla="*/ 68 w 387"/>
                <a:gd name="T19" fmla="*/ 0 h 345"/>
                <a:gd name="T20" fmla="*/ 42 w 387"/>
                <a:gd name="T21" fmla="*/ 27 h 345"/>
                <a:gd name="T22" fmla="*/ 42 w 387"/>
                <a:gd name="T23" fmla="*/ 187 h 345"/>
                <a:gd name="T24" fmla="*/ 68 w 387"/>
                <a:gd name="T25" fmla="*/ 214 h 345"/>
                <a:gd name="T26" fmla="*/ 102 w 387"/>
                <a:gd name="T27" fmla="*/ 214 h 345"/>
                <a:gd name="T28" fmla="*/ 102 w 387"/>
                <a:gd name="T29" fmla="*/ 226 h 345"/>
                <a:gd name="T30" fmla="*/ 60 w 387"/>
                <a:gd name="T31" fmla="*/ 226 h 345"/>
                <a:gd name="T32" fmla="*/ 39 w 387"/>
                <a:gd name="T33" fmla="*/ 241 h 345"/>
                <a:gd name="T34" fmla="*/ 3 w 387"/>
                <a:gd name="T35" fmla="*/ 320 h 345"/>
                <a:gd name="T36" fmla="*/ 3 w 387"/>
                <a:gd name="T37" fmla="*/ 338 h 345"/>
                <a:gd name="T38" fmla="*/ 16 w 387"/>
                <a:gd name="T39" fmla="*/ 345 h 345"/>
                <a:gd name="T40" fmla="*/ 116 w 387"/>
                <a:gd name="T41" fmla="*/ 345 h 345"/>
                <a:gd name="T42" fmla="*/ 116 w 387"/>
                <a:gd name="T43" fmla="*/ 345 h 345"/>
                <a:gd name="T44" fmla="*/ 193 w 387"/>
                <a:gd name="T45" fmla="*/ 345 h 345"/>
                <a:gd name="T46" fmla="*/ 270 w 387"/>
                <a:gd name="T47" fmla="*/ 345 h 345"/>
                <a:gd name="T48" fmla="*/ 271 w 387"/>
                <a:gd name="T49" fmla="*/ 345 h 345"/>
                <a:gd name="T50" fmla="*/ 370 w 387"/>
                <a:gd name="T51" fmla="*/ 345 h 345"/>
                <a:gd name="T52" fmla="*/ 384 w 387"/>
                <a:gd name="T53" fmla="*/ 338 h 345"/>
                <a:gd name="T54" fmla="*/ 384 w 387"/>
                <a:gd name="T55" fmla="*/ 320 h 345"/>
                <a:gd name="T56" fmla="*/ 64 w 387"/>
                <a:gd name="T57" fmla="*/ 187 h 345"/>
                <a:gd name="T58" fmla="*/ 64 w 387"/>
                <a:gd name="T59" fmla="*/ 27 h 345"/>
                <a:gd name="T60" fmla="*/ 68 w 387"/>
                <a:gd name="T61" fmla="*/ 23 h 345"/>
                <a:gd name="T62" fmla="*/ 319 w 387"/>
                <a:gd name="T63" fmla="*/ 23 h 345"/>
                <a:gd name="T64" fmla="*/ 323 w 387"/>
                <a:gd name="T65" fmla="*/ 27 h 345"/>
                <a:gd name="T66" fmla="*/ 323 w 387"/>
                <a:gd name="T67" fmla="*/ 187 h 345"/>
                <a:gd name="T68" fmla="*/ 319 w 387"/>
                <a:gd name="T69" fmla="*/ 191 h 345"/>
                <a:gd name="T70" fmla="*/ 68 w 387"/>
                <a:gd name="T71" fmla="*/ 191 h 345"/>
                <a:gd name="T72" fmla="*/ 64 w 387"/>
                <a:gd name="T73" fmla="*/ 187 h 345"/>
                <a:gd name="T74" fmla="*/ 256 w 387"/>
                <a:gd name="T75" fmla="*/ 316 h 345"/>
                <a:gd name="T76" fmla="*/ 252 w 387"/>
                <a:gd name="T77" fmla="*/ 318 h 345"/>
                <a:gd name="T78" fmla="*/ 222 w 387"/>
                <a:gd name="T79" fmla="*/ 319 h 345"/>
                <a:gd name="T80" fmla="*/ 210 w 387"/>
                <a:gd name="T81" fmla="*/ 319 h 345"/>
                <a:gd name="T82" fmla="*/ 176 w 387"/>
                <a:gd name="T83" fmla="*/ 319 h 345"/>
                <a:gd name="T84" fmla="*/ 164 w 387"/>
                <a:gd name="T85" fmla="*/ 319 h 345"/>
                <a:gd name="T86" fmla="*/ 135 w 387"/>
                <a:gd name="T87" fmla="*/ 318 h 345"/>
                <a:gd name="T88" fmla="*/ 130 w 387"/>
                <a:gd name="T89" fmla="*/ 316 h 345"/>
                <a:gd name="T90" fmla="*/ 129 w 387"/>
                <a:gd name="T91" fmla="*/ 311 h 345"/>
                <a:gd name="T92" fmla="*/ 134 w 387"/>
                <a:gd name="T93" fmla="*/ 288 h 345"/>
                <a:gd name="T94" fmla="*/ 140 w 387"/>
                <a:gd name="T95" fmla="*/ 283 h 345"/>
                <a:gd name="T96" fmla="*/ 168 w 387"/>
                <a:gd name="T97" fmla="*/ 283 h 345"/>
                <a:gd name="T98" fmla="*/ 218 w 387"/>
                <a:gd name="T99" fmla="*/ 283 h 345"/>
                <a:gd name="T100" fmla="*/ 247 w 387"/>
                <a:gd name="T101" fmla="*/ 283 h 345"/>
                <a:gd name="T102" fmla="*/ 252 w 387"/>
                <a:gd name="T103" fmla="*/ 288 h 345"/>
                <a:gd name="T104" fmla="*/ 257 w 387"/>
                <a:gd name="T105" fmla="*/ 311 h 345"/>
                <a:gd name="T106" fmla="*/ 256 w 387"/>
                <a:gd name="T107" fmla="*/ 31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87" h="345">
                  <a:moveTo>
                    <a:pt x="384" y="320"/>
                  </a:moveTo>
                  <a:cubicBezTo>
                    <a:pt x="347" y="241"/>
                    <a:pt x="347" y="241"/>
                    <a:pt x="347" y="241"/>
                  </a:cubicBezTo>
                  <a:cubicBezTo>
                    <a:pt x="343" y="232"/>
                    <a:pt x="334" y="226"/>
                    <a:pt x="326" y="226"/>
                  </a:cubicBezTo>
                  <a:cubicBezTo>
                    <a:pt x="284" y="226"/>
                    <a:pt x="284" y="226"/>
                    <a:pt x="284" y="226"/>
                  </a:cubicBezTo>
                  <a:cubicBezTo>
                    <a:pt x="284" y="214"/>
                    <a:pt x="284" y="214"/>
                    <a:pt x="284" y="214"/>
                  </a:cubicBezTo>
                  <a:cubicBezTo>
                    <a:pt x="319" y="214"/>
                    <a:pt x="319" y="214"/>
                    <a:pt x="319" y="214"/>
                  </a:cubicBezTo>
                  <a:cubicBezTo>
                    <a:pt x="333" y="214"/>
                    <a:pt x="345" y="202"/>
                    <a:pt x="345" y="187"/>
                  </a:cubicBezTo>
                  <a:cubicBezTo>
                    <a:pt x="345" y="27"/>
                    <a:pt x="345" y="27"/>
                    <a:pt x="345" y="27"/>
                  </a:cubicBezTo>
                  <a:cubicBezTo>
                    <a:pt x="345" y="12"/>
                    <a:pt x="333" y="0"/>
                    <a:pt x="319" y="0"/>
                  </a:cubicBezTo>
                  <a:cubicBezTo>
                    <a:pt x="68" y="0"/>
                    <a:pt x="68" y="0"/>
                    <a:pt x="68" y="0"/>
                  </a:cubicBezTo>
                  <a:cubicBezTo>
                    <a:pt x="53" y="0"/>
                    <a:pt x="42" y="12"/>
                    <a:pt x="42" y="27"/>
                  </a:cubicBezTo>
                  <a:cubicBezTo>
                    <a:pt x="42" y="187"/>
                    <a:pt x="42" y="187"/>
                    <a:pt x="42" y="187"/>
                  </a:cubicBezTo>
                  <a:cubicBezTo>
                    <a:pt x="42" y="202"/>
                    <a:pt x="53" y="214"/>
                    <a:pt x="68" y="214"/>
                  </a:cubicBezTo>
                  <a:cubicBezTo>
                    <a:pt x="102" y="214"/>
                    <a:pt x="102" y="214"/>
                    <a:pt x="102" y="214"/>
                  </a:cubicBezTo>
                  <a:cubicBezTo>
                    <a:pt x="102" y="226"/>
                    <a:pt x="102" y="226"/>
                    <a:pt x="102" y="226"/>
                  </a:cubicBezTo>
                  <a:cubicBezTo>
                    <a:pt x="60" y="226"/>
                    <a:pt x="60" y="226"/>
                    <a:pt x="60" y="226"/>
                  </a:cubicBezTo>
                  <a:cubicBezTo>
                    <a:pt x="52" y="226"/>
                    <a:pt x="43" y="232"/>
                    <a:pt x="39" y="241"/>
                  </a:cubicBezTo>
                  <a:cubicBezTo>
                    <a:pt x="3" y="320"/>
                    <a:pt x="3" y="320"/>
                    <a:pt x="3" y="320"/>
                  </a:cubicBezTo>
                  <a:cubicBezTo>
                    <a:pt x="0" y="326"/>
                    <a:pt x="0" y="333"/>
                    <a:pt x="3" y="338"/>
                  </a:cubicBezTo>
                  <a:cubicBezTo>
                    <a:pt x="6" y="342"/>
                    <a:pt x="10" y="345"/>
                    <a:pt x="16" y="345"/>
                  </a:cubicBezTo>
                  <a:cubicBezTo>
                    <a:pt x="116" y="345"/>
                    <a:pt x="116" y="345"/>
                    <a:pt x="116" y="345"/>
                  </a:cubicBezTo>
                  <a:cubicBezTo>
                    <a:pt x="116" y="345"/>
                    <a:pt x="116" y="345"/>
                    <a:pt x="116" y="345"/>
                  </a:cubicBezTo>
                  <a:cubicBezTo>
                    <a:pt x="193" y="345"/>
                    <a:pt x="193" y="345"/>
                    <a:pt x="193" y="345"/>
                  </a:cubicBezTo>
                  <a:cubicBezTo>
                    <a:pt x="270" y="345"/>
                    <a:pt x="270" y="345"/>
                    <a:pt x="270" y="345"/>
                  </a:cubicBezTo>
                  <a:cubicBezTo>
                    <a:pt x="270" y="345"/>
                    <a:pt x="271" y="345"/>
                    <a:pt x="271" y="345"/>
                  </a:cubicBezTo>
                  <a:cubicBezTo>
                    <a:pt x="370" y="345"/>
                    <a:pt x="370" y="345"/>
                    <a:pt x="370" y="345"/>
                  </a:cubicBezTo>
                  <a:cubicBezTo>
                    <a:pt x="376" y="345"/>
                    <a:pt x="381" y="342"/>
                    <a:pt x="384" y="338"/>
                  </a:cubicBezTo>
                  <a:cubicBezTo>
                    <a:pt x="387" y="333"/>
                    <a:pt x="387" y="326"/>
                    <a:pt x="384" y="320"/>
                  </a:cubicBezTo>
                  <a:close/>
                  <a:moveTo>
                    <a:pt x="64" y="187"/>
                  </a:moveTo>
                  <a:cubicBezTo>
                    <a:pt x="64" y="27"/>
                    <a:pt x="64" y="27"/>
                    <a:pt x="64" y="27"/>
                  </a:cubicBezTo>
                  <a:cubicBezTo>
                    <a:pt x="64" y="25"/>
                    <a:pt x="65" y="23"/>
                    <a:pt x="68" y="23"/>
                  </a:cubicBezTo>
                  <a:cubicBezTo>
                    <a:pt x="319" y="23"/>
                    <a:pt x="319" y="23"/>
                    <a:pt x="319" y="23"/>
                  </a:cubicBezTo>
                  <a:cubicBezTo>
                    <a:pt x="321" y="23"/>
                    <a:pt x="323" y="25"/>
                    <a:pt x="323" y="27"/>
                  </a:cubicBezTo>
                  <a:cubicBezTo>
                    <a:pt x="323" y="187"/>
                    <a:pt x="323" y="187"/>
                    <a:pt x="323" y="187"/>
                  </a:cubicBezTo>
                  <a:cubicBezTo>
                    <a:pt x="323" y="189"/>
                    <a:pt x="321" y="191"/>
                    <a:pt x="319" y="191"/>
                  </a:cubicBezTo>
                  <a:cubicBezTo>
                    <a:pt x="68" y="191"/>
                    <a:pt x="68" y="191"/>
                    <a:pt x="68" y="191"/>
                  </a:cubicBezTo>
                  <a:cubicBezTo>
                    <a:pt x="65" y="191"/>
                    <a:pt x="64" y="189"/>
                    <a:pt x="64" y="187"/>
                  </a:cubicBezTo>
                  <a:close/>
                  <a:moveTo>
                    <a:pt x="256" y="316"/>
                  </a:moveTo>
                  <a:cubicBezTo>
                    <a:pt x="255" y="318"/>
                    <a:pt x="254" y="318"/>
                    <a:pt x="252" y="318"/>
                  </a:cubicBezTo>
                  <a:cubicBezTo>
                    <a:pt x="222" y="319"/>
                    <a:pt x="222" y="319"/>
                    <a:pt x="222" y="319"/>
                  </a:cubicBezTo>
                  <a:cubicBezTo>
                    <a:pt x="210" y="319"/>
                    <a:pt x="210" y="319"/>
                    <a:pt x="210" y="319"/>
                  </a:cubicBezTo>
                  <a:cubicBezTo>
                    <a:pt x="176" y="319"/>
                    <a:pt x="176" y="319"/>
                    <a:pt x="176" y="319"/>
                  </a:cubicBezTo>
                  <a:cubicBezTo>
                    <a:pt x="164" y="319"/>
                    <a:pt x="164" y="319"/>
                    <a:pt x="164" y="319"/>
                  </a:cubicBezTo>
                  <a:cubicBezTo>
                    <a:pt x="135" y="318"/>
                    <a:pt x="135" y="318"/>
                    <a:pt x="135" y="318"/>
                  </a:cubicBezTo>
                  <a:cubicBezTo>
                    <a:pt x="133" y="318"/>
                    <a:pt x="131" y="318"/>
                    <a:pt x="130" y="316"/>
                  </a:cubicBezTo>
                  <a:cubicBezTo>
                    <a:pt x="129" y="315"/>
                    <a:pt x="129" y="313"/>
                    <a:pt x="129" y="311"/>
                  </a:cubicBezTo>
                  <a:cubicBezTo>
                    <a:pt x="134" y="288"/>
                    <a:pt x="134" y="288"/>
                    <a:pt x="134" y="288"/>
                  </a:cubicBezTo>
                  <a:cubicBezTo>
                    <a:pt x="135" y="285"/>
                    <a:pt x="137" y="283"/>
                    <a:pt x="140" y="283"/>
                  </a:cubicBezTo>
                  <a:cubicBezTo>
                    <a:pt x="168" y="283"/>
                    <a:pt x="168" y="283"/>
                    <a:pt x="168" y="283"/>
                  </a:cubicBezTo>
                  <a:cubicBezTo>
                    <a:pt x="218" y="283"/>
                    <a:pt x="218" y="283"/>
                    <a:pt x="218" y="283"/>
                  </a:cubicBezTo>
                  <a:cubicBezTo>
                    <a:pt x="247" y="283"/>
                    <a:pt x="247" y="283"/>
                    <a:pt x="247" y="283"/>
                  </a:cubicBezTo>
                  <a:cubicBezTo>
                    <a:pt x="249" y="283"/>
                    <a:pt x="251" y="285"/>
                    <a:pt x="252" y="288"/>
                  </a:cubicBezTo>
                  <a:cubicBezTo>
                    <a:pt x="257" y="311"/>
                    <a:pt x="257" y="311"/>
                    <a:pt x="257" y="311"/>
                  </a:cubicBezTo>
                  <a:cubicBezTo>
                    <a:pt x="258" y="313"/>
                    <a:pt x="257" y="315"/>
                    <a:pt x="256" y="316"/>
                  </a:cubicBezTo>
                  <a:close/>
                </a:path>
              </a:pathLst>
            </a:custGeom>
            <a:solidFill>
              <a:schemeClr val="accent1"/>
            </a:solidFill>
            <a:ln>
              <a:solidFill>
                <a:schemeClr val="accent1"/>
              </a:solidFill>
            </a:ln>
          </p:spPr>
          <p:txBody>
            <a:bodyPr vert="horz" wrap="square" lIns="91440" tIns="45720" rIns="91440" bIns="45720" numCol="1" anchor="t" anchorCtr="0" compatLnSpc="1"/>
            <a:lstStyle/>
            <a:p>
              <a:endParaRPr lang="zh-CN" altLang="en-US"/>
            </a:p>
          </p:txBody>
        </p:sp>
      </p:grpSp>
      <p:sp>
        <p:nvSpPr>
          <p:cNvPr id="69" name="Rounded Rectangle 31">
            <a:extLst>
              <a:ext uri="{FF2B5EF4-FFF2-40B4-BE49-F238E27FC236}">
                <a16:creationId xmlns:a16="http://schemas.microsoft.com/office/drawing/2014/main" id="{784B510F-0B6D-2BFC-1E45-4B68FB5FCADF}"/>
              </a:ext>
            </a:extLst>
          </p:cNvPr>
          <p:cNvSpPr/>
          <p:nvPr/>
        </p:nvSpPr>
        <p:spPr>
          <a:xfrm flipH="1">
            <a:off x="3719825" y="3244532"/>
            <a:ext cx="2658115" cy="503469"/>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mn-ea"/>
              </a:rPr>
              <a:t>2.</a:t>
            </a:r>
            <a:r>
              <a:rPr lang="zh-CN" altLang="en-US" sz="2000" b="1" dirty="0">
                <a:latin typeface="+mn-ea"/>
              </a:rPr>
              <a:t>产品推广计划</a:t>
            </a:r>
          </a:p>
        </p:txBody>
      </p:sp>
      <p:sp>
        <p:nvSpPr>
          <p:cNvPr id="70" name="Rounded Rectangle 31">
            <a:extLst>
              <a:ext uri="{FF2B5EF4-FFF2-40B4-BE49-F238E27FC236}">
                <a16:creationId xmlns:a16="http://schemas.microsoft.com/office/drawing/2014/main" id="{21C20081-A86B-22BA-813D-9F9358894379}"/>
              </a:ext>
            </a:extLst>
          </p:cNvPr>
          <p:cNvSpPr/>
          <p:nvPr/>
        </p:nvSpPr>
        <p:spPr>
          <a:xfrm flipH="1">
            <a:off x="3747121" y="4606738"/>
            <a:ext cx="2658115" cy="503469"/>
          </a:xfrm>
          <a:prstGeom prst="roundRect">
            <a:avLst/>
          </a:prstGeom>
          <a:solidFill>
            <a:schemeClr val="accent2">
              <a:lumMod val="75000"/>
            </a:schemeClr>
          </a:solidFill>
          <a:ln w="25400">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latin typeface="+mn-ea"/>
              </a:rPr>
              <a:t>3.</a:t>
            </a:r>
            <a:r>
              <a:rPr lang="zh-CN" altLang="en-US" sz="2000" b="1" dirty="0">
                <a:solidFill>
                  <a:schemeClr val="bg1"/>
                </a:solidFill>
                <a:latin typeface="+mn-ea"/>
              </a:rPr>
              <a:t>团队管理</a:t>
            </a:r>
            <a:r>
              <a:rPr lang="en-US" altLang="zh-CN" sz="2000" b="1" dirty="0">
                <a:solidFill>
                  <a:schemeClr val="bg1"/>
                </a:solidFill>
                <a:latin typeface="+mn-ea"/>
              </a:rPr>
              <a:t>OKR</a:t>
            </a:r>
          </a:p>
        </p:txBody>
      </p:sp>
      <p:sp>
        <p:nvSpPr>
          <p:cNvPr id="18" name="文本框 17">
            <a:extLst>
              <a:ext uri="{FF2B5EF4-FFF2-40B4-BE49-F238E27FC236}">
                <a16:creationId xmlns:a16="http://schemas.microsoft.com/office/drawing/2014/main" id="{6B02A25F-61BB-2270-A8EB-D5C97373FD4A}"/>
              </a:ext>
            </a:extLst>
          </p:cNvPr>
          <p:cNvSpPr txBox="1"/>
          <p:nvPr/>
        </p:nvSpPr>
        <p:spPr>
          <a:xfrm>
            <a:off x="1103350" y="312529"/>
            <a:ext cx="6155289" cy="584455"/>
          </a:xfrm>
          <a:prstGeom prst="rect">
            <a:avLst/>
          </a:prstGeom>
          <a:noFill/>
        </p:spPr>
        <p:txBody>
          <a:bodyPr wrap="square" rtlCol="0">
            <a:spAutoFit/>
          </a:bodyPr>
          <a:lstStyle>
            <a:defPPr>
              <a:defRPr lang="zh-CN"/>
            </a:defPPr>
            <a:lvl1pPr algn="ctr">
              <a:defRPr sz="2800" b="1">
                <a:latin typeface="+mj-ea"/>
                <a:ea typeface="+mj-ea"/>
              </a:defRPr>
            </a:lvl1pPr>
          </a:lstStyle>
          <a:p>
            <a:pPr algn="l" defTabSz="913943" fontAlgn="base">
              <a:spcBef>
                <a:spcPct val="0"/>
              </a:spcBef>
              <a:spcAft>
                <a:spcPct val="0"/>
              </a:spcAft>
            </a:pPr>
            <a:r>
              <a:rPr lang="en-US" altLang="zh-CN" sz="3198" dirty="0">
                <a:solidFill>
                  <a:srgbClr val="313D4D"/>
                </a:solidFill>
                <a:latin typeface="微软雅黑" panose="020B0503020204020204" pitchFamily="34" charset="-122"/>
                <a:ea typeface="微软雅黑" panose="020B0503020204020204" pitchFamily="34" charset="-122"/>
                <a:cs typeface="+mn-ea"/>
                <a:sym typeface="微软雅黑 Light" panose="020B0502040204020203" pitchFamily="34" charset="-122"/>
              </a:rPr>
              <a:t>2022</a:t>
            </a:r>
            <a:r>
              <a:rPr lang="zh-CN" altLang="en-US" sz="3198" dirty="0">
                <a:solidFill>
                  <a:srgbClr val="313D4D"/>
                </a:solidFill>
                <a:latin typeface="微软雅黑" panose="020B0503020204020204" pitchFamily="34" charset="-122"/>
                <a:ea typeface="微软雅黑" panose="020B0503020204020204" pitchFamily="34" charset="-122"/>
                <a:cs typeface="+mn-ea"/>
                <a:sym typeface="微软雅黑 Light" panose="020B0502040204020203" pitchFamily="34" charset="-122"/>
              </a:rPr>
              <a:t>年工作计划</a:t>
            </a:r>
          </a:p>
        </p:txBody>
      </p:sp>
      <p:sp>
        <p:nvSpPr>
          <p:cNvPr id="45" name="矩形: 圆角 44">
            <a:extLst>
              <a:ext uri="{FF2B5EF4-FFF2-40B4-BE49-F238E27FC236}">
                <a16:creationId xmlns:a16="http://schemas.microsoft.com/office/drawing/2014/main" id="{FF746F35-C978-0180-F93B-16BCA1E81014}"/>
              </a:ext>
            </a:extLst>
          </p:cNvPr>
          <p:cNvSpPr/>
          <p:nvPr/>
        </p:nvSpPr>
        <p:spPr>
          <a:xfrm>
            <a:off x="7029451" y="2972230"/>
            <a:ext cx="3931920" cy="982980"/>
          </a:xfrm>
          <a:prstGeom prst="roundRect">
            <a:avLst>
              <a:gd name="adj" fmla="val 0"/>
            </a:avLst>
          </a:prstGeom>
          <a:noFill/>
          <a:ln w="15875">
            <a:solidFill>
              <a:schemeClr val="accent2">
                <a:lumMod val="75000"/>
              </a:schemeClr>
            </a:solidFill>
          </a:ln>
        </p:spPr>
        <p:txBody>
          <a:bodyPr wrap="square" lIns="180000" tIns="72000" rIns="180000" bIns="72000" rtlCol="0" anchor="ctr" anchorCtr="0">
            <a:noAutofit/>
          </a:bodyPr>
          <a:lstStyle/>
          <a:p>
            <a:pPr marL="285750" indent="-285750" algn="just">
              <a:lnSpc>
                <a:spcPct val="130000"/>
              </a:lnSpc>
              <a:buFont typeface="Arial" panose="020B0604020202020204" pitchFamily="34" charset="0"/>
              <a:buChar char="•"/>
            </a:pPr>
            <a:r>
              <a:rPr lang="zh-CN" altLang="en-US" sz="1400" spc="200" dirty="0">
                <a:latin typeface="+mn-ea"/>
              </a:rPr>
              <a:t>请输入文字内容请输入文字内容</a:t>
            </a:r>
            <a:endParaRPr lang="en-US" altLang="zh-CN" sz="1400" spc="200" dirty="0">
              <a:latin typeface="+mn-ea"/>
            </a:endParaRPr>
          </a:p>
          <a:p>
            <a:pPr marL="285750" indent="-285750" algn="just">
              <a:lnSpc>
                <a:spcPct val="130000"/>
              </a:lnSpc>
              <a:buFont typeface="Arial" panose="020B0604020202020204" pitchFamily="34" charset="0"/>
              <a:buChar char="•"/>
            </a:pPr>
            <a:r>
              <a:rPr lang="zh-CN" altLang="en-US" sz="1400" spc="200" dirty="0">
                <a:latin typeface="+mn-ea"/>
              </a:rPr>
              <a:t>请输入文字内容请输入文字内容</a:t>
            </a:r>
            <a:endParaRPr lang="en-US" altLang="zh-CN" sz="1400" spc="200" dirty="0">
              <a:latin typeface="+mn-ea"/>
            </a:endParaRPr>
          </a:p>
          <a:p>
            <a:pPr marL="285750" indent="-285750" algn="just">
              <a:lnSpc>
                <a:spcPct val="130000"/>
              </a:lnSpc>
              <a:buFont typeface="Arial" panose="020B0604020202020204" pitchFamily="34" charset="0"/>
              <a:buChar char="•"/>
            </a:pPr>
            <a:r>
              <a:rPr lang="zh-CN" altLang="en-US" sz="1400" spc="200" dirty="0">
                <a:latin typeface="+mn-ea"/>
              </a:rPr>
              <a:t>请输入文字内容请输入文字内容</a:t>
            </a:r>
            <a:endParaRPr lang="en-US" altLang="zh-CN" sz="1400" spc="200" dirty="0">
              <a:latin typeface="+mn-ea"/>
            </a:endParaRPr>
          </a:p>
        </p:txBody>
      </p:sp>
      <p:sp>
        <p:nvSpPr>
          <p:cNvPr id="46" name="矩形: 圆角 45">
            <a:extLst>
              <a:ext uri="{FF2B5EF4-FFF2-40B4-BE49-F238E27FC236}">
                <a16:creationId xmlns:a16="http://schemas.microsoft.com/office/drawing/2014/main" id="{3F99A7F2-B110-E396-1228-B838F491204A}"/>
              </a:ext>
            </a:extLst>
          </p:cNvPr>
          <p:cNvSpPr/>
          <p:nvPr/>
        </p:nvSpPr>
        <p:spPr>
          <a:xfrm>
            <a:off x="7029451" y="4377417"/>
            <a:ext cx="3931920" cy="982980"/>
          </a:xfrm>
          <a:prstGeom prst="roundRect">
            <a:avLst>
              <a:gd name="adj" fmla="val 0"/>
            </a:avLst>
          </a:prstGeom>
          <a:noFill/>
          <a:ln w="15875">
            <a:solidFill>
              <a:schemeClr val="accent2">
                <a:lumMod val="75000"/>
              </a:schemeClr>
            </a:solidFill>
          </a:ln>
        </p:spPr>
        <p:txBody>
          <a:bodyPr wrap="square" lIns="180000" tIns="72000" rIns="180000" bIns="72000" rtlCol="0" anchor="ctr" anchorCtr="0">
            <a:noAutofit/>
          </a:bodyPr>
          <a:lstStyle/>
          <a:p>
            <a:pPr marL="285750" indent="-285750" algn="just">
              <a:lnSpc>
                <a:spcPct val="130000"/>
              </a:lnSpc>
              <a:buFont typeface="Arial" panose="020B0604020202020204" pitchFamily="34" charset="0"/>
              <a:buChar char="•"/>
            </a:pPr>
            <a:r>
              <a:rPr lang="zh-CN" altLang="en-US" sz="1400" spc="200" dirty="0">
                <a:latin typeface="+mn-ea"/>
              </a:rPr>
              <a:t>请输入文字内容请输入文字内容</a:t>
            </a:r>
            <a:endParaRPr lang="en-US" altLang="zh-CN" sz="1400" spc="200" dirty="0">
              <a:latin typeface="+mn-ea"/>
            </a:endParaRPr>
          </a:p>
          <a:p>
            <a:pPr marL="285750" indent="-285750" algn="just">
              <a:lnSpc>
                <a:spcPct val="130000"/>
              </a:lnSpc>
              <a:buFont typeface="Arial" panose="020B0604020202020204" pitchFamily="34" charset="0"/>
              <a:buChar char="•"/>
            </a:pPr>
            <a:r>
              <a:rPr lang="zh-CN" altLang="en-US" sz="1400" spc="200" dirty="0">
                <a:latin typeface="+mn-ea"/>
              </a:rPr>
              <a:t>请输入文字内容请输入文字内容</a:t>
            </a:r>
            <a:endParaRPr lang="en-US" altLang="zh-CN" sz="1400" spc="200" dirty="0">
              <a:latin typeface="+mn-ea"/>
            </a:endParaRPr>
          </a:p>
          <a:p>
            <a:pPr marL="285750" indent="-285750" algn="just">
              <a:lnSpc>
                <a:spcPct val="130000"/>
              </a:lnSpc>
              <a:buFont typeface="Arial" panose="020B0604020202020204" pitchFamily="34" charset="0"/>
              <a:buChar char="•"/>
            </a:pPr>
            <a:r>
              <a:rPr lang="zh-CN" altLang="en-US" sz="1400" spc="200" dirty="0">
                <a:latin typeface="+mn-ea"/>
              </a:rPr>
              <a:t>请输入文字内容请输入文字内容</a:t>
            </a:r>
            <a:endParaRPr lang="en-US" altLang="zh-CN" sz="1400" spc="200" dirty="0">
              <a:latin typeface="+mn-ea"/>
            </a:endParaRPr>
          </a:p>
        </p:txBody>
      </p:sp>
      <p:cxnSp>
        <p:nvCxnSpPr>
          <p:cNvPr id="3" name="直接连接符 2">
            <a:extLst>
              <a:ext uri="{FF2B5EF4-FFF2-40B4-BE49-F238E27FC236}">
                <a16:creationId xmlns:a16="http://schemas.microsoft.com/office/drawing/2014/main" id="{472228FE-6CE3-E258-ACEF-D778C56ACD63}"/>
              </a:ext>
            </a:extLst>
          </p:cNvPr>
          <p:cNvCxnSpPr>
            <a:cxnSpLocks/>
          </p:cNvCxnSpPr>
          <p:nvPr/>
        </p:nvCxnSpPr>
        <p:spPr>
          <a:xfrm flipV="1">
            <a:off x="6377940" y="2080536"/>
            <a:ext cx="651511" cy="1"/>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3F851B91-E6C9-33C7-A605-CAD589D076E9}"/>
              </a:ext>
            </a:extLst>
          </p:cNvPr>
          <p:cNvCxnSpPr>
            <a:cxnSpLocks/>
          </p:cNvCxnSpPr>
          <p:nvPr/>
        </p:nvCxnSpPr>
        <p:spPr>
          <a:xfrm flipV="1">
            <a:off x="6377940" y="3506701"/>
            <a:ext cx="651511" cy="1"/>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67E9090F-0590-8F9A-D0F8-7C307B371592}"/>
              </a:ext>
            </a:extLst>
          </p:cNvPr>
          <p:cNvCxnSpPr>
            <a:cxnSpLocks/>
          </p:cNvCxnSpPr>
          <p:nvPr/>
        </p:nvCxnSpPr>
        <p:spPr>
          <a:xfrm flipV="1">
            <a:off x="6377940" y="4858472"/>
            <a:ext cx="651511" cy="1"/>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16249196"/>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a:extLst>
              <a:ext uri="{FF2B5EF4-FFF2-40B4-BE49-F238E27FC236}">
                <a16:creationId xmlns:a16="http://schemas.microsoft.com/office/drawing/2014/main" id="{97CBA6CC-3E70-FC1B-36D8-8BB9B95B03A4}"/>
              </a:ext>
            </a:extLst>
          </p:cNvPr>
          <p:cNvSpPr txBox="1"/>
          <p:nvPr/>
        </p:nvSpPr>
        <p:spPr>
          <a:xfrm>
            <a:off x="1103350" y="312529"/>
            <a:ext cx="6155289" cy="584455"/>
          </a:xfrm>
          <a:prstGeom prst="rect">
            <a:avLst/>
          </a:prstGeom>
          <a:noFill/>
        </p:spPr>
        <p:txBody>
          <a:bodyPr wrap="square" rtlCol="0">
            <a:spAutoFit/>
          </a:bodyPr>
          <a:lstStyle>
            <a:defPPr>
              <a:defRPr lang="zh-CN"/>
            </a:defPPr>
            <a:lvl1pPr algn="ctr">
              <a:defRPr sz="2800" b="1">
                <a:latin typeface="+mj-ea"/>
                <a:ea typeface="+mj-ea"/>
              </a:defRPr>
            </a:lvl1pPr>
          </a:lstStyle>
          <a:p>
            <a:pPr algn="l" defTabSz="913943" fontAlgn="base">
              <a:spcBef>
                <a:spcPct val="0"/>
              </a:spcBef>
              <a:spcAft>
                <a:spcPct val="0"/>
              </a:spcAft>
            </a:pPr>
            <a:r>
              <a:rPr lang="en-US" altLang="zh-CN" sz="3198" dirty="0">
                <a:solidFill>
                  <a:srgbClr val="313D4D"/>
                </a:solidFill>
                <a:latin typeface="微软雅黑" panose="020B0503020204020204" pitchFamily="34" charset="-122"/>
                <a:ea typeface="微软雅黑" panose="020B0503020204020204" pitchFamily="34" charset="-122"/>
                <a:cs typeface="+mn-ea"/>
                <a:sym typeface="微软雅黑 Light" panose="020B0502040204020203" pitchFamily="34" charset="-122"/>
              </a:rPr>
              <a:t>2023</a:t>
            </a:r>
            <a:r>
              <a:rPr lang="zh-CN" altLang="en-US" sz="3198" dirty="0">
                <a:solidFill>
                  <a:srgbClr val="313D4D"/>
                </a:solidFill>
                <a:latin typeface="微软雅黑" panose="020B0503020204020204" pitchFamily="34" charset="-122"/>
                <a:ea typeface="微软雅黑" panose="020B0503020204020204" pitchFamily="34" charset="-122"/>
                <a:cs typeface="+mn-ea"/>
                <a:sym typeface="微软雅黑 Light" panose="020B0502040204020203" pitchFamily="34" charset="-122"/>
              </a:rPr>
              <a:t>年研发投资预算</a:t>
            </a:r>
          </a:p>
        </p:txBody>
      </p:sp>
      <p:grpSp>
        <p:nvGrpSpPr>
          <p:cNvPr id="28" name="组合 27">
            <a:extLst>
              <a:ext uri="{FF2B5EF4-FFF2-40B4-BE49-F238E27FC236}">
                <a16:creationId xmlns:a16="http://schemas.microsoft.com/office/drawing/2014/main" id="{2B0BEC4E-78F6-7A28-7D02-4CE0C284956D}"/>
              </a:ext>
            </a:extLst>
          </p:cNvPr>
          <p:cNvGrpSpPr/>
          <p:nvPr/>
        </p:nvGrpSpPr>
        <p:grpSpPr>
          <a:xfrm>
            <a:off x="1037744" y="1848762"/>
            <a:ext cx="10116512" cy="4116050"/>
            <a:chOff x="1037744" y="2384789"/>
            <a:chExt cx="10116512" cy="4116050"/>
          </a:xfrm>
        </p:grpSpPr>
        <p:sp>
          <p:nvSpPr>
            <p:cNvPr id="30" name="矩形: 圆角 29">
              <a:extLst>
                <a:ext uri="{FF2B5EF4-FFF2-40B4-BE49-F238E27FC236}">
                  <a16:creationId xmlns:a16="http://schemas.microsoft.com/office/drawing/2014/main" id="{F0E8EC6B-E37B-AD13-CE15-7059B95509F8}"/>
                </a:ext>
              </a:extLst>
            </p:cNvPr>
            <p:cNvSpPr/>
            <p:nvPr/>
          </p:nvSpPr>
          <p:spPr>
            <a:xfrm flipH="1">
              <a:off x="6308568" y="4117264"/>
              <a:ext cx="4288120" cy="1285532"/>
            </a:xfrm>
            <a:prstGeom prst="roundRect">
              <a:avLst>
                <a:gd name="adj" fmla="val 50000"/>
              </a:avLst>
            </a:prstGeom>
            <a:solidFill>
              <a:schemeClr val="bg1"/>
            </a:solidFill>
            <a:ln w="12700" cap="flat" cmpd="sng" algn="ctr">
              <a:noFill/>
              <a:prstDash val="solid"/>
              <a:miter lim="800000"/>
            </a:ln>
            <a:effectLst>
              <a:outerShdw blurRad="228600" sx="102000" sy="102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B211D1AA-3B05-3D8A-DEB3-4A2DCD8875D5}"/>
                </a:ext>
              </a:extLst>
            </p:cNvPr>
            <p:cNvSpPr/>
            <p:nvPr/>
          </p:nvSpPr>
          <p:spPr>
            <a:xfrm flipH="1">
              <a:off x="10273985" y="4450780"/>
              <a:ext cx="483016" cy="483017"/>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圆角 36">
              <a:extLst>
                <a:ext uri="{FF2B5EF4-FFF2-40B4-BE49-F238E27FC236}">
                  <a16:creationId xmlns:a16="http://schemas.microsoft.com/office/drawing/2014/main" id="{6B39279B-DDCF-BB17-6B74-0B8E466C9F6F}"/>
                </a:ext>
              </a:extLst>
            </p:cNvPr>
            <p:cNvSpPr/>
            <p:nvPr/>
          </p:nvSpPr>
          <p:spPr>
            <a:xfrm flipH="1">
              <a:off x="6705822" y="2580946"/>
              <a:ext cx="4288120" cy="1285532"/>
            </a:xfrm>
            <a:prstGeom prst="roundRect">
              <a:avLst>
                <a:gd name="adj" fmla="val 50000"/>
              </a:avLst>
            </a:prstGeom>
            <a:solidFill>
              <a:schemeClr val="bg1"/>
            </a:solidFill>
            <a:ln w="12700" cap="flat" cmpd="sng" algn="ctr">
              <a:noFill/>
              <a:prstDash val="solid"/>
              <a:miter lim="800000"/>
            </a:ln>
            <a:effectLst>
              <a:outerShdw blurRad="228600" sx="102000" sy="102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7E1416BB-A98C-2910-4551-5D6CF87F66A8}"/>
                </a:ext>
              </a:extLst>
            </p:cNvPr>
            <p:cNvSpPr/>
            <p:nvPr/>
          </p:nvSpPr>
          <p:spPr>
            <a:xfrm flipH="1">
              <a:off x="10671240" y="2914463"/>
              <a:ext cx="483016" cy="483017"/>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圆角 39">
              <a:extLst>
                <a:ext uri="{FF2B5EF4-FFF2-40B4-BE49-F238E27FC236}">
                  <a16:creationId xmlns:a16="http://schemas.microsoft.com/office/drawing/2014/main" id="{54BF85FC-343F-0C94-B3E3-CCD8C67916FD}"/>
                </a:ext>
              </a:extLst>
            </p:cNvPr>
            <p:cNvSpPr/>
            <p:nvPr/>
          </p:nvSpPr>
          <p:spPr>
            <a:xfrm>
              <a:off x="1637351" y="4117264"/>
              <a:ext cx="4288120" cy="1285532"/>
            </a:xfrm>
            <a:prstGeom prst="roundRect">
              <a:avLst>
                <a:gd name="adj" fmla="val 50000"/>
              </a:avLst>
            </a:prstGeom>
            <a:solidFill>
              <a:schemeClr val="bg1"/>
            </a:solidFill>
            <a:ln w="12700" cap="flat" cmpd="sng" algn="ctr">
              <a:noFill/>
              <a:prstDash val="solid"/>
              <a:miter lim="800000"/>
            </a:ln>
            <a:effectLst>
              <a:outerShdw blurRad="228600" sx="102000" sy="102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E2E5E80B-C8B8-519C-A3B1-91168D43C131}"/>
                </a:ext>
              </a:extLst>
            </p:cNvPr>
            <p:cNvSpPr/>
            <p:nvPr/>
          </p:nvSpPr>
          <p:spPr>
            <a:xfrm>
              <a:off x="1477037" y="4450780"/>
              <a:ext cx="483016" cy="483017"/>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圆角 44">
              <a:extLst>
                <a:ext uri="{FF2B5EF4-FFF2-40B4-BE49-F238E27FC236}">
                  <a16:creationId xmlns:a16="http://schemas.microsoft.com/office/drawing/2014/main" id="{6F195702-90AA-BEC7-FEC0-D82BB7956BF6}"/>
                </a:ext>
              </a:extLst>
            </p:cNvPr>
            <p:cNvSpPr/>
            <p:nvPr/>
          </p:nvSpPr>
          <p:spPr>
            <a:xfrm>
              <a:off x="1198058" y="2580946"/>
              <a:ext cx="4288120" cy="1285532"/>
            </a:xfrm>
            <a:prstGeom prst="roundRect">
              <a:avLst>
                <a:gd name="adj" fmla="val 50000"/>
              </a:avLst>
            </a:prstGeom>
            <a:solidFill>
              <a:schemeClr val="bg1"/>
            </a:solidFill>
            <a:ln w="12700" cap="flat" cmpd="sng" algn="ctr">
              <a:noFill/>
              <a:prstDash val="solid"/>
              <a:miter lim="800000"/>
            </a:ln>
            <a:effectLst>
              <a:outerShdw blurRad="228600" sx="102000" sy="102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E5A48C34-8823-67FD-62DA-6202E8D146EE}"/>
                </a:ext>
              </a:extLst>
            </p:cNvPr>
            <p:cNvSpPr/>
            <p:nvPr/>
          </p:nvSpPr>
          <p:spPr>
            <a:xfrm>
              <a:off x="1037744" y="2914463"/>
              <a:ext cx="483016" cy="483017"/>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user_209046">
              <a:extLst>
                <a:ext uri="{FF2B5EF4-FFF2-40B4-BE49-F238E27FC236}">
                  <a16:creationId xmlns:a16="http://schemas.microsoft.com/office/drawing/2014/main" id="{F7D7D729-D1C9-28D4-1712-D6CB648D0DC9}"/>
                </a:ext>
              </a:extLst>
            </p:cNvPr>
            <p:cNvSpPr/>
            <p:nvPr/>
          </p:nvSpPr>
          <p:spPr>
            <a:xfrm>
              <a:off x="1160337" y="3010333"/>
              <a:ext cx="258587" cy="233183"/>
            </a:xfrm>
            <a:custGeom>
              <a:avLst/>
              <a:gdLst>
                <a:gd name="connsiteX0" fmla="*/ 521432 w 608344"/>
                <a:gd name="connsiteY0" fmla="*/ 370453 h 548582"/>
                <a:gd name="connsiteX1" fmla="*/ 465737 w 608344"/>
                <a:gd name="connsiteY1" fmla="*/ 425787 h 548582"/>
                <a:gd name="connsiteX2" fmla="*/ 442491 w 608344"/>
                <a:gd name="connsiteY2" fmla="*/ 402479 h 548582"/>
                <a:gd name="connsiteX3" fmla="*/ 418201 w 608344"/>
                <a:gd name="connsiteY3" fmla="*/ 426545 h 548582"/>
                <a:gd name="connsiteX4" fmla="*/ 441447 w 608344"/>
                <a:gd name="connsiteY4" fmla="*/ 449948 h 548582"/>
                <a:gd name="connsiteX5" fmla="*/ 465642 w 608344"/>
                <a:gd name="connsiteY5" fmla="*/ 474204 h 548582"/>
                <a:gd name="connsiteX6" fmla="*/ 489932 w 608344"/>
                <a:gd name="connsiteY6" fmla="*/ 450043 h 548582"/>
                <a:gd name="connsiteX7" fmla="*/ 545532 w 608344"/>
                <a:gd name="connsiteY7" fmla="*/ 394709 h 548582"/>
                <a:gd name="connsiteX8" fmla="*/ 481962 w 608344"/>
                <a:gd name="connsiteY8" fmla="*/ 296170 h 548582"/>
                <a:gd name="connsiteX9" fmla="*/ 608344 w 608344"/>
                <a:gd name="connsiteY9" fmla="*/ 422376 h 548582"/>
                <a:gd name="connsiteX10" fmla="*/ 481962 w 608344"/>
                <a:gd name="connsiteY10" fmla="*/ 548582 h 548582"/>
                <a:gd name="connsiteX11" fmla="*/ 355579 w 608344"/>
                <a:gd name="connsiteY11" fmla="*/ 422376 h 548582"/>
                <a:gd name="connsiteX12" fmla="*/ 481962 w 608344"/>
                <a:gd name="connsiteY12" fmla="*/ 296170 h 548582"/>
                <a:gd name="connsiteX13" fmla="*/ 255835 w 608344"/>
                <a:gd name="connsiteY13" fmla="*/ 446 h 548582"/>
                <a:gd name="connsiteX14" fmla="*/ 317801 w 608344"/>
                <a:gd name="connsiteY14" fmla="*/ 13616 h 548582"/>
                <a:gd name="connsiteX15" fmla="*/ 348072 w 608344"/>
                <a:gd name="connsiteY15" fmla="*/ 41661 h 548582"/>
                <a:gd name="connsiteX16" fmla="*/ 381190 w 608344"/>
                <a:gd name="connsiteY16" fmla="*/ 146831 h 548582"/>
                <a:gd name="connsiteX17" fmla="*/ 378913 w 608344"/>
                <a:gd name="connsiteY17" fmla="*/ 156211 h 548582"/>
                <a:gd name="connsiteX18" fmla="*/ 387833 w 608344"/>
                <a:gd name="connsiteY18" fmla="*/ 200458 h 548582"/>
                <a:gd name="connsiteX19" fmla="*/ 366387 w 608344"/>
                <a:gd name="connsiteY19" fmla="*/ 237694 h 548582"/>
                <a:gd name="connsiteX20" fmla="*/ 351393 w 608344"/>
                <a:gd name="connsiteY20" fmla="*/ 278720 h 548582"/>
                <a:gd name="connsiteX21" fmla="*/ 351393 w 608344"/>
                <a:gd name="connsiteY21" fmla="*/ 322873 h 548582"/>
                <a:gd name="connsiteX22" fmla="*/ 317611 w 608344"/>
                <a:gd name="connsiteY22" fmla="*/ 422358 h 548582"/>
                <a:gd name="connsiteX23" fmla="*/ 376635 w 608344"/>
                <a:gd name="connsiteY23" fmla="*/ 548088 h 548582"/>
                <a:gd name="connsiteX24" fmla="*/ 26855 w 608344"/>
                <a:gd name="connsiteY24" fmla="*/ 548088 h 548582"/>
                <a:gd name="connsiteX25" fmla="*/ 0 w 608344"/>
                <a:gd name="connsiteY25" fmla="*/ 521274 h 548582"/>
                <a:gd name="connsiteX26" fmla="*/ 0 w 608344"/>
                <a:gd name="connsiteY26" fmla="*/ 473806 h 548582"/>
                <a:gd name="connsiteX27" fmla="*/ 19453 w 608344"/>
                <a:gd name="connsiteY27" fmla="*/ 432969 h 548582"/>
                <a:gd name="connsiteX28" fmla="*/ 173751 w 608344"/>
                <a:gd name="connsiteY28" fmla="*/ 334242 h 548582"/>
                <a:gd name="connsiteX29" fmla="*/ 176408 w 608344"/>
                <a:gd name="connsiteY29" fmla="*/ 329884 h 548582"/>
                <a:gd name="connsiteX30" fmla="*/ 176408 w 608344"/>
                <a:gd name="connsiteY30" fmla="*/ 278720 h 548582"/>
                <a:gd name="connsiteX31" fmla="*/ 161320 w 608344"/>
                <a:gd name="connsiteY31" fmla="*/ 237694 h 548582"/>
                <a:gd name="connsiteX32" fmla="*/ 139969 w 608344"/>
                <a:gd name="connsiteY32" fmla="*/ 200458 h 548582"/>
                <a:gd name="connsiteX33" fmla="*/ 148320 w 608344"/>
                <a:gd name="connsiteY33" fmla="*/ 156211 h 548582"/>
                <a:gd name="connsiteX34" fmla="*/ 146042 w 608344"/>
                <a:gd name="connsiteY34" fmla="*/ 146736 h 548582"/>
                <a:gd name="connsiteX35" fmla="*/ 145758 w 608344"/>
                <a:gd name="connsiteY35" fmla="*/ 95099 h 548582"/>
                <a:gd name="connsiteX36" fmla="*/ 176029 w 608344"/>
                <a:gd name="connsiteY36" fmla="*/ 42135 h 548582"/>
                <a:gd name="connsiteX37" fmla="*/ 203928 w 608344"/>
                <a:gd name="connsiteY37" fmla="*/ 19017 h 548582"/>
                <a:gd name="connsiteX38" fmla="*/ 231162 w 608344"/>
                <a:gd name="connsiteY38" fmla="*/ 5089 h 548582"/>
                <a:gd name="connsiteX39" fmla="*/ 255835 w 608344"/>
                <a:gd name="connsiteY39" fmla="*/ 446 h 54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8344" h="548582">
                  <a:moveTo>
                    <a:pt x="521432" y="370453"/>
                  </a:moveTo>
                  <a:lnTo>
                    <a:pt x="465737" y="425787"/>
                  </a:lnTo>
                  <a:lnTo>
                    <a:pt x="442491" y="402479"/>
                  </a:lnTo>
                  <a:lnTo>
                    <a:pt x="418201" y="426545"/>
                  </a:lnTo>
                  <a:lnTo>
                    <a:pt x="441447" y="449948"/>
                  </a:lnTo>
                  <a:lnTo>
                    <a:pt x="465642" y="474204"/>
                  </a:lnTo>
                  <a:lnTo>
                    <a:pt x="489932" y="450043"/>
                  </a:lnTo>
                  <a:lnTo>
                    <a:pt x="545532" y="394709"/>
                  </a:lnTo>
                  <a:close/>
                  <a:moveTo>
                    <a:pt x="481962" y="296170"/>
                  </a:moveTo>
                  <a:cubicBezTo>
                    <a:pt x="551795" y="296170"/>
                    <a:pt x="608344" y="352641"/>
                    <a:pt x="608344" y="422376"/>
                  </a:cubicBezTo>
                  <a:cubicBezTo>
                    <a:pt x="608344" y="492111"/>
                    <a:pt x="551795" y="548582"/>
                    <a:pt x="481962" y="548582"/>
                  </a:cubicBezTo>
                  <a:cubicBezTo>
                    <a:pt x="412129" y="548582"/>
                    <a:pt x="355579" y="492111"/>
                    <a:pt x="355579" y="422376"/>
                  </a:cubicBezTo>
                  <a:cubicBezTo>
                    <a:pt x="355579" y="352641"/>
                    <a:pt x="412129" y="296170"/>
                    <a:pt x="481962" y="296170"/>
                  </a:cubicBezTo>
                  <a:close/>
                  <a:moveTo>
                    <a:pt x="255835" y="446"/>
                  </a:moveTo>
                  <a:cubicBezTo>
                    <a:pt x="282785" y="-1828"/>
                    <a:pt x="303187" y="4899"/>
                    <a:pt x="317801" y="13616"/>
                  </a:cubicBezTo>
                  <a:cubicBezTo>
                    <a:pt x="339721" y="25744"/>
                    <a:pt x="348072" y="41661"/>
                    <a:pt x="348072" y="41661"/>
                  </a:cubicBezTo>
                  <a:cubicBezTo>
                    <a:pt x="348072" y="41661"/>
                    <a:pt x="398176" y="45167"/>
                    <a:pt x="381190" y="146831"/>
                  </a:cubicBezTo>
                  <a:cubicBezTo>
                    <a:pt x="380621" y="149863"/>
                    <a:pt x="379862" y="153085"/>
                    <a:pt x="378913" y="156211"/>
                  </a:cubicBezTo>
                  <a:cubicBezTo>
                    <a:pt x="388592" y="156211"/>
                    <a:pt x="398271" y="163507"/>
                    <a:pt x="387833" y="200458"/>
                  </a:cubicBezTo>
                  <a:cubicBezTo>
                    <a:pt x="379672" y="229262"/>
                    <a:pt x="372080" y="237221"/>
                    <a:pt x="366387" y="237694"/>
                  </a:cubicBezTo>
                  <a:cubicBezTo>
                    <a:pt x="364394" y="250675"/>
                    <a:pt x="359175" y="265076"/>
                    <a:pt x="351393" y="278720"/>
                  </a:cubicBezTo>
                  <a:lnTo>
                    <a:pt x="351393" y="322873"/>
                  </a:lnTo>
                  <a:cubicBezTo>
                    <a:pt x="330232" y="350539"/>
                    <a:pt x="317611" y="385027"/>
                    <a:pt x="317611" y="422358"/>
                  </a:cubicBezTo>
                  <a:cubicBezTo>
                    <a:pt x="317611" y="472764"/>
                    <a:pt x="340480" y="518053"/>
                    <a:pt x="376635" y="548088"/>
                  </a:cubicBezTo>
                  <a:lnTo>
                    <a:pt x="26855" y="548088"/>
                  </a:lnTo>
                  <a:cubicBezTo>
                    <a:pt x="12052" y="548088"/>
                    <a:pt x="0" y="536055"/>
                    <a:pt x="0" y="521274"/>
                  </a:cubicBezTo>
                  <a:lnTo>
                    <a:pt x="0" y="473806"/>
                  </a:lnTo>
                  <a:cubicBezTo>
                    <a:pt x="0" y="457983"/>
                    <a:pt x="7212" y="443013"/>
                    <a:pt x="19453" y="432969"/>
                  </a:cubicBezTo>
                  <a:cubicBezTo>
                    <a:pt x="86638" y="377921"/>
                    <a:pt x="159043" y="341443"/>
                    <a:pt x="173751" y="334242"/>
                  </a:cubicBezTo>
                  <a:cubicBezTo>
                    <a:pt x="175365" y="333484"/>
                    <a:pt x="176408" y="331779"/>
                    <a:pt x="176408" y="329884"/>
                  </a:cubicBezTo>
                  <a:lnTo>
                    <a:pt x="176408" y="278720"/>
                  </a:lnTo>
                  <a:cubicBezTo>
                    <a:pt x="168437" y="265076"/>
                    <a:pt x="163313" y="250675"/>
                    <a:pt x="161320" y="237694"/>
                  </a:cubicBezTo>
                  <a:cubicBezTo>
                    <a:pt x="155627" y="237221"/>
                    <a:pt x="148035" y="229072"/>
                    <a:pt x="139969" y="200458"/>
                  </a:cubicBezTo>
                  <a:cubicBezTo>
                    <a:pt x="129531" y="164170"/>
                    <a:pt x="138925" y="156496"/>
                    <a:pt x="148320" y="156211"/>
                  </a:cubicBezTo>
                  <a:cubicBezTo>
                    <a:pt x="147371" y="153085"/>
                    <a:pt x="146612" y="149863"/>
                    <a:pt x="146042" y="146736"/>
                  </a:cubicBezTo>
                  <a:cubicBezTo>
                    <a:pt x="142436" y="128450"/>
                    <a:pt x="141487" y="111396"/>
                    <a:pt x="145758" y="95099"/>
                  </a:cubicBezTo>
                  <a:cubicBezTo>
                    <a:pt x="150787" y="73212"/>
                    <a:pt x="162744" y="55684"/>
                    <a:pt x="176029" y="42135"/>
                  </a:cubicBezTo>
                  <a:cubicBezTo>
                    <a:pt x="184379" y="33134"/>
                    <a:pt x="193869" y="25459"/>
                    <a:pt x="203928" y="19017"/>
                  </a:cubicBezTo>
                  <a:cubicBezTo>
                    <a:pt x="212183" y="13332"/>
                    <a:pt x="221293" y="8405"/>
                    <a:pt x="231162" y="5089"/>
                  </a:cubicBezTo>
                  <a:cubicBezTo>
                    <a:pt x="238849" y="2625"/>
                    <a:pt x="247105" y="825"/>
                    <a:pt x="255835" y="44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1" name="组合 50">
              <a:extLst>
                <a:ext uri="{FF2B5EF4-FFF2-40B4-BE49-F238E27FC236}">
                  <a16:creationId xmlns:a16="http://schemas.microsoft.com/office/drawing/2014/main" id="{13D03529-7247-A7B6-19DB-15D8F620EB5A}"/>
                </a:ext>
              </a:extLst>
            </p:cNvPr>
            <p:cNvGrpSpPr/>
            <p:nvPr/>
          </p:nvGrpSpPr>
          <p:grpSpPr>
            <a:xfrm>
              <a:off x="1727538" y="2856029"/>
              <a:ext cx="1398999" cy="648136"/>
              <a:chOff x="1727538" y="2903932"/>
              <a:chExt cx="1398999" cy="648136"/>
            </a:xfrm>
          </p:grpSpPr>
          <p:sp>
            <p:nvSpPr>
              <p:cNvPr id="77" name="文本框 76">
                <a:extLst>
                  <a:ext uri="{FF2B5EF4-FFF2-40B4-BE49-F238E27FC236}">
                    <a16:creationId xmlns:a16="http://schemas.microsoft.com/office/drawing/2014/main" id="{F5ABE62E-44C1-9EF0-61FD-2467FF78C61B}"/>
                  </a:ext>
                </a:extLst>
              </p:cNvPr>
              <p:cNvSpPr txBox="1"/>
              <p:nvPr/>
            </p:nvSpPr>
            <p:spPr>
              <a:xfrm>
                <a:off x="1727538" y="2903932"/>
                <a:ext cx="748603" cy="369332"/>
              </a:xfrm>
              <a:prstGeom prst="rect">
                <a:avLst/>
              </a:prstGeom>
              <a:noFill/>
            </p:spPr>
            <p:txBody>
              <a:bodyPr wrap="none" lIns="0" tIns="0" rIns="0" bIns="0" rtlCol="0" anchor="t">
                <a:spAutoFit/>
              </a:bodyPr>
              <a:lstStyle/>
              <a:p>
                <a:r>
                  <a:rPr lang="en-US" altLang="zh-CN" sz="2400" dirty="0">
                    <a:solidFill>
                      <a:schemeClr val="accent1"/>
                    </a:solidFill>
                    <a:latin typeface="+mj-ea"/>
                    <a:ea typeface="+mj-ea"/>
                  </a:rPr>
                  <a:t>300</a:t>
                </a:r>
                <a:r>
                  <a:rPr lang="zh-CN" altLang="en-US" sz="1600" dirty="0">
                    <a:solidFill>
                      <a:schemeClr val="accent1"/>
                    </a:solidFill>
                    <a:latin typeface="+mj-ea"/>
                    <a:ea typeface="+mj-ea"/>
                  </a:rPr>
                  <a:t>万</a:t>
                </a:r>
                <a:endParaRPr lang="zh-CN" altLang="en-US" sz="2400" dirty="0">
                  <a:solidFill>
                    <a:schemeClr val="accent1"/>
                  </a:solidFill>
                  <a:latin typeface="+mj-ea"/>
                  <a:ea typeface="+mj-ea"/>
                </a:endParaRPr>
              </a:p>
            </p:txBody>
          </p:sp>
          <p:sp>
            <p:nvSpPr>
              <p:cNvPr id="79" name="文本框 78">
                <a:extLst>
                  <a:ext uri="{FF2B5EF4-FFF2-40B4-BE49-F238E27FC236}">
                    <a16:creationId xmlns:a16="http://schemas.microsoft.com/office/drawing/2014/main" id="{0D1CED66-DDA5-C731-3EDA-1649946F54C2}"/>
                  </a:ext>
                </a:extLst>
              </p:cNvPr>
              <p:cNvSpPr txBox="1"/>
              <p:nvPr/>
            </p:nvSpPr>
            <p:spPr>
              <a:xfrm>
                <a:off x="1737804" y="3215501"/>
                <a:ext cx="1388733" cy="336567"/>
              </a:xfrm>
              <a:prstGeom prst="rect">
                <a:avLst/>
              </a:prstGeom>
              <a:noFill/>
            </p:spPr>
            <p:txBody>
              <a:bodyPr wrap="square" lIns="0" tIns="0" rIns="0" bIns="0" rtlCol="0" anchor="t">
                <a:spAutoFit/>
              </a:bodyPr>
              <a:lstStyle/>
              <a:p>
                <a:pPr>
                  <a:lnSpc>
                    <a:spcPct val="150000"/>
                  </a:lnSpc>
                </a:pPr>
                <a:r>
                  <a:rPr lang="zh-CN" altLang="en-US" sz="1600" dirty="0">
                    <a:solidFill>
                      <a:schemeClr val="tx1">
                        <a:lumMod val="75000"/>
                        <a:lumOff val="25000"/>
                      </a:schemeClr>
                    </a:solidFill>
                    <a:latin typeface="+mn-ea"/>
                  </a:rPr>
                  <a:t>研发团队</a:t>
                </a:r>
                <a:endParaRPr lang="zh-CN" altLang="en-US" sz="1600" dirty="0">
                  <a:solidFill>
                    <a:schemeClr val="tx1">
                      <a:lumMod val="75000"/>
                      <a:lumOff val="25000"/>
                    </a:schemeClr>
                  </a:solidFill>
                </a:endParaRPr>
              </a:p>
            </p:txBody>
          </p:sp>
        </p:grpSp>
        <p:sp>
          <p:nvSpPr>
            <p:cNvPr id="53" name="流程图: 文档 52">
              <a:extLst>
                <a:ext uri="{FF2B5EF4-FFF2-40B4-BE49-F238E27FC236}">
                  <a16:creationId xmlns:a16="http://schemas.microsoft.com/office/drawing/2014/main" id="{5FD0B750-111D-DFCC-E893-B25476B4F130}"/>
                </a:ext>
              </a:extLst>
            </p:cNvPr>
            <p:cNvSpPr/>
            <p:nvPr/>
          </p:nvSpPr>
          <p:spPr>
            <a:xfrm>
              <a:off x="4767075" y="2384789"/>
              <a:ext cx="2838503" cy="4116050"/>
            </a:xfrm>
            <a:prstGeom prst="flowChartDocument">
              <a:avLst/>
            </a:prstGeom>
            <a:solidFill>
              <a:schemeClr val="accent2"/>
            </a:solidFill>
            <a:ln w="12700" cap="flat" cmpd="sng" algn="ctr">
              <a:noFill/>
              <a:prstDash val="solid"/>
              <a:miter lim="800000"/>
            </a:ln>
            <a:effectLst>
              <a:outerShdw blurRad="228600" sx="102000" sy="102000" algn="ctr" rotWithShape="0">
                <a:schemeClr val="accent2">
                  <a:lumMod val="50000"/>
                  <a:alpha val="20000"/>
                </a:schemeClr>
              </a:outerShdw>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a:extLst>
                <a:ext uri="{FF2B5EF4-FFF2-40B4-BE49-F238E27FC236}">
                  <a16:creationId xmlns:a16="http://schemas.microsoft.com/office/drawing/2014/main" id="{ADD51CE7-97ED-0473-B980-5A660AD213D2}"/>
                </a:ext>
              </a:extLst>
            </p:cNvPr>
            <p:cNvSpPr txBox="1"/>
            <p:nvPr/>
          </p:nvSpPr>
          <p:spPr>
            <a:xfrm>
              <a:off x="5549933" y="2718997"/>
              <a:ext cx="1272785" cy="861774"/>
            </a:xfrm>
            <a:prstGeom prst="rect">
              <a:avLst/>
            </a:prstGeom>
            <a:noFill/>
          </p:spPr>
          <p:txBody>
            <a:bodyPr wrap="none" lIns="0" tIns="0" rIns="0" bIns="0" rtlCol="0" anchor="t">
              <a:spAutoFit/>
            </a:bodyPr>
            <a:lstStyle/>
            <a:p>
              <a:pPr algn="ctr"/>
              <a:r>
                <a:rPr lang="zh-CN" altLang="en-US" sz="2400" dirty="0">
                  <a:solidFill>
                    <a:schemeClr val="bg1"/>
                  </a:solidFill>
                  <a:latin typeface="+mj-ea"/>
                  <a:ea typeface="+mj-ea"/>
                </a:rPr>
                <a:t>总投资额</a:t>
              </a:r>
              <a:endParaRPr lang="en-US" altLang="zh-CN" sz="2400" dirty="0">
                <a:solidFill>
                  <a:schemeClr val="bg1"/>
                </a:solidFill>
                <a:latin typeface="+mj-ea"/>
                <a:ea typeface="+mj-ea"/>
              </a:endParaRPr>
            </a:p>
            <a:p>
              <a:pPr algn="ctr"/>
              <a:r>
                <a:rPr lang="en-US" altLang="zh-CN" sz="3200" b="1" dirty="0">
                  <a:solidFill>
                    <a:schemeClr val="bg1"/>
                  </a:solidFill>
                  <a:latin typeface="+mj-ea"/>
                  <a:ea typeface="+mj-ea"/>
                </a:rPr>
                <a:t>590</a:t>
              </a:r>
              <a:r>
                <a:rPr lang="zh-CN" altLang="en-US" sz="2000" b="1" dirty="0">
                  <a:solidFill>
                    <a:schemeClr val="bg1"/>
                  </a:solidFill>
                  <a:latin typeface="+mn-ea"/>
                </a:rPr>
                <a:t>万</a:t>
              </a:r>
              <a:endParaRPr lang="zh-CN" altLang="en-US" sz="3200" b="1" dirty="0">
                <a:solidFill>
                  <a:schemeClr val="bg1"/>
                </a:solidFill>
                <a:latin typeface="+mn-ea"/>
              </a:endParaRPr>
            </a:p>
          </p:txBody>
        </p:sp>
        <p:sp>
          <p:nvSpPr>
            <p:cNvPr id="55" name="文本框 54">
              <a:extLst>
                <a:ext uri="{FF2B5EF4-FFF2-40B4-BE49-F238E27FC236}">
                  <a16:creationId xmlns:a16="http://schemas.microsoft.com/office/drawing/2014/main" id="{7E66FD9F-3DF5-CE14-19FB-DCC54ED57B6E}"/>
                </a:ext>
              </a:extLst>
            </p:cNvPr>
            <p:cNvSpPr txBox="1"/>
            <p:nvPr/>
          </p:nvSpPr>
          <p:spPr>
            <a:xfrm>
              <a:off x="5073153" y="3904992"/>
              <a:ext cx="2226346" cy="1670073"/>
            </a:xfrm>
            <a:prstGeom prst="rect">
              <a:avLst/>
            </a:prstGeom>
            <a:noFill/>
          </p:spPr>
          <p:txBody>
            <a:bodyPr wrap="square" lIns="0" tIns="0" rIns="0" bIns="0" rtlCol="0" anchor="t">
              <a:spAutoFit/>
            </a:bodyPr>
            <a:lstStyle/>
            <a:p>
              <a:pPr>
                <a:lnSpc>
                  <a:spcPct val="150000"/>
                </a:lnSpc>
              </a:pPr>
              <a:r>
                <a:rPr lang="en-US" altLang="zh-CN" b="0" dirty="0">
                  <a:solidFill>
                    <a:schemeClr val="bg1"/>
                  </a:solidFill>
                  <a:effectLst/>
                  <a:latin typeface="+mn-ea"/>
                </a:rPr>
                <a:t>2023</a:t>
              </a:r>
              <a:r>
                <a:rPr lang="zh-CN" altLang="en-US" b="0" dirty="0">
                  <a:solidFill>
                    <a:schemeClr val="bg1"/>
                  </a:solidFill>
                  <a:effectLst/>
                  <a:latin typeface="+mn-ea"/>
                </a:rPr>
                <a:t>年</a:t>
              </a:r>
              <a:endParaRPr lang="en-US" altLang="zh-CN" b="0" dirty="0">
                <a:solidFill>
                  <a:schemeClr val="bg1"/>
                </a:solidFill>
                <a:effectLst/>
                <a:latin typeface="+mn-ea"/>
              </a:endParaRPr>
            </a:p>
            <a:p>
              <a:pPr>
                <a:lnSpc>
                  <a:spcPct val="150000"/>
                </a:lnSpc>
              </a:pPr>
              <a:r>
                <a:rPr lang="zh-CN" altLang="en-US" sz="1400" b="0" dirty="0">
                  <a:solidFill>
                    <a:schemeClr val="bg1"/>
                  </a:solidFill>
                  <a:effectLst/>
                  <a:latin typeface="+mn-ea"/>
                </a:rPr>
                <a:t>请输入正文内容请输入正文内容请输入正文内容请输入正文内容请输入正文内容</a:t>
              </a:r>
            </a:p>
            <a:p>
              <a:pPr>
                <a:lnSpc>
                  <a:spcPct val="150000"/>
                </a:lnSpc>
              </a:pPr>
              <a:r>
                <a:rPr lang="zh-CN" altLang="en-US" sz="1400" b="0" dirty="0">
                  <a:solidFill>
                    <a:schemeClr val="bg1"/>
                  </a:solidFill>
                  <a:effectLst/>
                  <a:latin typeface="+mn-ea"/>
                </a:rPr>
                <a:t>请输入正文内容</a:t>
              </a:r>
            </a:p>
          </p:txBody>
        </p:sp>
        <p:sp>
          <p:nvSpPr>
            <p:cNvPr id="56" name="矩形 55">
              <a:extLst>
                <a:ext uri="{FF2B5EF4-FFF2-40B4-BE49-F238E27FC236}">
                  <a16:creationId xmlns:a16="http://schemas.microsoft.com/office/drawing/2014/main" id="{31CA47D9-3D9F-3B32-5778-5F706D54C0B0}"/>
                </a:ext>
              </a:extLst>
            </p:cNvPr>
            <p:cNvSpPr/>
            <p:nvPr/>
          </p:nvSpPr>
          <p:spPr>
            <a:xfrm>
              <a:off x="5960000" y="3815909"/>
              <a:ext cx="452652" cy="45264"/>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user_209046">
              <a:extLst>
                <a:ext uri="{FF2B5EF4-FFF2-40B4-BE49-F238E27FC236}">
                  <a16:creationId xmlns:a16="http://schemas.microsoft.com/office/drawing/2014/main" id="{4986AD04-4194-04DE-2C57-7ADAE2365A44}"/>
                </a:ext>
              </a:extLst>
            </p:cNvPr>
            <p:cNvSpPr/>
            <p:nvPr/>
          </p:nvSpPr>
          <p:spPr>
            <a:xfrm>
              <a:off x="10384002" y="4579316"/>
              <a:ext cx="254623" cy="245549"/>
            </a:xfrm>
            <a:custGeom>
              <a:avLst/>
              <a:gdLst>
                <a:gd name="T0" fmla="*/ 11888 w 12803"/>
                <a:gd name="T1" fmla="*/ 0 h 12345"/>
                <a:gd name="T2" fmla="*/ 914 w 12803"/>
                <a:gd name="T3" fmla="*/ 0 h 12345"/>
                <a:gd name="T4" fmla="*/ 0 w 12803"/>
                <a:gd name="T5" fmla="*/ 914 h 12345"/>
                <a:gd name="T6" fmla="*/ 0 w 12803"/>
                <a:gd name="T7" fmla="*/ 8687 h 12345"/>
                <a:gd name="T8" fmla="*/ 914 w 12803"/>
                <a:gd name="T9" fmla="*/ 9602 h 12345"/>
                <a:gd name="T10" fmla="*/ 3201 w 12803"/>
                <a:gd name="T11" fmla="*/ 9602 h 12345"/>
                <a:gd name="T12" fmla="*/ 3201 w 12803"/>
                <a:gd name="T13" fmla="*/ 12345 h 12345"/>
                <a:gd name="T14" fmla="*/ 8230 w 12803"/>
                <a:gd name="T15" fmla="*/ 9602 h 12345"/>
                <a:gd name="T16" fmla="*/ 11888 w 12803"/>
                <a:gd name="T17" fmla="*/ 9602 h 12345"/>
                <a:gd name="T18" fmla="*/ 12803 w 12803"/>
                <a:gd name="T19" fmla="*/ 8687 h 12345"/>
                <a:gd name="T20" fmla="*/ 12803 w 12803"/>
                <a:gd name="T21" fmla="*/ 914 h 12345"/>
                <a:gd name="T22" fmla="*/ 11888 w 12803"/>
                <a:gd name="T23" fmla="*/ 0 h 12345"/>
                <a:gd name="T24" fmla="*/ 3201 w 12803"/>
                <a:gd name="T25" fmla="*/ 5487 h 12345"/>
                <a:gd name="T26" fmla="*/ 2286 w 12803"/>
                <a:gd name="T27" fmla="*/ 4572 h 12345"/>
                <a:gd name="T28" fmla="*/ 3201 w 12803"/>
                <a:gd name="T29" fmla="*/ 3658 h 12345"/>
                <a:gd name="T30" fmla="*/ 4115 w 12803"/>
                <a:gd name="T31" fmla="*/ 4572 h 12345"/>
                <a:gd name="T32" fmla="*/ 3201 w 12803"/>
                <a:gd name="T33" fmla="*/ 5487 h 12345"/>
                <a:gd name="T34" fmla="*/ 6401 w 12803"/>
                <a:gd name="T35" fmla="*/ 5487 h 12345"/>
                <a:gd name="T36" fmla="*/ 5487 w 12803"/>
                <a:gd name="T37" fmla="*/ 4572 h 12345"/>
                <a:gd name="T38" fmla="*/ 6401 w 12803"/>
                <a:gd name="T39" fmla="*/ 3658 h 12345"/>
                <a:gd name="T40" fmla="*/ 7316 w 12803"/>
                <a:gd name="T41" fmla="*/ 4572 h 12345"/>
                <a:gd name="T42" fmla="*/ 6401 w 12803"/>
                <a:gd name="T43" fmla="*/ 5487 h 12345"/>
                <a:gd name="T44" fmla="*/ 9602 w 12803"/>
                <a:gd name="T45" fmla="*/ 5487 h 12345"/>
                <a:gd name="T46" fmla="*/ 8687 w 12803"/>
                <a:gd name="T47" fmla="*/ 4572 h 12345"/>
                <a:gd name="T48" fmla="*/ 9602 w 12803"/>
                <a:gd name="T49" fmla="*/ 3658 h 12345"/>
                <a:gd name="T50" fmla="*/ 10516 w 12803"/>
                <a:gd name="T51" fmla="*/ 4572 h 12345"/>
                <a:gd name="T52" fmla="*/ 9602 w 12803"/>
                <a:gd name="T53" fmla="*/ 5487 h 12345"/>
                <a:gd name="T54" fmla="*/ 9602 w 12803"/>
                <a:gd name="T55" fmla="*/ 5487 h 12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803" h="12345">
                  <a:moveTo>
                    <a:pt x="11888" y="0"/>
                  </a:moveTo>
                  <a:lnTo>
                    <a:pt x="914" y="0"/>
                  </a:lnTo>
                  <a:cubicBezTo>
                    <a:pt x="409" y="0"/>
                    <a:pt x="0" y="409"/>
                    <a:pt x="0" y="914"/>
                  </a:cubicBezTo>
                  <a:lnTo>
                    <a:pt x="0" y="8687"/>
                  </a:lnTo>
                  <a:cubicBezTo>
                    <a:pt x="0" y="9193"/>
                    <a:pt x="409" y="9602"/>
                    <a:pt x="914" y="9602"/>
                  </a:cubicBezTo>
                  <a:lnTo>
                    <a:pt x="3201" y="9602"/>
                  </a:lnTo>
                  <a:lnTo>
                    <a:pt x="3201" y="12345"/>
                  </a:lnTo>
                  <a:lnTo>
                    <a:pt x="8230" y="9602"/>
                  </a:lnTo>
                  <a:lnTo>
                    <a:pt x="11888" y="9602"/>
                  </a:lnTo>
                  <a:cubicBezTo>
                    <a:pt x="12393" y="9602"/>
                    <a:pt x="12803" y="9193"/>
                    <a:pt x="12803" y="8687"/>
                  </a:cubicBezTo>
                  <a:lnTo>
                    <a:pt x="12803" y="914"/>
                  </a:lnTo>
                  <a:cubicBezTo>
                    <a:pt x="12803" y="409"/>
                    <a:pt x="12393" y="0"/>
                    <a:pt x="11888" y="0"/>
                  </a:cubicBezTo>
                  <a:close/>
                  <a:moveTo>
                    <a:pt x="3201" y="5487"/>
                  </a:moveTo>
                  <a:cubicBezTo>
                    <a:pt x="2695" y="5487"/>
                    <a:pt x="2286" y="5077"/>
                    <a:pt x="2286" y="4572"/>
                  </a:cubicBezTo>
                  <a:cubicBezTo>
                    <a:pt x="2286" y="4067"/>
                    <a:pt x="2695" y="3658"/>
                    <a:pt x="3201" y="3658"/>
                  </a:cubicBezTo>
                  <a:cubicBezTo>
                    <a:pt x="3706" y="3658"/>
                    <a:pt x="4115" y="4067"/>
                    <a:pt x="4115" y="4572"/>
                  </a:cubicBezTo>
                  <a:cubicBezTo>
                    <a:pt x="4115" y="5077"/>
                    <a:pt x="3706" y="5487"/>
                    <a:pt x="3201" y="5487"/>
                  </a:cubicBezTo>
                  <a:close/>
                  <a:moveTo>
                    <a:pt x="6401" y="5487"/>
                  </a:moveTo>
                  <a:cubicBezTo>
                    <a:pt x="5896" y="5487"/>
                    <a:pt x="5487" y="5077"/>
                    <a:pt x="5487" y="4572"/>
                  </a:cubicBezTo>
                  <a:cubicBezTo>
                    <a:pt x="5487" y="4067"/>
                    <a:pt x="5896" y="3658"/>
                    <a:pt x="6401" y="3658"/>
                  </a:cubicBezTo>
                  <a:cubicBezTo>
                    <a:pt x="6907" y="3658"/>
                    <a:pt x="7316" y="4067"/>
                    <a:pt x="7316" y="4572"/>
                  </a:cubicBezTo>
                  <a:cubicBezTo>
                    <a:pt x="7316" y="5077"/>
                    <a:pt x="6907" y="5487"/>
                    <a:pt x="6401" y="5487"/>
                  </a:cubicBezTo>
                  <a:close/>
                  <a:moveTo>
                    <a:pt x="9602" y="5487"/>
                  </a:moveTo>
                  <a:cubicBezTo>
                    <a:pt x="9097" y="5487"/>
                    <a:pt x="8687" y="5077"/>
                    <a:pt x="8687" y="4572"/>
                  </a:cubicBezTo>
                  <a:cubicBezTo>
                    <a:pt x="8687" y="4067"/>
                    <a:pt x="9097" y="3658"/>
                    <a:pt x="9602" y="3658"/>
                  </a:cubicBezTo>
                  <a:cubicBezTo>
                    <a:pt x="10107" y="3658"/>
                    <a:pt x="10516" y="4067"/>
                    <a:pt x="10516" y="4572"/>
                  </a:cubicBezTo>
                  <a:cubicBezTo>
                    <a:pt x="10516" y="5077"/>
                    <a:pt x="10107" y="5487"/>
                    <a:pt x="9602" y="5487"/>
                  </a:cubicBezTo>
                  <a:close/>
                  <a:moveTo>
                    <a:pt x="9602" y="5487"/>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58" name="user_209046">
              <a:extLst>
                <a:ext uri="{FF2B5EF4-FFF2-40B4-BE49-F238E27FC236}">
                  <a16:creationId xmlns:a16="http://schemas.microsoft.com/office/drawing/2014/main" id="{DADD36F2-7D0F-2427-6553-ADCA76BB86B2}"/>
                </a:ext>
              </a:extLst>
            </p:cNvPr>
            <p:cNvSpPr/>
            <p:nvPr/>
          </p:nvSpPr>
          <p:spPr>
            <a:xfrm>
              <a:off x="10804961" y="3016473"/>
              <a:ext cx="217272" cy="266822"/>
            </a:xfrm>
            <a:custGeom>
              <a:avLst/>
              <a:gdLst>
                <a:gd name="T0" fmla="*/ 4225 w 8450"/>
                <a:gd name="T1" fmla="*/ 0 h 10376"/>
                <a:gd name="T2" fmla="*/ 0 w 8450"/>
                <a:gd name="T3" fmla="*/ 4225 h 10376"/>
                <a:gd name="T4" fmla="*/ 4225 w 8450"/>
                <a:gd name="T5" fmla="*/ 8450 h 10376"/>
                <a:gd name="T6" fmla="*/ 8450 w 8450"/>
                <a:gd name="T7" fmla="*/ 4225 h 10376"/>
                <a:gd name="T8" fmla="*/ 4225 w 8450"/>
                <a:gd name="T9" fmla="*/ 0 h 10376"/>
                <a:gd name="T10" fmla="*/ 4225 w 8450"/>
                <a:gd name="T11" fmla="*/ 6092 h 10376"/>
                <a:gd name="T12" fmla="*/ 2359 w 8450"/>
                <a:gd name="T13" fmla="*/ 4226 h 10376"/>
                <a:gd name="T14" fmla="*/ 4225 w 8450"/>
                <a:gd name="T15" fmla="*/ 2360 h 10376"/>
                <a:gd name="T16" fmla="*/ 6092 w 8450"/>
                <a:gd name="T17" fmla="*/ 4226 h 10376"/>
                <a:gd name="T18" fmla="*/ 4225 w 8450"/>
                <a:gd name="T19" fmla="*/ 6092 h 10376"/>
                <a:gd name="T20" fmla="*/ 6682 w 8450"/>
                <a:gd name="T21" fmla="*/ 8571 h 10376"/>
                <a:gd name="T22" fmla="*/ 6322 w 8450"/>
                <a:gd name="T23" fmla="*/ 8582 h 10376"/>
                <a:gd name="T24" fmla="*/ 4225 w 8450"/>
                <a:gd name="T25" fmla="*/ 9225 h 10376"/>
                <a:gd name="T26" fmla="*/ 2180 w 8450"/>
                <a:gd name="T27" fmla="*/ 8611 h 10376"/>
                <a:gd name="T28" fmla="*/ 1793 w 8450"/>
                <a:gd name="T29" fmla="*/ 8620 h 10376"/>
                <a:gd name="T30" fmla="*/ 1533 w 8450"/>
                <a:gd name="T31" fmla="*/ 8956 h 10376"/>
                <a:gd name="T32" fmla="*/ 1352 w 8450"/>
                <a:gd name="T33" fmla="*/ 9871 h 10376"/>
                <a:gd name="T34" fmla="*/ 1857 w 8450"/>
                <a:gd name="T35" fmla="*/ 10376 h 10376"/>
                <a:gd name="T36" fmla="*/ 6680 w 8450"/>
                <a:gd name="T37" fmla="*/ 10376 h 10376"/>
                <a:gd name="T38" fmla="*/ 7185 w 8450"/>
                <a:gd name="T39" fmla="*/ 9871 h 10376"/>
                <a:gd name="T40" fmla="*/ 7004 w 8450"/>
                <a:gd name="T41" fmla="*/ 8956 h 10376"/>
                <a:gd name="T42" fmla="*/ 6682 w 8450"/>
                <a:gd name="T43" fmla="*/ 8571 h 10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450" h="10376">
                  <a:moveTo>
                    <a:pt x="4225" y="0"/>
                  </a:moveTo>
                  <a:cubicBezTo>
                    <a:pt x="1892" y="0"/>
                    <a:pt x="0" y="1891"/>
                    <a:pt x="0" y="4225"/>
                  </a:cubicBezTo>
                  <a:cubicBezTo>
                    <a:pt x="0" y="6558"/>
                    <a:pt x="1892" y="8450"/>
                    <a:pt x="4225" y="8450"/>
                  </a:cubicBezTo>
                  <a:cubicBezTo>
                    <a:pt x="6559" y="8450"/>
                    <a:pt x="8450" y="6558"/>
                    <a:pt x="8450" y="4225"/>
                  </a:cubicBezTo>
                  <a:cubicBezTo>
                    <a:pt x="8450" y="1892"/>
                    <a:pt x="6559" y="0"/>
                    <a:pt x="4225" y="0"/>
                  </a:cubicBezTo>
                  <a:close/>
                  <a:moveTo>
                    <a:pt x="4225" y="6092"/>
                  </a:moveTo>
                  <a:cubicBezTo>
                    <a:pt x="3194" y="6092"/>
                    <a:pt x="2359" y="5257"/>
                    <a:pt x="2359" y="4226"/>
                  </a:cubicBezTo>
                  <a:cubicBezTo>
                    <a:pt x="2359" y="3194"/>
                    <a:pt x="3194" y="2360"/>
                    <a:pt x="4225" y="2360"/>
                  </a:cubicBezTo>
                  <a:cubicBezTo>
                    <a:pt x="5257" y="2360"/>
                    <a:pt x="6092" y="3195"/>
                    <a:pt x="6092" y="4226"/>
                  </a:cubicBezTo>
                  <a:cubicBezTo>
                    <a:pt x="6092" y="5257"/>
                    <a:pt x="5257" y="6092"/>
                    <a:pt x="4225" y="6092"/>
                  </a:cubicBezTo>
                  <a:close/>
                  <a:moveTo>
                    <a:pt x="6682" y="8571"/>
                  </a:moveTo>
                  <a:cubicBezTo>
                    <a:pt x="6570" y="8507"/>
                    <a:pt x="6432" y="8516"/>
                    <a:pt x="6322" y="8582"/>
                  </a:cubicBezTo>
                  <a:cubicBezTo>
                    <a:pt x="5643" y="8991"/>
                    <a:pt x="5117" y="9225"/>
                    <a:pt x="4225" y="9225"/>
                  </a:cubicBezTo>
                  <a:cubicBezTo>
                    <a:pt x="3355" y="9225"/>
                    <a:pt x="2843" y="9002"/>
                    <a:pt x="2180" y="8611"/>
                  </a:cubicBezTo>
                  <a:cubicBezTo>
                    <a:pt x="2060" y="8539"/>
                    <a:pt x="1909" y="8542"/>
                    <a:pt x="1793" y="8620"/>
                  </a:cubicBezTo>
                  <a:cubicBezTo>
                    <a:pt x="1659" y="8710"/>
                    <a:pt x="1584" y="8811"/>
                    <a:pt x="1533" y="8956"/>
                  </a:cubicBezTo>
                  <a:lnTo>
                    <a:pt x="1352" y="9871"/>
                  </a:lnTo>
                  <a:cubicBezTo>
                    <a:pt x="1352" y="10148"/>
                    <a:pt x="1579" y="10376"/>
                    <a:pt x="1857" y="10376"/>
                  </a:cubicBezTo>
                  <a:lnTo>
                    <a:pt x="6680" y="10376"/>
                  </a:lnTo>
                  <a:cubicBezTo>
                    <a:pt x="6958" y="10376"/>
                    <a:pt x="7185" y="10148"/>
                    <a:pt x="7185" y="9871"/>
                  </a:cubicBezTo>
                  <a:lnTo>
                    <a:pt x="7004" y="8956"/>
                  </a:lnTo>
                  <a:cubicBezTo>
                    <a:pt x="6947" y="8792"/>
                    <a:pt x="6845" y="8663"/>
                    <a:pt x="6682" y="857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59" name="user_209046">
              <a:extLst>
                <a:ext uri="{FF2B5EF4-FFF2-40B4-BE49-F238E27FC236}">
                  <a16:creationId xmlns:a16="http://schemas.microsoft.com/office/drawing/2014/main" id="{8C8819DB-19B7-2702-C561-B610E704054D}"/>
                </a:ext>
              </a:extLst>
            </p:cNvPr>
            <p:cNvSpPr/>
            <p:nvPr/>
          </p:nvSpPr>
          <p:spPr>
            <a:xfrm>
              <a:off x="1573286" y="4569514"/>
              <a:ext cx="290519" cy="245549"/>
            </a:xfrm>
            <a:custGeom>
              <a:avLst/>
              <a:gdLst>
                <a:gd name="T0" fmla="*/ 4484 w 10375"/>
                <a:gd name="T1" fmla="*/ 6967 h 8769"/>
                <a:gd name="T2" fmla="*/ 4484 w 10375"/>
                <a:gd name="T3" fmla="*/ 8374 h 8769"/>
                <a:gd name="T4" fmla="*/ 5891 w 10375"/>
                <a:gd name="T5" fmla="*/ 8374 h 8769"/>
                <a:gd name="T6" fmla="*/ 5891 w 10375"/>
                <a:gd name="T7" fmla="*/ 6967 h 8769"/>
                <a:gd name="T8" fmla="*/ 4484 w 10375"/>
                <a:gd name="T9" fmla="*/ 6967 h 8769"/>
                <a:gd name="T10" fmla="*/ 1754 w 10375"/>
                <a:gd name="T11" fmla="*/ 5262 h 8769"/>
                <a:gd name="T12" fmla="*/ 2766 w 10375"/>
                <a:gd name="T13" fmla="*/ 6423 h 8769"/>
                <a:gd name="T14" fmla="*/ 7633 w 10375"/>
                <a:gd name="T15" fmla="*/ 6423 h 8769"/>
                <a:gd name="T16" fmla="*/ 8645 w 10375"/>
                <a:gd name="T17" fmla="*/ 5262 h 8769"/>
                <a:gd name="T18" fmla="*/ 1754 w 10375"/>
                <a:gd name="T19" fmla="*/ 5262 h 8769"/>
                <a:gd name="T20" fmla="*/ 0 w 10375"/>
                <a:gd name="T21" fmla="*/ 3261 h 8769"/>
                <a:gd name="T22" fmla="*/ 1038 w 10375"/>
                <a:gd name="T23" fmla="*/ 4447 h 8769"/>
                <a:gd name="T24" fmla="*/ 9338 w 10375"/>
                <a:gd name="T25" fmla="*/ 4447 h 8769"/>
                <a:gd name="T26" fmla="*/ 10375 w 10375"/>
                <a:gd name="T27" fmla="*/ 3261 h 8769"/>
                <a:gd name="T28" fmla="*/ 0 w 10375"/>
                <a:gd name="T29" fmla="*/ 3261 h 8769"/>
                <a:gd name="T30" fmla="*/ 0 w 10375"/>
                <a:gd name="T31" fmla="*/ 3261 h 8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375" h="8769">
                  <a:moveTo>
                    <a:pt x="4484" y="6967"/>
                  </a:moveTo>
                  <a:cubicBezTo>
                    <a:pt x="4089" y="7362"/>
                    <a:pt x="4089" y="7979"/>
                    <a:pt x="4484" y="8374"/>
                  </a:cubicBezTo>
                  <a:cubicBezTo>
                    <a:pt x="4879" y="8769"/>
                    <a:pt x="5496" y="8769"/>
                    <a:pt x="5891" y="8374"/>
                  </a:cubicBezTo>
                  <a:cubicBezTo>
                    <a:pt x="6286" y="7979"/>
                    <a:pt x="6286" y="7362"/>
                    <a:pt x="5891" y="6967"/>
                  </a:cubicBezTo>
                  <a:cubicBezTo>
                    <a:pt x="5471" y="6571"/>
                    <a:pt x="4854" y="6571"/>
                    <a:pt x="4484" y="6967"/>
                  </a:cubicBezTo>
                  <a:close/>
                  <a:moveTo>
                    <a:pt x="1754" y="5262"/>
                  </a:moveTo>
                  <a:lnTo>
                    <a:pt x="2766" y="6423"/>
                  </a:lnTo>
                  <a:cubicBezTo>
                    <a:pt x="4100" y="4892"/>
                    <a:pt x="6299" y="4892"/>
                    <a:pt x="7633" y="6423"/>
                  </a:cubicBezTo>
                  <a:lnTo>
                    <a:pt x="8645" y="5262"/>
                  </a:lnTo>
                  <a:cubicBezTo>
                    <a:pt x="6719" y="3088"/>
                    <a:pt x="3656" y="3088"/>
                    <a:pt x="1754" y="5262"/>
                  </a:cubicBezTo>
                  <a:close/>
                  <a:moveTo>
                    <a:pt x="0" y="3261"/>
                  </a:moveTo>
                  <a:lnTo>
                    <a:pt x="1038" y="4447"/>
                  </a:lnTo>
                  <a:cubicBezTo>
                    <a:pt x="3335" y="1803"/>
                    <a:pt x="7040" y="1803"/>
                    <a:pt x="9338" y="4447"/>
                  </a:cubicBezTo>
                  <a:lnTo>
                    <a:pt x="10375" y="3261"/>
                  </a:lnTo>
                  <a:cubicBezTo>
                    <a:pt x="7534" y="0"/>
                    <a:pt x="2865" y="0"/>
                    <a:pt x="0" y="3261"/>
                  </a:cubicBezTo>
                  <a:close/>
                  <a:moveTo>
                    <a:pt x="0" y="3261"/>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nvGrpSpPr>
            <p:cNvPr id="60" name="组合 59">
              <a:extLst>
                <a:ext uri="{FF2B5EF4-FFF2-40B4-BE49-F238E27FC236}">
                  <a16:creationId xmlns:a16="http://schemas.microsoft.com/office/drawing/2014/main" id="{4F5660C8-560A-7A0A-CF3A-452A547D9F38}"/>
                </a:ext>
              </a:extLst>
            </p:cNvPr>
            <p:cNvGrpSpPr/>
            <p:nvPr/>
          </p:nvGrpSpPr>
          <p:grpSpPr>
            <a:xfrm>
              <a:off x="1973787" y="4402093"/>
              <a:ext cx="1398999" cy="648136"/>
              <a:chOff x="2103961" y="4414176"/>
              <a:chExt cx="1398999" cy="648136"/>
            </a:xfrm>
          </p:grpSpPr>
          <p:sp>
            <p:nvSpPr>
              <p:cNvPr id="75" name="文本框 74">
                <a:extLst>
                  <a:ext uri="{FF2B5EF4-FFF2-40B4-BE49-F238E27FC236}">
                    <a16:creationId xmlns:a16="http://schemas.microsoft.com/office/drawing/2014/main" id="{430DFC7B-D5FB-3C2A-5D46-C06566375D2B}"/>
                  </a:ext>
                </a:extLst>
              </p:cNvPr>
              <p:cNvSpPr txBox="1"/>
              <p:nvPr/>
            </p:nvSpPr>
            <p:spPr>
              <a:xfrm>
                <a:off x="2103961" y="4414176"/>
                <a:ext cx="567463" cy="369332"/>
              </a:xfrm>
              <a:prstGeom prst="rect">
                <a:avLst/>
              </a:prstGeom>
              <a:noFill/>
            </p:spPr>
            <p:txBody>
              <a:bodyPr wrap="none" lIns="0" tIns="0" rIns="0" bIns="0" rtlCol="0" anchor="t">
                <a:spAutoFit/>
              </a:bodyPr>
              <a:lstStyle/>
              <a:p>
                <a:r>
                  <a:rPr lang="en-US" altLang="zh-CN" sz="2400" dirty="0">
                    <a:solidFill>
                      <a:schemeClr val="accent1"/>
                    </a:solidFill>
                    <a:latin typeface="+mj-ea"/>
                    <a:ea typeface="+mj-ea"/>
                  </a:rPr>
                  <a:t>90</a:t>
                </a:r>
                <a:r>
                  <a:rPr lang="zh-CN" altLang="en-US" sz="1600" dirty="0">
                    <a:solidFill>
                      <a:schemeClr val="accent1"/>
                    </a:solidFill>
                    <a:latin typeface="+mj-ea"/>
                    <a:ea typeface="+mj-ea"/>
                  </a:rPr>
                  <a:t>万</a:t>
                </a:r>
                <a:endParaRPr lang="zh-CN" altLang="en-US" sz="2400" dirty="0">
                  <a:solidFill>
                    <a:schemeClr val="accent1"/>
                  </a:solidFill>
                  <a:latin typeface="+mj-ea"/>
                  <a:ea typeface="+mj-ea"/>
                </a:endParaRPr>
              </a:p>
            </p:txBody>
          </p:sp>
          <p:sp>
            <p:nvSpPr>
              <p:cNvPr id="76" name="文本框 75">
                <a:extLst>
                  <a:ext uri="{FF2B5EF4-FFF2-40B4-BE49-F238E27FC236}">
                    <a16:creationId xmlns:a16="http://schemas.microsoft.com/office/drawing/2014/main" id="{B2A153D7-C339-5713-7641-48EC4B2192B8}"/>
                  </a:ext>
                </a:extLst>
              </p:cNvPr>
              <p:cNvSpPr txBox="1"/>
              <p:nvPr/>
            </p:nvSpPr>
            <p:spPr>
              <a:xfrm>
                <a:off x="2114227" y="4725745"/>
                <a:ext cx="1388733" cy="336567"/>
              </a:xfrm>
              <a:prstGeom prst="rect">
                <a:avLst/>
              </a:prstGeom>
              <a:noFill/>
            </p:spPr>
            <p:txBody>
              <a:bodyPr wrap="square" lIns="0" tIns="0" rIns="0" bIns="0" rtlCol="0" anchor="t">
                <a:spAutoFit/>
              </a:bodyPr>
              <a:lstStyle/>
              <a:p>
                <a:pPr>
                  <a:lnSpc>
                    <a:spcPct val="150000"/>
                  </a:lnSpc>
                </a:pPr>
                <a:r>
                  <a:rPr lang="zh-CN" altLang="en-US" sz="1600" dirty="0">
                    <a:solidFill>
                      <a:schemeClr val="tx1">
                        <a:lumMod val="75000"/>
                        <a:lumOff val="25000"/>
                      </a:schemeClr>
                    </a:solidFill>
                  </a:rPr>
                  <a:t>网络设施投资</a:t>
                </a:r>
              </a:p>
            </p:txBody>
          </p:sp>
        </p:grpSp>
        <p:grpSp>
          <p:nvGrpSpPr>
            <p:cNvPr id="61" name="组合 60">
              <a:extLst>
                <a:ext uri="{FF2B5EF4-FFF2-40B4-BE49-F238E27FC236}">
                  <a16:creationId xmlns:a16="http://schemas.microsoft.com/office/drawing/2014/main" id="{CCEF15F3-717F-1B49-FBC2-2246B175A6CC}"/>
                </a:ext>
              </a:extLst>
            </p:cNvPr>
            <p:cNvGrpSpPr/>
            <p:nvPr/>
          </p:nvGrpSpPr>
          <p:grpSpPr>
            <a:xfrm>
              <a:off x="9165778" y="2849279"/>
              <a:ext cx="1402758" cy="661559"/>
              <a:chOff x="9165778" y="2808050"/>
              <a:chExt cx="1402758" cy="661559"/>
            </a:xfrm>
          </p:grpSpPr>
          <p:sp>
            <p:nvSpPr>
              <p:cNvPr id="70" name="文本框 69">
                <a:extLst>
                  <a:ext uri="{FF2B5EF4-FFF2-40B4-BE49-F238E27FC236}">
                    <a16:creationId xmlns:a16="http://schemas.microsoft.com/office/drawing/2014/main" id="{7991E463-307B-3E9A-874E-AB8EC206AC94}"/>
                  </a:ext>
                </a:extLst>
              </p:cNvPr>
              <p:cNvSpPr txBox="1"/>
              <p:nvPr/>
            </p:nvSpPr>
            <p:spPr>
              <a:xfrm>
                <a:off x="9819933" y="2808050"/>
                <a:ext cx="748603" cy="369332"/>
              </a:xfrm>
              <a:prstGeom prst="rect">
                <a:avLst/>
              </a:prstGeom>
              <a:noFill/>
            </p:spPr>
            <p:txBody>
              <a:bodyPr wrap="none" lIns="0" tIns="0" rIns="0" bIns="0" rtlCol="0" anchor="t">
                <a:spAutoFit/>
              </a:bodyPr>
              <a:lstStyle/>
              <a:p>
                <a:r>
                  <a:rPr lang="en-US" altLang="zh-CN" sz="2400" dirty="0">
                    <a:solidFill>
                      <a:schemeClr val="accent1"/>
                    </a:solidFill>
                    <a:latin typeface="+mj-ea"/>
                    <a:ea typeface="+mj-ea"/>
                  </a:rPr>
                  <a:t>100</a:t>
                </a:r>
                <a:r>
                  <a:rPr lang="zh-CN" altLang="en-US" sz="1600" dirty="0">
                    <a:solidFill>
                      <a:schemeClr val="accent1"/>
                    </a:solidFill>
                    <a:latin typeface="+mj-ea"/>
                    <a:ea typeface="+mj-ea"/>
                  </a:rPr>
                  <a:t>万</a:t>
                </a:r>
                <a:endParaRPr lang="zh-CN" altLang="en-US" sz="2400" dirty="0">
                  <a:solidFill>
                    <a:schemeClr val="accent1"/>
                  </a:solidFill>
                  <a:latin typeface="+mj-ea"/>
                  <a:ea typeface="+mj-ea"/>
                </a:endParaRPr>
              </a:p>
            </p:txBody>
          </p:sp>
          <p:sp>
            <p:nvSpPr>
              <p:cNvPr id="74" name="文本框 73">
                <a:extLst>
                  <a:ext uri="{FF2B5EF4-FFF2-40B4-BE49-F238E27FC236}">
                    <a16:creationId xmlns:a16="http://schemas.microsoft.com/office/drawing/2014/main" id="{134FB999-CF02-2D81-9165-CE8EF0697520}"/>
                  </a:ext>
                </a:extLst>
              </p:cNvPr>
              <p:cNvSpPr txBox="1"/>
              <p:nvPr/>
            </p:nvSpPr>
            <p:spPr>
              <a:xfrm>
                <a:off x="9165778" y="3133042"/>
                <a:ext cx="1388733" cy="336567"/>
              </a:xfrm>
              <a:prstGeom prst="rect">
                <a:avLst/>
              </a:prstGeom>
              <a:noFill/>
            </p:spPr>
            <p:txBody>
              <a:bodyPr wrap="square" lIns="0" tIns="0" rIns="0" bIns="0" rtlCol="0" anchor="t">
                <a:spAutoFit/>
              </a:bodyPr>
              <a:lstStyle/>
              <a:p>
                <a:pPr algn="r">
                  <a:lnSpc>
                    <a:spcPct val="150000"/>
                  </a:lnSpc>
                </a:pPr>
                <a:r>
                  <a:rPr lang="zh-CN" altLang="en-US" sz="1600" dirty="0">
                    <a:solidFill>
                      <a:schemeClr val="tx1">
                        <a:lumMod val="75000"/>
                        <a:lumOff val="25000"/>
                      </a:schemeClr>
                    </a:solidFill>
                    <a:latin typeface="+mn-ea"/>
                  </a:rPr>
                  <a:t>运营费用</a:t>
                </a:r>
                <a:endParaRPr lang="zh-CN" altLang="en-US" sz="1600" dirty="0">
                  <a:solidFill>
                    <a:schemeClr val="tx1">
                      <a:lumMod val="75000"/>
                      <a:lumOff val="25000"/>
                    </a:schemeClr>
                  </a:solidFill>
                </a:endParaRPr>
              </a:p>
            </p:txBody>
          </p:sp>
        </p:grpSp>
        <p:grpSp>
          <p:nvGrpSpPr>
            <p:cNvPr id="62" name="组合 61">
              <a:extLst>
                <a:ext uri="{FF2B5EF4-FFF2-40B4-BE49-F238E27FC236}">
                  <a16:creationId xmlns:a16="http://schemas.microsoft.com/office/drawing/2014/main" id="{3E5FC574-A92D-A57C-B39F-6806F26E5086}"/>
                </a:ext>
              </a:extLst>
            </p:cNvPr>
            <p:cNvGrpSpPr/>
            <p:nvPr/>
          </p:nvGrpSpPr>
          <p:grpSpPr>
            <a:xfrm>
              <a:off x="8805502" y="4397917"/>
              <a:ext cx="1388733" cy="661482"/>
              <a:chOff x="9165778" y="2808127"/>
              <a:chExt cx="1388733" cy="661482"/>
            </a:xfrm>
          </p:grpSpPr>
          <p:sp>
            <p:nvSpPr>
              <p:cNvPr id="67" name="文本框 66">
                <a:extLst>
                  <a:ext uri="{FF2B5EF4-FFF2-40B4-BE49-F238E27FC236}">
                    <a16:creationId xmlns:a16="http://schemas.microsoft.com/office/drawing/2014/main" id="{5DEF4F87-17F5-C7BC-590B-4071A829F326}"/>
                  </a:ext>
                </a:extLst>
              </p:cNvPr>
              <p:cNvSpPr txBox="1"/>
              <p:nvPr/>
            </p:nvSpPr>
            <p:spPr>
              <a:xfrm>
                <a:off x="9673856" y="2808127"/>
                <a:ext cx="748603" cy="369332"/>
              </a:xfrm>
              <a:prstGeom prst="rect">
                <a:avLst/>
              </a:prstGeom>
              <a:noFill/>
            </p:spPr>
            <p:txBody>
              <a:bodyPr wrap="none" lIns="0" tIns="0" rIns="0" bIns="0" rtlCol="0" anchor="t">
                <a:spAutoFit/>
              </a:bodyPr>
              <a:lstStyle/>
              <a:p>
                <a:r>
                  <a:rPr lang="en-US" altLang="zh-CN" sz="2400" dirty="0">
                    <a:solidFill>
                      <a:schemeClr val="accent1"/>
                    </a:solidFill>
                    <a:latin typeface="+mj-ea"/>
                    <a:ea typeface="+mj-ea"/>
                  </a:rPr>
                  <a:t>100</a:t>
                </a:r>
                <a:r>
                  <a:rPr lang="zh-CN" altLang="en-US" sz="1600" dirty="0">
                    <a:solidFill>
                      <a:schemeClr val="accent1"/>
                    </a:solidFill>
                    <a:latin typeface="+mj-ea"/>
                    <a:ea typeface="+mj-ea"/>
                  </a:rPr>
                  <a:t>万</a:t>
                </a:r>
                <a:endParaRPr lang="zh-CN" altLang="en-US" sz="2400" dirty="0">
                  <a:solidFill>
                    <a:schemeClr val="accent1"/>
                  </a:solidFill>
                  <a:latin typeface="+mj-ea"/>
                  <a:ea typeface="+mj-ea"/>
                </a:endParaRPr>
              </a:p>
            </p:txBody>
          </p:sp>
          <p:sp>
            <p:nvSpPr>
              <p:cNvPr id="68" name="文本框 67">
                <a:extLst>
                  <a:ext uri="{FF2B5EF4-FFF2-40B4-BE49-F238E27FC236}">
                    <a16:creationId xmlns:a16="http://schemas.microsoft.com/office/drawing/2014/main" id="{292AD2A0-B7AD-1102-E554-BC2E6F7E959E}"/>
                  </a:ext>
                </a:extLst>
              </p:cNvPr>
              <p:cNvSpPr txBox="1"/>
              <p:nvPr/>
            </p:nvSpPr>
            <p:spPr>
              <a:xfrm>
                <a:off x="9165778" y="3133042"/>
                <a:ext cx="1388733" cy="336567"/>
              </a:xfrm>
              <a:prstGeom prst="rect">
                <a:avLst/>
              </a:prstGeom>
              <a:noFill/>
            </p:spPr>
            <p:txBody>
              <a:bodyPr wrap="square" lIns="0" tIns="0" rIns="0" bIns="0" rtlCol="0" anchor="t">
                <a:spAutoFit/>
              </a:bodyPr>
              <a:lstStyle/>
              <a:p>
                <a:pPr algn="r">
                  <a:lnSpc>
                    <a:spcPct val="150000"/>
                  </a:lnSpc>
                </a:pPr>
                <a:r>
                  <a:rPr lang="zh-CN" altLang="en-US" sz="1600" dirty="0">
                    <a:solidFill>
                      <a:schemeClr val="tx1">
                        <a:lumMod val="75000"/>
                        <a:lumOff val="25000"/>
                      </a:schemeClr>
                    </a:solidFill>
                    <a:latin typeface="+mn-ea"/>
                  </a:rPr>
                  <a:t>推广费用</a:t>
                </a:r>
                <a:endParaRPr lang="zh-CN" altLang="en-US" sz="1600" dirty="0">
                  <a:solidFill>
                    <a:schemeClr val="tx1">
                      <a:lumMod val="75000"/>
                      <a:lumOff val="25000"/>
                    </a:schemeClr>
                  </a:solidFill>
                </a:endParaRPr>
              </a:p>
            </p:txBody>
          </p:sp>
        </p:grpSp>
      </p:grpSp>
      <p:pic>
        <p:nvPicPr>
          <p:cNvPr id="39" name="图片 38">
            <a:extLst>
              <a:ext uri="{FF2B5EF4-FFF2-40B4-BE49-F238E27FC236}">
                <a16:creationId xmlns:a16="http://schemas.microsoft.com/office/drawing/2014/main" id="{7AAAE6DF-4CBF-47B9-0F99-42245D9A10E1}"/>
              </a:ext>
            </a:extLst>
          </p:cNvPr>
          <p:cNvPicPr>
            <a:picLocks noChangeAspect="1"/>
          </p:cNvPicPr>
          <p:nvPr/>
        </p:nvPicPr>
        <p:blipFill rotWithShape="1">
          <a:blip r:embed="rId3" cstate="screen">
            <a:duotone>
              <a:schemeClr val="accent1">
                <a:shade val="45000"/>
                <a:satMod val="135000"/>
              </a:schemeClr>
              <a:prstClr val="white"/>
            </a:duotone>
            <a:extLst>
              <a:ext uri="{28A0092B-C50C-407E-A947-70E740481C1C}">
                <a14:useLocalDpi xmlns:a14="http://schemas.microsoft.com/office/drawing/2010/main"/>
              </a:ext>
            </a:extLst>
          </a:blip>
          <a:srcRect b="-1248"/>
          <a:stretch/>
        </p:blipFill>
        <p:spPr>
          <a:xfrm>
            <a:off x="7895341" y="2138890"/>
            <a:ext cx="1114574" cy="1114574"/>
          </a:xfrm>
          <a:prstGeom prst="ellipse">
            <a:avLst/>
          </a:prstGeom>
          <a:ln>
            <a:solidFill>
              <a:schemeClr val="accent1"/>
            </a:solidFill>
          </a:ln>
        </p:spPr>
      </p:pic>
      <p:pic>
        <p:nvPicPr>
          <p:cNvPr id="42" name="Picture 2" descr="Top View Photo Of People Near Wooden Table">
            <a:extLst>
              <a:ext uri="{FF2B5EF4-FFF2-40B4-BE49-F238E27FC236}">
                <a16:creationId xmlns:a16="http://schemas.microsoft.com/office/drawing/2014/main" id="{3BE90D3E-5354-61F3-A9D7-F99C26F06DA9}"/>
              </a:ext>
            </a:extLst>
          </p:cNvPr>
          <p:cNvPicPr>
            <a:picLocks noChangeAspect="1" noChangeArrowheads="1"/>
          </p:cNvPicPr>
          <p:nvPr/>
        </p:nvPicPr>
        <p:blipFill rotWithShape="1">
          <a:blip r:embed="rId4"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bwMode="auto">
          <a:xfrm>
            <a:off x="3303415" y="2094623"/>
            <a:ext cx="1175919" cy="1175919"/>
          </a:xfrm>
          <a:prstGeom prst="ellipse">
            <a:avLst/>
          </a:prstGeom>
          <a:ln>
            <a:solidFill>
              <a:schemeClr val="accent1"/>
            </a:solidFill>
          </a:ln>
          <a:extLst>
            <a:ext uri="{909E8E84-426E-40DD-AFC4-6F175D3DCCD1}">
              <a14:hiddenFill xmlns:a14="http://schemas.microsoft.com/office/drawing/2010/main">
                <a:solidFill>
                  <a:srgbClr val="FFFFFF"/>
                </a:solidFill>
              </a14:hiddenFill>
            </a:ext>
          </a:extLst>
        </p:spPr>
      </p:pic>
      <p:pic>
        <p:nvPicPr>
          <p:cNvPr id="2" name="图片 1">
            <a:extLst>
              <a:ext uri="{FF2B5EF4-FFF2-40B4-BE49-F238E27FC236}">
                <a16:creationId xmlns:a16="http://schemas.microsoft.com/office/drawing/2014/main" id="{D2E488D1-DD84-4F1C-59D9-71AB25578502}"/>
              </a:ext>
            </a:extLst>
          </p:cNvPr>
          <p:cNvPicPr>
            <a:picLocks noChangeAspect="1"/>
          </p:cNvPicPr>
          <p:nvPr/>
        </p:nvPicPr>
        <p:blipFill rotWithShape="1">
          <a:blip r:embed="rId5" cstate="screen">
            <a:duotone>
              <a:schemeClr val="accent1">
                <a:shade val="45000"/>
                <a:satMod val="135000"/>
              </a:schemeClr>
              <a:prstClr val="white"/>
            </a:duotone>
            <a:extLst>
              <a:ext uri="{28A0092B-C50C-407E-A947-70E740481C1C}">
                <a14:useLocalDpi xmlns:a14="http://schemas.microsoft.com/office/drawing/2010/main"/>
              </a:ext>
            </a:extLst>
          </a:blip>
          <a:srcRect t="-645"/>
          <a:stretch/>
        </p:blipFill>
        <p:spPr>
          <a:xfrm>
            <a:off x="3289113" y="3621741"/>
            <a:ext cx="1204523" cy="1204523"/>
          </a:xfrm>
          <a:prstGeom prst="ellipse">
            <a:avLst/>
          </a:prstGeom>
          <a:ln>
            <a:solidFill>
              <a:schemeClr val="accent1"/>
            </a:solidFill>
          </a:ln>
        </p:spPr>
      </p:pic>
      <p:sp>
        <p:nvSpPr>
          <p:cNvPr id="43" name="椭圆 42">
            <a:extLst>
              <a:ext uri="{FF2B5EF4-FFF2-40B4-BE49-F238E27FC236}">
                <a16:creationId xmlns:a16="http://schemas.microsoft.com/office/drawing/2014/main" id="{992AAB3C-F0C0-A0DC-357D-9FD8DDF44B37}"/>
              </a:ext>
            </a:extLst>
          </p:cNvPr>
          <p:cNvSpPr>
            <a:spLocks noChangeAspect="1"/>
          </p:cNvSpPr>
          <p:nvPr/>
        </p:nvSpPr>
        <p:spPr>
          <a:xfrm>
            <a:off x="7862964" y="3660522"/>
            <a:ext cx="1165742" cy="1165742"/>
          </a:xfrm>
          <a:prstGeom prst="ellipse">
            <a:avLst/>
          </a:prstGeom>
          <a:blipFill dpi="0" rotWithShape="1">
            <a:blip r:embed="rId6" cstate="screen">
              <a:duotone>
                <a:schemeClr val="accent1">
                  <a:shade val="45000"/>
                  <a:satMod val="135000"/>
                </a:schemeClr>
                <a:prstClr val="white"/>
              </a:duotone>
              <a:extLst>
                <a:ext uri="{28A0092B-C50C-407E-A947-70E740481C1C}">
                  <a14:useLocalDpi xmlns:a14="http://schemas.microsoft.com/office/drawing/2010/main"/>
                </a:ext>
              </a:extLst>
            </a:blip>
            <a:srcRect/>
            <a:stretch>
              <a:fillRect/>
            </a:stretch>
          </a:blipFill>
          <a:ln>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dirty="0"/>
          </a:p>
        </p:txBody>
      </p:sp>
    </p:spTree>
    <p:extLst>
      <p:ext uri="{BB962C8B-B14F-4D97-AF65-F5344CB8AC3E}">
        <p14:creationId xmlns:p14="http://schemas.microsoft.com/office/powerpoint/2010/main" val="3552908505"/>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圆: 空心 24">
            <a:extLst>
              <a:ext uri="{FF2B5EF4-FFF2-40B4-BE49-F238E27FC236}">
                <a16:creationId xmlns:a16="http://schemas.microsoft.com/office/drawing/2014/main" id="{9AE497D4-7FC2-5D1A-B7BC-273B2F6C6D75}"/>
              </a:ext>
            </a:extLst>
          </p:cNvPr>
          <p:cNvSpPr/>
          <p:nvPr/>
        </p:nvSpPr>
        <p:spPr>
          <a:xfrm>
            <a:off x="3771704" y="207587"/>
            <a:ext cx="4686300" cy="4686300"/>
          </a:xfrm>
          <a:prstGeom prst="donut">
            <a:avLst>
              <a:gd name="adj" fmla="val 7914"/>
            </a:avLst>
          </a:prstGeom>
          <a:gradFill>
            <a:gsLst>
              <a:gs pos="39000">
                <a:schemeClr val="accent2">
                  <a:lumMod val="40000"/>
                  <a:lumOff val="60000"/>
                  <a:alpha val="0"/>
                </a:schemeClr>
              </a:gs>
              <a:gs pos="100000">
                <a:schemeClr val="accent2">
                  <a:lumMod val="40000"/>
                  <a:lumOff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27" name="文本框 26">
            <a:extLst>
              <a:ext uri="{FF2B5EF4-FFF2-40B4-BE49-F238E27FC236}">
                <a16:creationId xmlns:a16="http://schemas.microsoft.com/office/drawing/2014/main" id="{97CBA6CC-3E70-FC1B-36D8-8BB9B95B03A4}"/>
              </a:ext>
            </a:extLst>
          </p:cNvPr>
          <p:cNvSpPr txBox="1"/>
          <p:nvPr/>
        </p:nvSpPr>
        <p:spPr>
          <a:xfrm>
            <a:off x="1103350" y="312529"/>
            <a:ext cx="6155289" cy="584455"/>
          </a:xfrm>
          <a:prstGeom prst="rect">
            <a:avLst/>
          </a:prstGeom>
          <a:noFill/>
        </p:spPr>
        <p:txBody>
          <a:bodyPr wrap="square" rtlCol="0">
            <a:spAutoFit/>
          </a:bodyPr>
          <a:lstStyle>
            <a:defPPr>
              <a:defRPr lang="zh-CN"/>
            </a:defPPr>
            <a:lvl1pPr algn="ctr">
              <a:defRPr sz="2800" b="1">
                <a:latin typeface="+mj-ea"/>
                <a:ea typeface="+mj-ea"/>
              </a:defRPr>
            </a:lvl1pPr>
          </a:lstStyle>
          <a:p>
            <a:pPr algn="l" defTabSz="913943" fontAlgn="base">
              <a:spcBef>
                <a:spcPct val="0"/>
              </a:spcBef>
              <a:spcAft>
                <a:spcPct val="0"/>
              </a:spcAft>
            </a:pPr>
            <a:r>
              <a:rPr lang="en-US" altLang="zh-CN" sz="3198" dirty="0">
                <a:solidFill>
                  <a:srgbClr val="313D4D"/>
                </a:solidFill>
                <a:latin typeface="微软雅黑" panose="020B0503020204020204" pitchFamily="34" charset="-122"/>
                <a:ea typeface="微软雅黑" panose="020B0503020204020204" pitchFamily="34" charset="-122"/>
                <a:cs typeface="+mn-ea"/>
                <a:sym typeface="微软雅黑 Light" panose="020B0502040204020203" pitchFamily="34" charset="-122"/>
              </a:rPr>
              <a:t>2024</a:t>
            </a:r>
            <a:r>
              <a:rPr lang="zh-CN" altLang="en-US" sz="3198" dirty="0">
                <a:solidFill>
                  <a:srgbClr val="313D4D"/>
                </a:solidFill>
                <a:latin typeface="微软雅黑" panose="020B0503020204020204" pitchFamily="34" charset="-122"/>
                <a:ea typeface="微软雅黑" panose="020B0503020204020204" pitchFamily="34" charset="-122"/>
                <a:cs typeface="+mn-ea"/>
                <a:sym typeface="微软雅黑 Light" panose="020B0502040204020203" pitchFamily="34" charset="-122"/>
              </a:rPr>
              <a:t>业务拓展方向</a:t>
            </a:r>
          </a:p>
        </p:txBody>
      </p:sp>
      <p:pic>
        <p:nvPicPr>
          <p:cNvPr id="39" name="图片 38">
            <a:extLst>
              <a:ext uri="{FF2B5EF4-FFF2-40B4-BE49-F238E27FC236}">
                <a16:creationId xmlns:a16="http://schemas.microsoft.com/office/drawing/2014/main" id="{0CED8582-EE74-4871-2A0A-F96206B4750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050669"/>
            <a:ext cx="12192000" cy="1796452"/>
          </a:xfrm>
          <a:prstGeom prst="rect">
            <a:avLst/>
          </a:prstGeom>
        </p:spPr>
      </p:pic>
      <p:sp>
        <p:nvSpPr>
          <p:cNvPr id="48" name="椭圆 47">
            <a:extLst>
              <a:ext uri="{FF2B5EF4-FFF2-40B4-BE49-F238E27FC236}">
                <a16:creationId xmlns:a16="http://schemas.microsoft.com/office/drawing/2014/main" id="{EA8702E2-1E08-38C5-07EF-AD476582CBD1}"/>
              </a:ext>
            </a:extLst>
          </p:cNvPr>
          <p:cNvSpPr/>
          <p:nvPr/>
        </p:nvSpPr>
        <p:spPr>
          <a:xfrm>
            <a:off x="4886129" y="1390116"/>
            <a:ext cx="2457450" cy="2457450"/>
          </a:xfrm>
          <a:prstGeom prst="ellipse">
            <a:avLst/>
          </a:prstGeom>
          <a:solidFill>
            <a:schemeClr val="accent2">
              <a:lumMod val="7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49" name="椭圆 48">
            <a:extLst>
              <a:ext uri="{FF2B5EF4-FFF2-40B4-BE49-F238E27FC236}">
                <a16:creationId xmlns:a16="http://schemas.microsoft.com/office/drawing/2014/main" id="{E98C8DBD-9D68-1B03-0218-0529A75AD39F}"/>
              </a:ext>
            </a:extLst>
          </p:cNvPr>
          <p:cNvSpPr/>
          <p:nvPr/>
        </p:nvSpPr>
        <p:spPr>
          <a:xfrm>
            <a:off x="5048054" y="1561566"/>
            <a:ext cx="2133600" cy="213360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52" name="椭圆 51">
            <a:extLst>
              <a:ext uri="{FF2B5EF4-FFF2-40B4-BE49-F238E27FC236}">
                <a16:creationId xmlns:a16="http://schemas.microsoft.com/office/drawing/2014/main" id="{535F80EA-262E-7811-456C-5BC029C8DF58}"/>
              </a:ext>
            </a:extLst>
          </p:cNvPr>
          <p:cNvSpPr/>
          <p:nvPr/>
        </p:nvSpPr>
        <p:spPr>
          <a:xfrm>
            <a:off x="3494746" y="2628366"/>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69" name="椭圆 68">
            <a:extLst>
              <a:ext uri="{FF2B5EF4-FFF2-40B4-BE49-F238E27FC236}">
                <a16:creationId xmlns:a16="http://schemas.microsoft.com/office/drawing/2014/main" id="{BF495304-6C81-8B7E-19DC-BC84263FAD8F}"/>
              </a:ext>
            </a:extLst>
          </p:cNvPr>
          <p:cNvSpPr/>
          <p:nvPr/>
        </p:nvSpPr>
        <p:spPr>
          <a:xfrm>
            <a:off x="5657654" y="4238091"/>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71" name="椭圆 70">
            <a:extLst>
              <a:ext uri="{FF2B5EF4-FFF2-40B4-BE49-F238E27FC236}">
                <a16:creationId xmlns:a16="http://schemas.microsoft.com/office/drawing/2014/main" id="{6105BD83-FFE0-5870-C122-9E9E43BDC26F}"/>
              </a:ext>
            </a:extLst>
          </p:cNvPr>
          <p:cNvSpPr/>
          <p:nvPr/>
        </p:nvSpPr>
        <p:spPr>
          <a:xfrm>
            <a:off x="7756232" y="2628366"/>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72" name="user_209046">
            <a:extLst>
              <a:ext uri="{FF2B5EF4-FFF2-40B4-BE49-F238E27FC236}">
                <a16:creationId xmlns:a16="http://schemas.microsoft.com/office/drawing/2014/main" id="{57DE65AD-C5B6-1747-1EAF-0E36BA24C3EC}"/>
              </a:ext>
            </a:extLst>
          </p:cNvPr>
          <p:cNvSpPr/>
          <p:nvPr/>
        </p:nvSpPr>
        <p:spPr>
          <a:xfrm>
            <a:off x="8043886" y="2861514"/>
            <a:ext cx="339092" cy="416420"/>
          </a:xfrm>
          <a:custGeom>
            <a:avLst/>
            <a:gdLst>
              <a:gd name="T0" fmla="*/ 4225 w 8450"/>
              <a:gd name="T1" fmla="*/ 0 h 10376"/>
              <a:gd name="T2" fmla="*/ 0 w 8450"/>
              <a:gd name="T3" fmla="*/ 4225 h 10376"/>
              <a:gd name="T4" fmla="*/ 4225 w 8450"/>
              <a:gd name="T5" fmla="*/ 8450 h 10376"/>
              <a:gd name="T6" fmla="*/ 8450 w 8450"/>
              <a:gd name="T7" fmla="*/ 4225 h 10376"/>
              <a:gd name="T8" fmla="*/ 4225 w 8450"/>
              <a:gd name="T9" fmla="*/ 0 h 10376"/>
              <a:gd name="T10" fmla="*/ 4225 w 8450"/>
              <a:gd name="T11" fmla="*/ 6092 h 10376"/>
              <a:gd name="T12" fmla="*/ 2359 w 8450"/>
              <a:gd name="T13" fmla="*/ 4226 h 10376"/>
              <a:gd name="T14" fmla="*/ 4225 w 8450"/>
              <a:gd name="T15" fmla="*/ 2360 h 10376"/>
              <a:gd name="T16" fmla="*/ 6092 w 8450"/>
              <a:gd name="T17" fmla="*/ 4226 h 10376"/>
              <a:gd name="T18" fmla="*/ 4225 w 8450"/>
              <a:gd name="T19" fmla="*/ 6092 h 10376"/>
              <a:gd name="T20" fmla="*/ 6682 w 8450"/>
              <a:gd name="T21" fmla="*/ 8571 h 10376"/>
              <a:gd name="T22" fmla="*/ 6322 w 8450"/>
              <a:gd name="T23" fmla="*/ 8582 h 10376"/>
              <a:gd name="T24" fmla="*/ 4225 w 8450"/>
              <a:gd name="T25" fmla="*/ 9225 h 10376"/>
              <a:gd name="T26" fmla="*/ 2180 w 8450"/>
              <a:gd name="T27" fmla="*/ 8611 h 10376"/>
              <a:gd name="T28" fmla="*/ 1793 w 8450"/>
              <a:gd name="T29" fmla="*/ 8620 h 10376"/>
              <a:gd name="T30" fmla="*/ 1533 w 8450"/>
              <a:gd name="T31" fmla="*/ 8956 h 10376"/>
              <a:gd name="T32" fmla="*/ 1352 w 8450"/>
              <a:gd name="T33" fmla="*/ 9871 h 10376"/>
              <a:gd name="T34" fmla="*/ 1857 w 8450"/>
              <a:gd name="T35" fmla="*/ 10376 h 10376"/>
              <a:gd name="T36" fmla="*/ 6680 w 8450"/>
              <a:gd name="T37" fmla="*/ 10376 h 10376"/>
              <a:gd name="T38" fmla="*/ 7185 w 8450"/>
              <a:gd name="T39" fmla="*/ 9871 h 10376"/>
              <a:gd name="T40" fmla="*/ 7004 w 8450"/>
              <a:gd name="T41" fmla="*/ 8956 h 10376"/>
              <a:gd name="T42" fmla="*/ 6682 w 8450"/>
              <a:gd name="T43" fmla="*/ 8571 h 10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450" h="10376">
                <a:moveTo>
                  <a:pt x="4225" y="0"/>
                </a:moveTo>
                <a:cubicBezTo>
                  <a:pt x="1892" y="0"/>
                  <a:pt x="0" y="1891"/>
                  <a:pt x="0" y="4225"/>
                </a:cubicBezTo>
                <a:cubicBezTo>
                  <a:pt x="0" y="6558"/>
                  <a:pt x="1892" y="8450"/>
                  <a:pt x="4225" y="8450"/>
                </a:cubicBezTo>
                <a:cubicBezTo>
                  <a:pt x="6559" y="8450"/>
                  <a:pt x="8450" y="6558"/>
                  <a:pt x="8450" y="4225"/>
                </a:cubicBezTo>
                <a:cubicBezTo>
                  <a:pt x="8450" y="1892"/>
                  <a:pt x="6559" y="0"/>
                  <a:pt x="4225" y="0"/>
                </a:cubicBezTo>
                <a:close/>
                <a:moveTo>
                  <a:pt x="4225" y="6092"/>
                </a:moveTo>
                <a:cubicBezTo>
                  <a:pt x="3194" y="6092"/>
                  <a:pt x="2359" y="5257"/>
                  <a:pt x="2359" y="4226"/>
                </a:cubicBezTo>
                <a:cubicBezTo>
                  <a:pt x="2359" y="3194"/>
                  <a:pt x="3194" y="2360"/>
                  <a:pt x="4225" y="2360"/>
                </a:cubicBezTo>
                <a:cubicBezTo>
                  <a:pt x="5257" y="2360"/>
                  <a:pt x="6092" y="3195"/>
                  <a:pt x="6092" y="4226"/>
                </a:cubicBezTo>
                <a:cubicBezTo>
                  <a:pt x="6092" y="5257"/>
                  <a:pt x="5257" y="6092"/>
                  <a:pt x="4225" y="6092"/>
                </a:cubicBezTo>
                <a:close/>
                <a:moveTo>
                  <a:pt x="6682" y="8571"/>
                </a:moveTo>
                <a:cubicBezTo>
                  <a:pt x="6570" y="8507"/>
                  <a:pt x="6432" y="8516"/>
                  <a:pt x="6322" y="8582"/>
                </a:cubicBezTo>
                <a:cubicBezTo>
                  <a:pt x="5643" y="8991"/>
                  <a:pt x="5117" y="9225"/>
                  <a:pt x="4225" y="9225"/>
                </a:cubicBezTo>
                <a:cubicBezTo>
                  <a:pt x="3355" y="9225"/>
                  <a:pt x="2843" y="9002"/>
                  <a:pt x="2180" y="8611"/>
                </a:cubicBezTo>
                <a:cubicBezTo>
                  <a:pt x="2060" y="8539"/>
                  <a:pt x="1909" y="8542"/>
                  <a:pt x="1793" y="8620"/>
                </a:cubicBezTo>
                <a:cubicBezTo>
                  <a:pt x="1659" y="8710"/>
                  <a:pt x="1584" y="8811"/>
                  <a:pt x="1533" y="8956"/>
                </a:cubicBezTo>
                <a:lnTo>
                  <a:pt x="1352" y="9871"/>
                </a:lnTo>
                <a:cubicBezTo>
                  <a:pt x="1352" y="10148"/>
                  <a:pt x="1579" y="10376"/>
                  <a:pt x="1857" y="10376"/>
                </a:cubicBezTo>
                <a:lnTo>
                  <a:pt x="6680" y="10376"/>
                </a:lnTo>
                <a:cubicBezTo>
                  <a:pt x="6958" y="10376"/>
                  <a:pt x="7185" y="10148"/>
                  <a:pt x="7185" y="9871"/>
                </a:cubicBezTo>
                <a:lnTo>
                  <a:pt x="7004" y="8956"/>
                </a:lnTo>
                <a:cubicBezTo>
                  <a:pt x="6947" y="8792"/>
                  <a:pt x="6845" y="8663"/>
                  <a:pt x="6682" y="857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73" name="user_209046">
            <a:extLst>
              <a:ext uri="{FF2B5EF4-FFF2-40B4-BE49-F238E27FC236}">
                <a16:creationId xmlns:a16="http://schemas.microsoft.com/office/drawing/2014/main" id="{219FA2E5-5127-9F97-71CF-9681FD0948C8}"/>
              </a:ext>
            </a:extLst>
          </p:cNvPr>
          <p:cNvSpPr/>
          <p:nvPr/>
        </p:nvSpPr>
        <p:spPr>
          <a:xfrm>
            <a:off x="5891422" y="4506445"/>
            <a:ext cx="446864" cy="377692"/>
          </a:xfrm>
          <a:custGeom>
            <a:avLst/>
            <a:gdLst>
              <a:gd name="T0" fmla="*/ 4484 w 10375"/>
              <a:gd name="T1" fmla="*/ 6967 h 8769"/>
              <a:gd name="T2" fmla="*/ 4484 w 10375"/>
              <a:gd name="T3" fmla="*/ 8374 h 8769"/>
              <a:gd name="T4" fmla="*/ 5891 w 10375"/>
              <a:gd name="T5" fmla="*/ 8374 h 8769"/>
              <a:gd name="T6" fmla="*/ 5891 w 10375"/>
              <a:gd name="T7" fmla="*/ 6967 h 8769"/>
              <a:gd name="T8" fmla="*/ 4484 w 10375"/>
              <a:gd name="T9" fmla="*/ 6967 h 8769"/>
              <a:gd name="T10" fmla="*/ 1754 w 10375"/>
              <a:gd name="T11" fmla="*/ 5262 h 8769"/>
              <a:gd name="T12" fmla="*/ 2766 w 10375"/>
              <a:gd name="T13" fmla="*/ 6423 h 8769"/>
              <a:gd name="T14" fmla="*/ 7633 w 10375"/>
              <a:gd name="T15" fmla="*/ 6423 h 8769"/>
              <a:gd name="T16" fmla="*/ 8645 w 10375"/>
              <a:gd name="T17" fmla="*/ 5262 h 8769"/>
              <a:gd name="T18" fmla="*/ 1754 w 10375"/>
              <a:gd name="T19" fmla="*/ 5262 h 8769"/>
              <a:gd name="T20" fmla="*/ 0 w 10375"/>
              <a:gd name="T21" fmla="*/ 3261 h 8769"/>
              <a:gd name="T22" fmla="*/ 1038 w 10375"/>
              <a:gd name="T23" fmla="*/ 4447 h 8769"/>
              <a:gd name="T24" fmla="*/ 9338 w 10375"/>
              <a:gd name="T25" fmla="*/ 4447 h 8769"/>
              <a:gd name="T26" fmla="*/ 10375 w 10375"/>
              <a:gd name="T27" fmla="*/ 3261 h 8769"/>
              <a:gd name="T28" fmla="*/ 0 w 10375"/>
              <a:gd name="T29" fmla="*/ 3261 h 8769"/>
              <a:gd name="T30" fmla="*/ 0 w 10375"/>
              <a:gd name="T31" fmla="*/ 3261 h 8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375" h="8769">
                <a:moveTo>
                  <a:pt x="4484" y="6967"/>
                </a:moveTo>
                <a:cubicBezTo>
                  <a:pt x="4089" y="7362"/>
                  <a:pt x="4089" y="7979"/>
                  <a:pt x="4484" y="8374"/>
                </a:cubicBezTo>
                <a:cubicBezTo>
                  <a:pt x="4879" y="8769"/>
                  <a:pt x="5496" y="8769"/>
                  <a:pt x="5891" y="8374"/>
                </a:cubicBezTo>
                <a:cubicBezTo>
                  <a:pt x="6286" y="7979"/>
                  <a:pt x="6286" y="7362"/>
                  <a:pt x="5891" y="6967"/>
                </a:cubicBezTo>
                <a:cubicBezTo>
                  <a:pt x="5471" y="6571"/>
                  <a:pt x="4854" y="6571"/>
                  <a:pt x="4484" y="6967"/>
                </a:cubicBezTo>
                <a:close/>
                <a:moveTo>
                  <a:pt x="1754" y="5262"/>
                </a:moveTo>
                <a:lnTo>
                  <a:pt x="2766" y="6423"/>
                </a:lnTo>
                <a:cubicBezTo>
                  <a:pt x="4100" y="4892"/>
                  <a:pt x="6299" y="4892"/>
                  <a:pt x="7633" y="6423"/>
                </a:cubicBezTo>
                <a:lnTo>
                  <a:pt x="8645" y="5262"/>
                </a:lnTo>
                <a:cubicBezTo>
                  <a:pt x="6719" y="3088"/>
                  <a:pt x="3656" y="3088"/>
                  <a:pt x="1754" y="5262"/>
                </a:cubicBezTo>
                <a:close/>
                <a:moveTo>
                  <a:pt x="0" y="3261"/>
                </a:moveTo>
                <a:lnTo>
                  <a:pt x="1038" y="4447"/>
                </a:lnTo>
                <a:cubicBezTo>
                  <a:pt x="3335" y="1803"/>
                  <a:pt x="7040" y="1803"/>
                  <a:pt x="9338" y="4447"/>
                </a:cubicBezTo>
                <a:lnTo>
                  <a:pt x="10375" y="3261"/>
                </a:lnTo>
                <a:cubicBezTo>
                  <a:pt x="7534" y="0"/>
                  <a:pt x="2865" y="0"/>
                  <a:pt x="0" y="3261"/>
                </a:cubicBezTo>
                <a:close/>
                <a:moveTo>
                  <a:pt x="0" y="3261"/>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78" name="user_209046">
            <a:extLst>
              <a:ext uri="{FF2B5EF4-FFF2-40B4-BE49-F238E27FC236}">
                <a16:creationId xmlns:a16="http://schemas.microsoft.com/office/drawing/2014/main" id="{8F68A91D-08A1-F28D-0337-5E80BC3F37BB}"/>
              </a:ext>
            </a:extLst>
          </p:cNvPr>
          <p:cNvSpPr/>
          <p:nvPr/>
        </p:nvSpPr>
        <p:spPr>
          <a:xfrm>
            <a:off x="3746388" y="2881470"/>
            <a:ext cx="411116" cy="396464"/>
          </a:xfrm>
          <a:custGeom>
            <a:avLst/>
            <a:gdLst>
              <a:gd name="T0" fmla="*/ 11888 w 12803"/>
              <a:gd name="T1" fmla="*/ 0 h 12345"/>
              <a:gd name="T2" fmla="*/ 914 w 12803"/>
              <a:gd name="T3" fmla="*/ 0 h 12345"/>
              <a:gd name="T4" fmla="*/ 0 w 12803"/>
              <a:gd name="T5" fmla="*/ 914 h 12345"/>
              <a:gd name="T6" fmla="*/ 0 w 12803"/>
              <a:gd name="T7" fmla="*/ 8687 h 12345"/>
              <a:gd name="T8" fmla="*/ 914 w 12803"/>
              <a:gd name="T9" fmla="*/ 9602 h 12345"/>
              <a:gd name="T10" fmla="*/ 3201 w 12803"/>
              <a:gd name="T11" fmla="*/ 9602 h 12345"/>
              <a:gd name="T12" fmla="*/ 3201 w 12803"/>
              <a:gd name="T13" fmla="*/ 12345 h 12345"/>
              <a:gd name="T14" fmla="*/ 8230 w 12803"/>
              <a:gd name="T15" fmla="*/ 9602 h 12345"/>
              <a:gd name="T16" fmla="*/ 11888 w 12803"/>
              <a:gd name="T17" fmla="*/ 9602 h 12345"/>
              <a:gd name="T18" fmla="*/ 12803 w 12803"/>
              <a:gd name="T19" fmla="*/ 8687 h 12345"/>
              <a:gd name="T20" fmla="*/ 12803 w 12803"/>
              <a:gd name="T21" fmla="*/ 914 h 12345"/>
              <a:gd name="T22" fmla="*/ 11888 w 12803"/>
              <a:gd name="T23" fmla="*/ 0 h 12345"/>
              <a:gd name="T24" fmla="*/ 3201 w 12803"/>
              <a:gd name="T25" fmla="*/ 5487 h 12345"/>
              <a:gd name="T26" fmla="*/ 2286 w 12803"/>
              <a:gd name="T27" fmla="*/ 4572 h 12345"/>
              <a:gd name="T28" fmla="*/ 3201 w 12803"/>
              <a:gd name="T29" fmla="*/ 3658 h 12345"/>
              <a:gd name="T30" fmla="*/ 4115 w 12803"/>
              <a:gd name="T31" fmla="*/ 4572 h 12345"/>
              <a:gd name="T32" fmla="*/ 3201 w 12803"/>
              <a:gd name="T33" fmla="*/ 5487 h 12345"/>
              <a:gd name="T34" fmla="*/ 6401 w 12803"/>
              <a:gd name="T35" fmla="*/ 5487 h 12345"/>
              <a:gd name="T36" fmla="*/ 5487 w 12803"/>
              <a:gd name="T37" fmla="*/ 4572 h 12345"/>
              <a:gd name="T38" fmla="*/ 6401 w 12803"/>
              <a:gd name="T39" fmla="*/ 3658 h 12345"/>
              <a:gd name="T40" fmla="*/ 7316 w 12803"/>
              <a:gd name="T41" fmla="*/ 4572 h 12345"/>
              <a:gd name="T42" fmla="*/ 6401 w 12803"/>
              <a:gd name="T43" fmla="*/ 5487 h 12345"/>
              <a:gd name="T44" fmla="*/ 9602 w 12803"/>
              <a:gd name="T45" fmla="*/ 5487 h 12345"/>
              <a:gd name="T46" fmla="*/ 8687 w 12803"/>
              <a:gd name="T47" fmla="*/ 4572 h 12345"/>
              <a:gd name="T48" fmla="*/ 9602 w 12803"/>
              <a:gd name="T49" fmla="*/ 3658 h 12345"/>
              <a:gd name="T50" fmla="*/ 10516 w 12803"/>
              <a:gd name="T51" fmla="*/ 4572 h 12345"/>
              <a:gd name="T52" fmla="*/ 9602 w 12803"/>
              <a:gd name="T53" fmla="*/ 5487 h 12345"/>
              <a:gd name="T54" fmla="*/ 9602 w 12803"/>
              <a:gd name="T55" fmla="*/ 5487 h 12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803" h="12345">
                <a:moveTo>
                  <a:pt x="11888" y="0"/>
                </a:moveTo>
                <a:lnTo>
                  <a:pt x="914" y="0"/>
                </a:lnTo>
                <a:cubicBezTo>
                  <a:pt x="409" y="0"/>
                  <a:pt x="0" y="409"/>
                  <a:pt x="0" y="914"/>
                </a:cubicBezTo>
                <a:lnTo>
                  <a:pt x="0" y="8687"/>
                </a:lnTo>
                <a:cubicBezTo>
                  <a:pt x="0" y="9193"/>
                  <a:pt x="409" y="9602"/>
                  <a:pt x="914" y="9602"/>
                </a:cubicBezTo>
                <a:lnTo>
                  <a:pt x="3201" y="9602"/>
                </a:lnTo>
                <a:lnTo>
                  <a:pt x="3201" y="12345"/>
                </a:lnTo>
                <a:lnTo>
                  <a:pt x="8230" y="9602"/>
                </a:lnTo>
                <a:lnTo>
                  <a:pt x="11888" y="9602"/>
                </a:lnTo>
                <a:cubicBezTo>
                  <a:pt x="12393" y="9602"/>
                  <a:pt x="12803" y="9193"/>
                  <a:pt x="12803" y="8687"/>
                </a:cubicBezTo>
                <a:lnTo>
                  <a:pt x="12803" y="914"/>
                </a:lnTo>
                <a:cubicBezTo>
                  <a:pt x="12803" y="409"/>
                  <a:pt x="12393" y="0"/>
                  <a:pt x="11888" y="0"/>
                </a:cubicBezTo>
                <a:close/>
                <a:moveTo>
                  <a:pt x="3201" y="5487"/>
                </a:moveTo>
                <a:cubicBezTo>
                  <a:pt x="2695" y="5487"/>
                  <a:pt x="2286" y="5077"/>
                  <a:pt x="2286" y="4572"/>
                </a:cubicBezTo>
                <a:cubicBezTo>
                  <a:pt x="2286" y="4067"/>
                  <a:pt x="2695" y="3658"/>
                  <a:pt x="3201" y="3658"/>
                </a:cubicBezTo>
                <a:cubicBezTo>
                  <a:pt x="3706" y="3658"/>
                  <a:pt x="4115" y="4067"/>
                  <a:pt x="4115" y="4572"/>
                </a:cubicBezTo>
                <a:cubicBezTo>
                  <a:pt x="4115" y="5077"/>
                  <a:pt x="3706" y="5487"/>
                  <a:pt x="3201" y="5487"/>
                </a:cubicBezTo>
                <a:close/>
                <a:moveTo>
                  <a:pt x="6401" y="5487"/>
                </a:moveTo>
                <a:cubicBezTo>
                  <a:pt x="5896" y="5487"/>
                  <a:pt x="5487" y="5077"/>
                  <a:pt x="5487" y="4572"/>
                </a:cubicBezTo>
                <a:cubicBezTo>
                  <a:pt x="5487" y="4067"/>
                  <a:pt x="5896" y="3658"/>
                  <a:pt x="6401" y="3658"/>
                </a:cubicBezTo>
                <a:cubicBezTo>
                  <a:pt x="6907" y="3658"/>
                  <a:pt x="7316" y="4067"/>
                  <a:pt x="7316" y="4572"/>
                </a:cubicBezTo>
                <a:cubicBezTo>
                  <a:pt x="7316" y="5077"/>
                  <a:pt x="6907" y="5487"/>
                  <a:pt x="6401" y="5487"/>
                </a:cubicBezTo>
                <a:close/>
                <a:moveTo>
                  <a:pt x="9602" y="5487"/>
                </a:moveTo>
                <a:cubicBezTo>
                  <a:pt x="9097" y="5487"/>
                  <a:pt x="8687" y="5077"/>
                  <a:pt x="8687" y="4572"/>
                </a:cubicBezTo>
                <a:cubicBezTo>
                  <a:pt x="8687" y="4067"/>
                  <a:pt x="9097" y="3658"/>
                  <a:pt x="9602" y="3658"/>
                </a:cubicBezTo>
                <a:cubicBezTo>
                  <a:pt x="10107" y="3658"/>
                  <a:pt x="10516" y="4067"/>
                  <a:pt x="10516" y="4572"/>
                </a:cubicBezTo>
                <a:cubicBezTo>
                  <a:pt x="10516" y="5077"/>
                  <a:pt x="10107" y="5487"/>
                  <a:pt x="9602" y="5487"/>
                </a:cubicBezTo>
                <a:close/>
                <a:moveTo>
                  <a:pt x="9602" y="5487"/>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80" name="文本框 79">
            <a:extLst>
              <a:ext uri="{FF2B5EF4-FFF2-40B4-BE49-F238E27FC236}">
                <a16:creationId xmlns:a16="http://schemas.microsoft.com/office/drawing/2014/main" id="{66C0B0D7-851C-A9AC-21C2-E333334CDB64}"/>
              </a:ext>
            </a:extLst>
          </p:cNvPr>
          <p:cNvSpPr txBox="1"/>
          <p:nvPr/>
        </p:nvSpPr>
        <p:spPr>
          <a:xfrm>
            <a:off x="1990431" y="2925671"/>
            <a:ext cx="1282403" cy="307777"/>
          </a:xfrm>
          <a:prstGeom prst="rect">
            <a:avLst/>
          </a:prstGeom>
          <a:noFill/>
        </p:spPr>
        <p:txBody>
          <a:bodyPr wrap="none" lIns="0" tIns="0" rIns="0" bIns="0" rtlCol="0" anchor="t">
            <a:spAutoFit/>
          </a:bodyPr>
          <a:lstStyle/>
          <a:p>
            <a:pPr algn="r"/>
            <a:r>
              <a:rPr lang="zh-CN" altLang="en-US" sz="2000" b="1" dirty="0">
                <a:solidFill>
                  <a:schemeClr val="accent1"/>
                </a:solidFill>
                <a:latin typeface="+mj-ea"/>
                <a:ea typeface="+mj-ea"/>
              </a:rPr>
              <a:t>我是副标题</a:t>
            </a:r>
          </a:p>
        </p:txBody>
      </p:sp>
      <p:cxnSp>
        <p:nvCxnSpPr>
          <p:cNvPr id="82" name="直接连接符 81">
            <a:extLst>
              <a:ext uri="{FF2B5EF4-FFF2-40B4-BE49-F238E27FC236}">
                <a16:creationId xmlns:a16="http://schemas.microsoft.com/office/drawing/2014/main" id="{5FF393B9-BF05-DF4F-527F-C0ED07A54C14}"/>
              </a:ext>
            </a:extLst>
          </p:cNvPr>
          <p:cNvCxnSpPr>
            <a:cxnSpLocks/>
          </p:cNvCxnSpPr>
          <p:nvPr/>
        </p:nvCxnSpPr>
        <p:spPr>
          <a:xfrm flipH="1">
            <a:off x="2794659" y="3306463"/>
            <a:ext cx="424814"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83" name="文本框 82">
            <a:extLst>
              <a:ext uri="{FF2B5EF4-FFF2-40B4-BE49-F238E27FC236}">
                <a16:creationId xmlns:a16="http://schemas.microsoft.com/office/drawing/2014/main" id="{4FC00062-337A-2B82-D0AA-0CA899A4397A}"/>
              </a:ext>
            </a:extLst>
          </p:cNvPr>
          <p:cNvSpPr txBox="1"/>
          <p:nvPr/>
        </p:nvSpPr>
        <p:spPr>
          <a:xfrm>
            <a:off x="5473653" y="5325846"/>
            <a:ext cx="1282402" cy="307777"/>
          </a:xfrm>
          <a:prstGeom prst="rect">
            <a:avLst/>
          </a:prstGeom>
          <a:noFill/>
        </p:spPr>
        <p:txBody>
          <a:bodyPr wrap="none" lIns="0" tIns="0" rIns="0" bIns="0" rtlCol="0" anchor="t">
            <a:spAutoFit/>
          </a:bodyPr>
          <a:lstStyle/>
          <a:p>
            <a:pPr algn="ctr"/>
            <a:r>
              <a:rPr lang="zh-CN" altLang="en-US" sz="2000" b="1" dirty="0">
                <a:solidFill>
                  <a:schemeClr val="accent1"/>
                </a:solidFill>
                <a:latin typeface="+mj-ea"/>
                <a:ea typeface="+mj-ea"/>
              </a:rPr>
              <a:t>我是副标题</a:t>
            </a:r>
          </a:p>
        </p:txBody>
      </p:sp>
      <p:sp>
        <p:nvSpPr>
          <p:cNvPr id="84" name="文本框 83">
            <a:extLst>
              <a:ext uri="{FF2B5EF4-FFF2-40B4-BE49-F238E27FC236}">
                <a16:creationId xmlns:a16="http://schemas.microsoft.com/office/drawing/2014/main" id="{B543E3E6-939E-86EA-A68F-045C1172C5FB}"/>
              </a:ext>
            </a:extLst>
          </p:cNvPr>
          <p:cNvSpPr txBox="1"/>
          <p:nvPr/>
        </p:nvSpPr>
        <p:spPr>
          <a:xfrm>
            <a:off x="4797583" y="5831057"/>
            <a:ext cx="2634543" cy="532838"/>
          </a:xfrm>
          <a:prstGeom prst="rect">
            <a:avLst/>
          </a:prstGeom>
          <a:noFill/>
        </p:spPr>
        <p:txBody>
          <a:bodyPr wrap="square" lIns="0" tIns="0" rIns="0" bIns="0" rtlCol="0" anchor="t">
            <a:spAutoFit/>
          </a:bodyPr>
          <a:lstStyle/>
          <a:p>
            <a:pPr algn="ctr">
              <a:lnSpc>
                <a:spcPct val="130000"/>
              </a:lnSpc>
            </a:pPr>
            <a:r>
              <a:rPr lang="zh-CN" altLang="en-US" sz="1400" b="0" dirty="0">
                <a:solidFill>
                  <a:schemeClr val="tx1">
                    <a:lumMod val="75000"/>
                    <a:lumOff val="25000"/>
                  </a:schemeClr>
                </a:solidFill>
                <a:effectLst/>
                <a:latin typeface="+mn-ea"/>
              </a:rPr>
              <a:t>请输入正文内容请输入正文内容请输入正文内容</a:t>
            </a:r>
          </a:p>
        </p:txBody>
      </p:sp>
      <p:cxnSp>
        <p:nvCxnSpPr>
          <p:cNvPr id="85" name="直接连接符 84">
            <a:extLst>
              <a:ext uri="{FF2B5EF4-FFF2-40B4-BE49-F238E27FC236}">
                <a16:creationId xmlns:a16="http://schemas.microsoft.com/office/drawing/2014/main" id="{D00E33C8-8EDB-7C42-DA3F-A0110D6887A0}"/>
              </a:ext>
            </a:extLst>
          </p:cNvPr>
          <p:cNvCxnSpPr>
            <a:cxnSpLocks/>
          </p:cNvCxnSpPr>
          <p:nvPr/>
        </p:nvCxnSpPr>
        <p:spPr>
          <a:xfrm flipH="1">
            <a:off x="5902447" y="5728571"/>
            <a:ext cx="424814"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86" name="文本框 85">
            <a:extLst>
              <a:ext uri="{FF2B5EF4-FFF2-40B4-BE49-F238E27FC236}">
                <a16:creationId xmlns:a16="http://schemas.microsoft.com/office/drawing/2014/main" id="{C8B109C7-63F7-A3B4-9C53-D5F911F95436}"/>
              </a:ext>
            </a:extLst>
          </p:cNvPr>
          <p:cNvSpPr txBox="1"/>
          <p:nvPr/>
        </p:nvSpPr>
        <p:spPr>
          <a:xfrm>
            <a:off x="8915425" y="2925671"/>
            <a:ext cx="1282402" cy="307777"/>
          </a:xfrm>
          <a:prstGeom prst="rect">
            <a:avLst/>
          </a:prstGeom>
          <a:noFill/>
        </p:spPr>
        <p:txBody>
          <a:bodyPr wrap="none" lIns="0" tIns="0" rIns="0" bIns="0" rtlCol="0" anchor="t">
            <a:spAutoFit/>
          </a:bodyPr>
          <a:lstStyle/>
          <a:p>
            <a:r>
              <a:rPr lang="zh-CN" altLang="en-US" sz="2000" b="1" dirty="0">
                <a:solidFill>
                  <a:schemeClr val="accent1"/>
                </a:solidFill>
                <a:latin typeface="+mj-ea"/>
                <a:ea typeface="+mj-ea"/>
              </a:rPr>
              <a:t>我是副标题</a:t>
            </a:r>
          </a:p>
        </p:txBody>
      </p:sp>
      <p:cxnSp>
        <p:nvCxnSpPr>
          <p:cNvPr id="87" name="直接连接符 86">
            <a:extLst>
              <a:ext uri="{FF2B5EF4-FFF2-40B4-BE49-F238E27FC236}">
                <a16:creationId xmlns:a16="http://schemas.microsoft.com/office/drawing/2014/main" id="{0E0E2AF4-F2D5-7809-CD62-DA0EB788A18C}"/>
              </a:ext>
            </a:extLst>
          </p:cNvPr>
          <p:cNvCxnSpPr>
            <a:cxnSpLocks/>
          </p:cNvCxnSpPr>
          <p:nvPr/>
        </p:nvCxnSpPr>
        <p:spPr>
          <a:xfrm flipH="1">
            <a:off x="8915425" y="3306463"/>
            <a:ext cx="424814"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4" name="文本框 43">
            <a:extLst>
              <a:ext uri="{FF2B5EF4-FFF2-40B4-BE49-F238E27FC236}">
                <a16:creationId xmlns:a16="http://schemas.microsoft.com/office/drawing/2014/main" id="{0CA77D6A-3742-2899-3BC5-76AEACB8B00F}"/>
              </a:ext>
            </a:extLst>
          </p:cNvPr>
          <p:cNvSpPr txBox="1"/>
          <p:nvPr/>
        </p:nvSpPr>
        <p:spPr>
          <a:xfrm>
            <a:off x="5601893" y="2861514"/>
            <a:ext cx="1025922" cy="307777"/>
          </a:xfrm>
          <a:prstGeom prst="rect">
            <a:avLst/>
          </a:prstGeom>
          <a:noFill/>
        </p:spPr>
        <p:txBody>
          <a:bodyPr wrap="none" lIns="0" tIns="0" rIns="0" bIns="0" rtlCol="0" anchor="t">
            <a:spAutoFit/>
          </a:bodyPr>
          <a:lstStyle/>
          <a:p>
            <a:pPr algn="ctr"/>
            <a:r>
              <a:rPr lang="zh-CN" altLang="en-US" sz="2000" dirty="0">
                <a:solidFill>
                  <a:schemeClr val="bg1"/>
                </a:solidFill>
                <a:latin typeface="+mj-ea"/>
                <a:ea typeface="+mj-ea"/>
              </a:rPr>
              <a:t>业绩目标</a:t>
            </a:r>
          </a:p>
        </p:txBody>
      </p:sp>
      <p:pic>
        <p:nvPicPr>
          <p:cNvPr id="46" name="图形 45" descr="目标">
            <a:extLst>
              <a:ext uri="{FF2B5EF4-FFF2-40B4-BE49-F238E27FC236}">
                <a16:creationId xmlns:a16="http://schemas.microsoft.com/office/drawing/2014/main" id="{2281E89F-1954-1BDF-8167-13836FD77F48}"/>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657654" y="1827779"/>
            <a:ext cx="914400" cy="914400"/>
          </a:xfrm>
          <a:prstGeom prst="rect">
            <a:avLst/>
          </a:prstGeom>
        </p:spPr>
      </p:pic>
      <p:sp>
        <p:nvSpPr>
          <p:cNvPr id="96" name="文本框 95">
            <a:extLst>
              <a:ext uri="{FF2B5EF4-FFF2-40B4-BE49-F238E27FC236}">
                <a16:creationId xmlns:a16="http://schemas.microsoft.com/office/drawing/2014/main" id="{E9DD5BDC-8756-3C73-4807-18FF82869DA1}"/>
              </a:ext>
            </a:extLst>
          </p:cNvPr>
          <p:cNvSpPr txBox="1"/>
          <p:nvPr/>
        </p:nvSpPr>
        <p:spPr>
          <a:xfrm>
            <a:off x="679741" y="3384990"/>
            <a:ext cx="2634543" cy="532838"/>
          </a:xfrm>
          <a:prstGeom prst="rect">
            <a:avLst/>
          </a:prstGeom>
          <a:noFill/>
        </p:spPr>
        <p:txBody>
          <a:bodyPr wrap="square" lIns="0" tIns="0" rIns="0" bIns="0" rtlCol="0" anchor="t">
            <a:spAutoFit/>
          </a:bodyPr>
          <a:lstStyle/>
          <a:p>
            <a:pPr algn="r">
              <a:lnSpc>
                <a:spcPct val="130000"/>
              </a:lnSpc>
            </a:pPr>
            <a:r>
              <a:rPr lang="zh-CN" altLang="en-US" sz="1400" b="0" dirty="0">
                <a:solidFill>
                  <a:schemeClr val="tx1">
                    <a:lumMod val="75000"/>
                    <a:lumOff val="25000"/>
                  </a:schemeClr>
                </a:solidFill>
                <a:effectLst/>
                <a:latin typeface="+mn-ea"/>
              </a:rPr>
              <a:t>请输入正文内容请输入正文内容请输入正文内容</a:t>
            </a:r>
          </a:p>
        </p:txBody>
      </p:sp>
      <p:sp>
        <p:nvSpPr>
          <p:cNvPr id="97" name="文本框 96">
            <a:extLst>
              <a:ext uri="{FF2B5EF4-FFF2-40B4-BE49-F238E27FC236}">
                <a16:creationId xmlns:a16="http://schemas.microsoft.com/office/drawing/2014/main" id="{CFA6AC00-12C2-FD3B-40A8-D10D2EA7845B}"/>
              </a:ext>
            </a:extLst>
          </p:cNvPr>
          <p:cNvSpPr txBox="1"/>
          <p:nvPr/>
        </p:nvSpPr>
        <p:spPr>
          <a:xfrm>
            <a:off x="8915425" y="3384990"/>
            <a:ext cx="2634543" cy="532838"/>
          </a:xfrm>
          <a:prstGeom prst="rect">
            <a:avLst/>
          </a:prstGeom>
          <a:noFill/>
        </p:spPr>
        <p:txBody>
          <a:bodyPr wrap="square" lIns="0" tIns="0" rIns="0" bIns="0" rtlCol="0" anchor="t">
            <a:spAutoFit/>
          </a:bodyPr>
          <a:lstStyle/>
          <a:p>
            <a:pPr>
              <a:lnSpc>
                <a:spcPct val="130000"/>
              </a:lnSpc>
            </a:pPr>
            <a:r>
              <a:rPr lang="zh-CN" altLang="en-US" sz="1400" b="0" dirty="0">
                <a:solidFill>
                  <a:schemeClr val="tx1">
                    <a:lumMod val="75000"/>
                    <a:lumOff val="25000"/>
                  </a:schemeClr>
                </a:solidFill>
                <a:effectLst/>
                <a:latin typeface="+mn-ea"/>
              </a:rPr>
              <a:t>请输入正文内容请输入正文内容请输入正文内容</a:t>
            </a:r>
          </a:p>
        </p:txBody>
      </p:sp>
    </p:spTree>
    <p:extLst>
      <p:ext uri="{BB962C8B-B14F-4D97-AF65-F5344CB8AC3E}">
        <p14:creationId xmlns:p14="http://schemas.microsoft.com/office/powerpoint/2010/main" val="1517664977"/>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DF76069-B1BA-41B4-8A54-8B01E40421D6}"/>
              </a:ext>
            </a:extLst>
          </p:cNvPr>
          <p:cNvSpPr/>
          <p:nvPr/>
        </p:nvSpPr>
        <p:spPr bwMode="auto">
          <a:xfrm>
            <a:off x="0" y="982478"/>
            <a:ext cx="12199214" cy="4726019"/>
          </a:xfrm>
          <a:prstGeom prst="rect">
            <a:avLst/>
          </a:prstGeom>
          <a:pattFill prst="ltUpDiag">
            <a:fgClr>
              <a:schemeClr val="accent3"/>
            </a:fgClr>
            <a:bgClr>
              <a:schemeClr val="accent2"/>
            </a:bgClr>
          </a:pattFill>
          <a:ln w="9525" cap="flat" cmpd="sng" algn="ctr">
            <a:noFill/>
            <a:prstDash val="solid"/>
            <a:round/>
            <a:headEnd type="none" w="med" len="med"/>
            <a:tailEnd type="none" w="med" len="med"/>
          </a:ln>
          <a:effectLst/>
        </p:spPr>
        <p:txBody>
          <a:bodyPr vert="horz" wrap="square" lIns="91392" tIns="45696" rIns="91392" bIns="45696" numCol="1" rtlCol="0" anchor="t" anchorCtr="0" compatLnSpc="1">
            <a:prstTxWarp prst="textNoShape">
              <a:avLst/>
            </a:prstTxWarp>
          </a:bodyPr>
          <a:lstStyle/>
          <a:p>
            <a:pPr defTabSz="913943" fontAlgn="base">
              <a:spcBef>
                <a:spcPct val="0"/>
              </a:spcBef>
              <a:spcAft>
                <a:spcPct val="0"/>
              </a:spcAft>
              <a:defRPr/>
            </a:pPr>
            <a:endParaRPr lang="zh-CN" altLang="en-US" sz="1799">
              <a:solidFill>
                <a:srgbClr val="000000"/>
              </a:solidFill>
              <a:latin typeface="Arial" pitchFamily="34" charset="0"/>
              <a:ea typeface="宋体" pitchFamily="2" charset="-122"/>
            </a:endParaRPr>
          </a:p>
        </p:txBody>
      </p:sp>
      <p:sp>
        <p:nvSpPr>
          <p:cNvPr id="50" name="矩形 49">
            <a:extLst>
              <a:ext uri="{FF2B5EF4-FFF2-40B4-BE49-F238E27FC236}">
                <a16:creationId xmlns:a16="http://schemas.microsoft.com/office/drawing/2014/main" id="{978DE397-53CD-43DF-B436-EAF0D0085C34}"/>
              </a:ext>
            </a:extLst>
          </p:cNvPr>
          <p:cNvSpPr/>
          <p:nvPr/>
        </p:nvSpPr>
        <p:spPr>
          <a:xfrm>
            <a:off x="681038" y="3505628"/>
            <a:ext cx="5931432" cy="922881"/>
          </a:xfrm>
          <a:prstGeom prst="rect">
            <a:avLst/>
          </a:prstGeom>
        </p:spPr>
        <p:txBody>
          <a:bodyPr wrap="none">
            <a:spAutoFit/>
          </a:bodyPr>
          <a:lstStyle/>
          <a:p>
            <a:pPr defTabSz="913943" fontAlgn="base">
              <a:spcBef>
                <a:spcPct val="0"/>
              </a:spcBef>
              <a:spcAft>
                <a:spcPct val="0"/>
              </a:spcAft>
              <a:defRPr/>
            </a:pPr>
            <a:r>
              <a:rPr lang="zh-CN" altLang="en-US" sz="5397" b="1" dirty="0">
                <a:solidFill>
                  <a:srgbClr val="FFFFFF"/>
                </a:solidFill>
                <a:effectLst>
                  <a:outerShdw blurRad="127000" sx="101000" sy="101000" algn="ctr" rotWithShape="0">
                    <a:prstClr val="black">
                      <a:alpha val="40000"/>
                    </a:prstClr>
                  </a:outerShdw>
                </a:effectLst>
                <a:latin typeface="微软雅黑" panose="020B0503020204020204" pitchFamily="34" charset="-122"/>
                <a:ea typeface="微软雅黑" panose="020B0503020204020204" pitchFamily="34" charset="-122"/>
                <a:sym typeface="微软雅黑 Light" panose="020B0502040204020203" pitchFamily="34" charset="-122"/>
              </a:rPr>
              <a:t>汇报完毕 感谢聆听</a:t>
            </a:r>
          </a:p>
        </p:txBody>
      </p:sp>
      <p:sp>
        <p:nvSpPr>
          <p:cNvPr id="7" name="矩形 6">
            <a:extLst>
              <a:ext uri="{FF2B5EF4-FFF2-40B4-BE49-F238E27FC236}">
                <a16:creationId xmlns:a16="http://schemas.microsoft.com/office/drawing/2014/main" id="{E794273A-3F4D-4091-9368-E3B1CE93F33A}"/>
              </a:ext>
            </a:extLst>
          </p:cNvPr>
          <p:cNvSpPr/>
          <p:nvPr/>
        </p:nvSpPr>
        <p:spPr bwMode="auto">
          <a:xfrm>
            <a:off x="1042600" y="4605086"/>
            <a:ext cx="934027" cy="71055"/>
          </a:xfrm>
          <a:prstGeom prst="rect">
            <a:avLst/>
          </a:prstGeom>
          <a:solidFill>
            <a:schemeClr val="accent1"/>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392" tIns="45696" rIns="91392" bIns="45696" numCol="1" rtlCol="0" anchor="t" anchorCtr="0" compatLnSpc="1">
            <a:prstTxWarp prst="textNoShape">
              <a:avLst/>
            </a:prstTxWarp>
          </a:bodyPr>
          <a:lstStyle/>
          <a:p>
            <a:pPr defTabSz="913943" fontAlgn="base">
              <a:spcBef>
                <a:spcPct val="0"/>
              </a:spcBef>
              <a:spcAft>
                <a:spcPct val="0"/>
              </a:spcAft>
              <a:defRPr/>
            </a:pPr>
            <a:endParaRPr lang="zh-CN" altLang="en-US" sz="1799">
              <a:solidFill>
                <a:srgbClr val="000000"/>
              </a:solidFill>
              <a:latin typeface="Arial" pitchFamily="34" charset="0"/>
              <a:ea typeface="宋体" pitchFamily="2" charset="-122"/>
            </a:endParaRPr>
          </a:p>
        </p:txBody>
      </p:sp>
      <p:grpSp>
        <p:nvGrpSpPr>
          <p:cNvPr id="9" name="组合 8">
            <a:extLst>
              <a:ext uri="{FF2B5EF4-FFF2-40B4-BE49-F238E27FC236}">
                <a16:creationId xmlns:a16="http://schemas.microsoft.com/office/drawing/2014/main" id="{9E368A45-0116-41F3-83E1-44D600F53E15}"/>
              </a:ext>
            </a:extLst>
          </p:cNvPr>
          <p:cNvGrpSpPr/>
          <p:nvPr/>
        </p:nvGrpSpPr>
        <p:grpSpPr>
          <a:xfrm>
            <a:off x="8809398" y="5060248"/>
            <a:ext cx="364940" cy="364940"/>
            <a:chOff x="6061448" y="6030118"/>
            <a:chExt cx="434477" cy="434477"/>
          </a:xfrm>
        </p:grpSpPr>
        <p:sp>
          <p:nvSpPr>
            <p:cNvPr id="8" name="椭圆 7">
              <a:extLst>
                <a:ext uri="{FF2B5EF4-FFF2-40B4-BE49-F238E27FC236}">
                  <a16:creationId xmlns:a16="http://schemas.microsoft.com/office/drawing/2014/main" id="{5928A22A-3513-41E3-8DCE-658E1351D7C1}"/>
                </a:ext>
              </a:extLst>
            </p:cNvPr>
            <p:cNvSpPr/>
            <p:nvPr/>
          </p:nvSpPr>
          <p:spPr bwMode="auto">
            <a:xfrm>
              <a:off x="6061448" y="6030118"/>
              <a:ext cx="434477" cy="434477"/>
            </a:xfrm>
            <a:prstGeom prst="ellipse">
              <a:avLst/>
            </a:prstGeom>
            <a:gradFill>
              <a:gsLst>
                <a:gs pos="50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defTabSz="913943" fontAlgn="base">
                <a:spcBef>
                  <a:spcPct val="0"/>
                </a:spcBef>
                <a:spcAft>
                  <a:spcPct val="0"/>
                </a:spcAft>
                <a:defRPr/>
              </a:pPr>
              <a:endParaRPr lang="zh-CN" altLang="en-US" sz="1999">
                <a:solidFill>
                  <a:srgbClr val="FFFFFF"/>
                </a:solidFill>
                <a:latin typeface="微软雅黑"/>
                <a:ea typeface="微软雅黑"/>
              </a:endParaRPr>
            </a:p>
          </p:txBody>
        </p:sp>
        <p:sp>
          <p:nvSpPr>
            <p:cNvPr id="52" name="old-radio-microphone_77525">
              <a:extLst>
                <a:ext uri="{FF2B5EF4-FFF2-40B4-BE49-F238E27FC236}">
                  <a16:creationId xmlns:a16="http://schemas.microsoft.com/office/drawing/2014/main" id="{D166B7E9-E78B-438B-8664-6575CEAFE889}"/>
                </a:ext>
              </a:extLst>
            </p:cNvPr>
            <p:cNvSpPr>
              <a:spLocks noChangeAspect="1"/>
            </p:cNvSpPr>
            <p:nvPr/>
          </p:nvSpPr>
          <p:spPr bwMode="auto">
            <a:xfrm>
              <a:off x="6208347" y="6096630"/>
              <a:ext cx="165143" cy="301451"/>
            </a:xfrm>
            <a:custGeom>
              <a:avLst/>
              <a:gdLst>
                <a:gd name="connsiteX0" fmla="*/ 166499 w 332998"/>
                <a:gd name="connsiteY0" fmla="*/ 514510 h 607851"/>
                <a:gd name="connsiteX1" fmla="*/ 88621 w 332998"/>
                <a:gd name="connsiteY1" fmla="*/ 574180 h 607851"/>
                <a:gd name="connsiteX2" fmla="*/ 88621 w 332998"/>
                <a:gd name="connsiteY2" fmla="*/ 574701 h 607851"/>
                <a:gd name="connsiteX3" fmla="*/ 244378 w 332998"/>
                <a:gd name="connsiteY3" fmla="*/ 574701 h 607851"/>
                <a:gd name="connsiteX4" fmla="*/ 244378 w 332998"/>
                <a:gd name="connsiteY4" fmla="*/ 574180 h 607851"/>
                <a:gd name="connsiteX5" fmla="*/ 166499 w 332998"/>
                <a:gd name="connsiteY5" fmla="*/ 514510 h 607851"/>
                <a:gd name="connsiteX6" fmla="*/ 88812 w 332998"/>
                <a:gd name="connsiteY6" fmla="*/ 368072 h 607851"/>
                <a:gd name="connsiteX7" fmla="*/ 166464 w 332998"/>
                <a:gd name="connsiteY7" fmla="*/ 423197 h 607851"/>
                <a:gd name="connsiteX8" fmla="*/ 244116 w 332998"/>
                <a:gd name="connsiteY8" fmla="*/ 368072 h 607851"/>
                <a:gd name="connsiteX9" fmla="*/ 16635 w 332998"/>
                <a:gd name="connsiteY9" fmla="*/ 221152 h 607851"/>
                <a:gd name="connsiteX10" fmla="*/ 33196 w 332998"/>
                <a:gd name="connsiteY10" fmla="*/ 237690 h 607851"/>
                <a:gd name="connsiteX11" fmla="*/ 33196 w 332998"/>
                <a:gd name="connsiteY11" fmla="*/ 381165 h 607851"/>
                <a:gd name="connsiteX12" fmla="*/ 69673 w 332998"/>
                <a:gd name="connsiteY12" fmla="*/ 448285 h 607851"/>
                <a:gd name="connsiteX13" fmla="*/ 163590 w 332998"/>
                <a:gd name="connsiteY13" fmla="*/ 481211 h 607851"/>
                <a:gd name="connsiteX14" fmla="*/ 169408 w 332998"/>
                <a:gd name="connsiteY14" fmla="*/ 481211 h 607851"/>
                <a:gd name="connsiteX15" fmla="*/ 263325 w 332998"/>
                <a:gd name="connsiteY15" fmla="*/ 448285 h 607851"/>
                <a:gd name="connsiteX16" fmla="*/ 299803 w 332998"/>
                <a:gd name="connsiteY16" fmla="*/ 381165 h 607851"/>
                <a:gd name="connsiteX17" fmla="*/ 299803 w 332998"/>
                <a:gd name="connsiteY17" fmla="*/ 237690 h 607851"/>
                <a:gd name="connsiteX18" fmla="*/ 316363 w 332998"/>
                <a:gd name="connsiteY18" fmla="*/ 221152 h 607851"/>
                <a:gd name="connsiteX19" fmla="*/ 332998 w 332998"/>
                <a:gd name="connsiteY19" fmla="*/ 237690 h 607851"/>
                <a:gd name="connsiteX20" fmla="*/ 332998 w 332998"/>
                <a:gd name="connsiteY20" fmla="*/ 381165 h 607851"/>
                <a:gd name="connsiteX21" fmla="*/ 284138 w 332998"/>
                <a:gd name="connsiteY21" fmla="*/ 474134 h 607851"/>
                <a:gd name="connsiteX22" fmla="*/ 235277 w 332998"/>
                <a:gd name="connsiteY22" fmla="*/ 501548 h 607851"/>
                <a:gd name="connsiteX23" fmla="*/ 243781 w 332998"/>
                <a:gd name="connsiteY23" fmla="*/ 507880 h 607851"/>
                <a:gd name="connsiteX24" fmla="*/ 277573 w 332998"/>
                <a:gd name="connsiteY24" fmla="*/ 574180 h 607851"/>
                <a:gd name="connsiteX25" fmla="*/ 277573 w 332998"/>
                <a:gd name="connsiteY25" fmla="*/ 591313 h 607851"/>
                <a:gd name="connsiteX26" fmla="*/ 261013 w 332998"/>
                <a:gd name="connsiteY26" fmla="*/ 607851 h 607851"/>
                <a:gd name="connsiteX27" fmla="*/ 71986 w 332998"/>
                <a:gd name="connsiteY27" fmla="*/ 607851 h 607851"/>
                <a:gd name="connsiteX28" fmla="*/ 55425 w 332998"/>
                <a:gd name="connsiteY28" fmla="*/ 591313 h 607851"/>
                <a:gd name="connsiteX29" fmla="*/ 55425 w 332998"/>
                <a:gd name="connsiteY29" fmla="*/ 574180 h 607851"/>
                <a:gd name="connsiteX30" fmla="*/ 89217 w 332998"/>
                <a:gd name="connsiteY30" fmla="*/ 507880 h 607851"/>
                <a:gd name="connsiteX31" fmla="*/ 97721 w 332998"/>
                <a:gd name="connsiteY31" fmla="*/ 501548 h 607851"/>
                <a:gd name="connsiteX32" fmla="*/ 48861 w 332998"/>
                <a:gd name="connsiteY32" fmla="*/ 474134 h 607851"/>
                <a:gd name="connsiteX33" fmla="*/ 0 w 332998"/>
                <a:gd name="connsiteY33" fmla="*/ 381165 h 607851"/>
                <a:gd name="connsiteX34" fmla="*/ 0 w 332998"/>
                <a:gd name="connsiteY34" fmla="*/ 237690 h 607851"/>
                <a:gd name="connsiteX35" fmla="*/ 16635 w 332998"/>
                <a:gd name="connsiteY35" fmla="*/ 221152 h 607851"/>
                <a:gd name="connsiteX36" fmla="*/ 166464 w 332998"/>
                <a:gd name="connsiteY36" fmla="*/ 33150 h 607851"/>
                <a:gd name="connsiteX37" fmla="*/ 88588 w 332998"/>
                <a:gd name="connsiteY37" fmla="*/ 92819 h 607851"/>
                <a:gd name="connsiteX38" fmla="*/ 88588 w 332998"/>
                <a:gd name="connsiteY38" fmla="*/ 112038 h 607851"/>
                <a:gd name="connsiteX39" fmla="*/ 137000 w 332998"/>
                <a:gd name="connsiteY39" fmla="*/ 112038 h 607851"/>
                <a:gd name="connsiteX40" fmla="*/ 153560 w 332998"/>
                <a:gd name="connsiteY40" fmla="*/ 128650 h 607851"/>
                <a:gd name="connsiteX41" fmla="*/ 137000 w 332998"/>
                <a:gd name="connsiteY41" fmla="*/ 145188 h 607851"/>
                <a:gd name="connsiteX42" fmla="*/ 88588 w 332998"/>
                <a:gd name="connsiteY42" fmla="*/ 145188 h 607851"/>
                <a:gd name="connsiteX43" fmla="*/ 88588 w 332998"/>
                <a:gd name="connsiteY43" fmla="*/ 186532 h 607851"/>
                <a:gd name="connsiteX44" fmla="*/ 137000 w 332998"/>
                <a:gd name="connsiteY44" fmla="*/ 186532 h 607851"/>
                <a:gd name="connsiteX45" fmla="*/ 153560 w 332998"/>
                <a:gd name="connsiteY45" fmla="*/ 203069 h 607851"/>
                <a:gd name="connsiteX46" fmla="*/ 137000 w 332998"/>
                <a:gd name="connsiteY46" fmla="*/ 219681 h 607851"/>
                <a:gd name="connsiteX47" fmla="*/ 88588 w 332998"/>
                <a:gd name="connsiteY47" fmla="*/ 219681 h 607851"/>
                <a:gd name="connsiteX48" fmla="*/ 88588 w 332998"/>
                <a:gd name="connsiteY48" fmla="*/ 261025 h 607851"/>
                <a:gd name="connsiteX49" fmla="*/ 137000 w 332998"/>
                <a:gd name="connsiteY49" fmla="*/ 261025 h 607851"/>
                <a:gd name="connsiteX50" fmla="*/ 153560 w 332998"/>
                <a:gd name="connsiteY50" fmla="*/ 277563 h 607851"/>
                <a:gd name="connsiteX51" fmla="*/ 137000 w 332998"/>
                <a:gd name="connsiteY51" fmla="*/ 294175 h 607851"/>
                <a:gd name="connsiteX52" fmla="*/ 88588 w 332998"/>
                <a:gd name="connsiteY52" fmla="*/ 294175 h 607851"/>
                <a:gd name="connsiteX53" fmla="*/ 88588 w 332998"/>
                <a:gd name="connsiteY53" fmla="*/ 334923 h 607851"/>
                <a:gd name="connsiteX54" fmla="*/ 244340 w 332998"/>
                <a:gd name="connsiteY54" fmla="*/ 334923 h 607851"/>
                <a:gd name="connsiteX55" fmla="*/ 244340 w 332998"/>
                <a:gd name="connsiteY55" fmla="*/ 294100 h 607851"/>
                <a:gd name="connsiteX56" fmla="*/ 195929 w 332998"/>
                <a:gd name="connsiteY56" fmla="*/ 294100 h 607851"/>
                <a:gd name="connsiteX57" fmla="*/ 179369 w 332998"/>
                <a:gd name="connsiteY57" fmla="*/ 277563 h 607851"/>
                <a:gd name="connsiteX58" fmla="*/ 195929 w 332998"/>
                <a:gd name="connsiteY58" fmla="*/ 261025 h 607851"/>
                <a:gd name="connsiteX59" fmla="*/ 244340 w 332998"/>
                <a:gd name="connsiteY59" fmla="*/ 261025 h 607851"/>
                <a:gd name="connsiteX60" fmla="*/ 244340 w 332998"/>
                <a:gd name="connsiteY60" fmla="*/ 219681 h 607851"/>
                <a:gd name="connsiteX61" fmla="*/ 195929 w 332998"/>
                <a:gd name="connsiteY61" fmla="*/ 219681 h 607851"/>
                <a:gd name="connsiteX62" fmla="*/ 179369 w 332998"/>
                <a:gd name="connsiteY62" fmla="*/ 203069 h 607851"/>
                <a:gd name="connsiteX63" fmla="*/ 195929 w 332998"/>
                <a:gd name="connsiteY63" fmla="*/ 186532 h 607851"/>
                <a:gd name="connsiteX64" fmla="*/ 244340 w 332998"/>
                <a:gd name="connsiteY64" fmla="*/ 186532 h 607851"/>
                <a:gd name="connsiteX65" fmla="*/ 244340 w 332998"/>
                <a:gd name="connsiteY65" fmla="*/ 145188 h 607851"/>
                <a:gd name="connsiteX66" fmla="*/ 195929 w 332998"/>
                <a:gd name="connsiteY66" fmla="*/ 145188 h 607851"/>
                <a:gd name="connsiteX67" fmla="*/ 179369 w 332998"/>
                <a:gd name="connsiteY67" fmla="*/ 128650 h 607851"/>
                <a:gd name="connsiteX68" fmla="*/ 195929 w 332998"/>
                <a:gd name="connsiteY68" fmla="*/ 112038 h 607851"/>
                <a:gd name="connsiteX69" fmla="*/ 244340 w 332998"/>
                <a:gd name="connsiteY69" fmla="*/ 112038 h 607851"/>
                <a:gd name="connsiteX70" fmla="*/ 244340 w 332998"/>
                <a:gd name="connsiteY70" fmla="*/ 92819 h 607851"/>
                <a:gd name="connsiteX71" fmla="*/ 166464 w 332998"/>
                <a:gd name="connsiteY71" fmla="*/ 33150 h 607851"/>
                <a:gd name="connsiteX72" fmla="*/ 166464 w 332998"/>
                <a:gd name="connsiteY72" fmla="*/ 0 h 607851"/>
                <a:gd name="connsiteX73" fmla="*/ 243743 w 332998"/>
                <a:gd name="connsiteY73" fmla="*/ 26520 h 607851"/>
                <a:gd name="connsiteX74" fmla="*/ 277534 w 332998"/>
                <a:gd name="connsiteY74" fmla="*/ 92819 h 607851"/>
                <a:gd name="connsiteX75" fmla="*/ 277534 w 332998"/>
                <a:gd name="connsiteY75" fmla="*/ 363528 h 607851"/>
                <a:gd name="connsiteX76" fmla="*/ 243743 w 332998"/>
                <a:gd name="connsiteY76" fmla="*/ 429827 h 607851"/>
                <a:gd name="connsiteX77" fmla="*/ 166464 w 332998"/>
                <a:gd name="connsiteY77" fmla="*/ 456347 h 607851"/>
                <a:gd name="connsiteX78" fmla="*/ 89185 w 332998"/>
                <a:gd name="connsiteY78" fmla="*/ 429827 h 607851"/>
                <a:gd name="connsiteX79" fmla="*/ 55394 w 332998"/>
                <a:gd name="connsiteY79" fmla="*/ 363528 h 607851"/>
                <a:gd name="connsiteX80" fmla="*/ 55394 w 332998"/>
                <a:gd name="connsiteY80" fmla="*/ 92819 h 607851"/>
                <a:gd name="connsiteX81" fmla="*/ 89185 w 332998"/>
                <a:gd name="connsiteY81" fmla="*/ 26520 h 607851"/>
                <a:gd name="connsiteX82" fmla="*/ 166464 w 332998"/>
                <a:gd name="connsiteY82"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332998" h="607851">
                  <a:moveTo>
                    <a:pt x="166499" y="514510"/>
                  </a:moveTo>
                  <a:cubicBezTo>
                    <a:pt x="124278" y="514510"/>
                    <a:pt x="88621" y="541775"/>
                    <a:pt x="88621" y="574180"/>
                  </a:cubicBezTo>
                  <a:lnTo>
                    <a:pt x="88621" y="574701"/>
                  </a:lnTo>
                  <a:lnTo>
                    <a:pt x="244378" y="574701"/>
                  </a:lnTo>
                  <a:lnTo>
                    <a:pt x="244378" y="574180"/>
                  </a:lnTo>
                  <a:cubicBezTo>
                    <a:pt x="244378" y="541775"/>
                    <a:pt x="208721" y="514510"/>
                    <a:pt x="166499" y="514510"/>
                  </a:cubicBezTo>
                  <a:close/>
                  <a:moveTo>
                    <a:pt x="88812" y="368072"/>
                  </a:moveTo>
                  <a:cubicBezTo>
                    <a:pt x="92020" y="398391"/>
                    <a:pt x="126258" y="423197"/>
                    <a:pt x="166464" y="423197"/>
                  </a:cubicBezTo>
                  <a:cubicBezTo>
                    <a:pt x="206670" y="423197"/>
                    <a:pt x="240909" y="398391"/>
                    <a:pt x="244116" y="368072"/>
                  </a:cubicBezTo>
                  <a:close/>
                  <a:moveTo>
                    <a:pt x="16635" y="221152"/>
                  </a:moveTo>
                  <a:cubicBezTo>
                    <a:pt x="25811" y="221152"/>
                    <a:pt x="33196" y="228527"/>
                    <a:pt x="33196" y="237690"/>
                  </a:cubicBezTo>
                  <a:lnTo>
                    <a:pt x="33196" y="381165"/>
                  </a:lnTo>
                  <a:cubicBezTo>
                    <a:pt x="33196" y="405599"/>
                    <a:pt x="46175" y="429438"/>
                    <a:pt x="69673" y="448285"/>
                  </a:cubicBezTo>
                  <a:cubicBezTo>
                    <a:pt x="94588" y="468249"/>
                    <a:pt x="127933" y="479945"/>
                    <a:pt x="163590" y="481211"/>
                  </a:cubicBezTo>
                  <a:cubicBezTo>
                    <a:pt x="164112" y="481211"/>
                    <a:pt x="168886" y="481211"/>
                    <a:pt x="169408" y="481211"/>
                  </a:cubicBezTo>
                  <a:cubicBezTo>
                    <a:pt x="205066" y="479945"/>
                    <a:pt x="238410" y="468249"/>
                    <a:pt x="263325" y="448285"/>
                  </a:cubicBezTo>
                  <a:cubicBezTo>
                    <a:pt x="286823" y="429438"/>
                    <a:pt x="299803" y="405599"/>
                    <a:pt x="299803" y="381165"/>
                  </a:cubicBezTo>
                  <a:lnTo>
                    <a:pt x="299803" y="237690"/>
                  </a:lnTo>
                  <a:cubicBezTo>
                    <a:pt x="299803" y="228527"/>
                    <a:pt x="307188" y="221152"/>
                    <a:pt x="316363" y="221152"/>
                  </a:cubicBezTo>
                  <a:cubicBezTo>
                    <a:pt x="325539" y="221152"/>
                    <a:pt x="332998" y="228527"/>
                    <a:pt x="332998" y="237690"/>
                  </a:cubicBezTo>
                  <a:lnTo>
                    <a:pt x="332998" y="381165"/>
                  </a:lnTo>
                  <a:cubicBezTo>
                    <a:pt x="332998" y="415880"/>
                    <a:pt x="315617" y="448881"/>
                    <a:pt x="284138" y="474134"/>
                  </a:cubicBezTo>
                  <a:cubicBezTo>
                    <a:pt x="269815" y="485606"/>
                    <a:pt x="253255" y="494843"/>
                    <a:pt x="235277" y="501548"/>
                  </a:cubicBezTo>
                  <a:cubicBezTo>
                    <a:pt x="238261" y="503559"/>
                    <a:pt x="241096" y="505645"/>
                    <a:pt x="243781" y="507880"/>
                  </a:cubicBezTo>
                  <a:cubicBezTo>
                    <a:pt x="265265" y="525386"/>
                    <a:pt x="277573" y="549522"/>
                    <a:pt x="277573" y="574180"/>
                  </a:cubicBezTo>
                  <a:lnTo>
                    <a:pt x="277573" y="591313"/>
                  </a:lnTo>
                  <a:cubicBezTo>
                    <a:pt x="277573" y="600402"/>
                    <a:pt x="270188" y="607851"/>
                    <a:pt x="261013" y="607851"/>
                  </a:cubicBezTo>
                  <a:lnTo>
                    <a:pt x="71986" y="607851"/>
                  </a:lnTo>
                  <a:cubicBezTo>
                    <a:pt x="62885" y="607851"/>
                    <a:pt x="55425" y="600402"/>
                    <a:pt x="55425" y="591313"/>
                  </a:cubicBezTo>
                  <a:lnTo>
                    <a:pt x="55425" y="574180"/>
                  </a:lnTo>
                  <a:cubicBezTo>
                    <a:pt x="55425" y="549522"/>
                    <a:pt x="67734" y="525386"/>
                    <a:pt x="89217" y="507880"/>
                  </a:cubicBezTo>
                  <a:cubicBezTo>
                    <a:pt x="91903" y="505645"/>
                    <a:pt x="94738" y="503559"/>
                    <a:pt x="97721" y="501548"/>
                  </a:cubicBezTo>
                  <a:cubicBezTo>
                    <a:pt x="79744" y="494843"/>
                    <a:pt x="63258" y="485606"/>
                    <a:pt x="48861" y="474134"/>
                  </a:cubicBezTo>
                  <a:cubicBezTo>
                    <a:pt x="17381" y="448881"/>
                    <a:pt x="0" y="415880"/>
                    <a:pt x="0" y="381165"/>
                  </a:cubicBezTo>
                  <a:lnTo>
                    <a:pt x="0" y="237690"/>
                  </a:lnTo>
                  <a:cubicBezTo>
                    <a:pt x="0" y="228527"/>
                    <a:pt x="7460" y="221152"/>
                    <a:pt x="16635" y="221152"/>
                  </a:cubicBezTo>
                  <a:close/>
                  <a:moveTo>
                    <a:pt x="166464" y="33150"/>
                  </a:moveTo>
                  <a:cubicBezTo>
                    <a:pt x="124244" y="33150"/>
                    <a:pt x="88588" y="60489"/>
                    <a:pt x="88588" y="92819"/>
                  </a:cubicBezTo>
                  <a:lnTo>
                    <a:pt x="88588" y="112038"/>
                  </a:lnTo>
                  <a:lnTo>
                    <a:pt x="137000" y="112038"/>
                  </a:lnTo>
                  <a:cubicBezTo>
                    <a:pt x="146175" y="112038"/>
                    <a:pt x="153560" y="119488"/>
                    <a:pt x="153560" y="128650"/>
                  </a:cubicBezTo>
                  <a:cubicBezTo>
                    <a:pt x="153560" y="137813"/>
                    <a:pt x="146175" y="145188"/>
                    <a:pt x="137000" y="145188"/>
                  </a:cubicBezTo>
                  <a:lnTo>
                    <a:pt x="88588" y="145188"/>
                  </a:lnTo>
                  <a:lnTo>
                    <a:pt x="88588" y="186532"/>
                  </a:lnTo>
                  <a:lnTo>
                    <a:pt x="137000" y="186532"/>
                  </a:lnTo>
                  <a:cubicBezTo>
                    <a:pt x="146175" y="186532"/>
                    <a:pt x="153560" y="193981"/>
                    <a:pt x="153560" y="203069"/>
                  </a:cubicBezTo>
                  <a:cubicBezTo>
                    <a:pt x="153560" y="212232"/>
                    <a:pt x="146175" y="219681"/>
                    <a:pt x="137000" y="219681"/>
                  </a:cubicBezTo>
                  <a:lnTo>
                    <a:pt x="88588" y="219681"/>
                  </a:lnTo>
                  <a:lnTo>
                    <a:pt x="88588" y="261025"/>
                  </a:lnTo>
                  <a:lnTo>
                    <a:pt x="137000" y="261025"/>
                  </a:lnTo>
                  <a:cubicBezTo>
                    <a:pt x="146175" y="261025"/>
                    <a:pt x="153560" y="268400"/>
                    <a:pt x="153560" y="277563"/>
                  </a:cubicBezTo>
                  <a:cubicBezTo>
                    <a:pt x="153560" y="286725"/>
                    <a:pt x="146175" y="294175"/>
                    <a:pt x="137000" y="294175"/>
                  </a:cubicBezTo>
                  <a:lnTo>
                    <a:pt x="88588" y="294175"/>
                  </a:lnTo>
                  <a:lnTo>
                    <a:pt x="88588" y="334923"/>
                  </a:lnTo>
                  <a:lnTo>
                    <a:pt x="244340" y="334923"/>
                  </a:lnTo>
                  <a:lnTo>
                    <a:pt x="244340" y="294100"/>
                  </a:lnTo>
                  <a:lnTo>
                    <a:pt x="195929" y="294100"/>
                  </a:lnTo>
                  <a:cubicBezTo>
                    <a:pt x="186754" y="294100"/>
                    <a:pt x="179369" y="286725"/>
                    <a:pt x="179369" y="277563"/>
                  </a:cubicBezTo>
                  <a:cubicBezTo>
                    <a:pt x="179369" y="268400"/>
                    <a:pt x="186754" y="261025"/>
                    <a:pt x="195929" y="261025"/>
                  </a:cubicBezTo>
                  <a:lnTo>
                    <a:pt x="244340" y="261025"/>
                  </a:lnTo>
                  <a:lnTo>
                    <a:pt x="244340" y="219681"/>
                  </a:lnTo>
                  <a:lnTo>
                    <a:pt x="195929" y="219681"/>
                  </a:lnTo>
                  <a:cubicBezTo>
                    <a:pt x="186754" y="219681"/>
                    <a:pt x="179369" y="212232"/>
                    <a:pt x="179369" y="203069"/>
                  </a:cubicBezTo>
                  <a:cubicBezTo>
                    <a:pt x="179369" y="193981"/>
                    <a:pt x="186754" y="186532"/>
                    <a:pt x="195929" y="186532"/>
                  </a:cubicBezTo>
                  <a:lnTo>
                    <a:pt x="244340" y="186532"/>
                  </a:lnTo>
                  <a:lnTo>
                    <a:pt x="244340" y="145188"/>
                  </a:lnTo>
                  <a:lnTo>
                    <a:pt x="195929" y="145188"/>
                  </a:lnTo>
                  <a:cubicBezTo>
                    <a:pt x="186754" y="145188"/>
                    <a:pt x="179369" y="137813"/>
                    <a:pt x="179369" y="128650"/>
                  </a:cubicBezTo>
                  <a:cubicBezTo>
                    <a:pt x="179369" y="119488"/>
                    <a:pt x="186754" y="112038"/>
                    <a:pt x="195929" y="112038"/>
                  </a:cubicBezTo>
                  <a:lnTo>
                    <a:pt x="244340" y="112038"/>
                  </a:lnTo>
                  <a:lnTo>
                    <a:pt x="244340" y="92819"/>
                  </a:lnTo>
                  <a:cubicBezTo>
                    <a:pt x="244340" y="60489"/>
                    <a:pt x="208684" y="33150"/>
                    <a:pt x="166464" y="33150"/>
                  </a:cubicBezTo>
                  <a:close/>
                  <a:moveTo>
                    <a:pt x="166464" y="0"/>
                  </a:moveTo>
                  <a:cubicBezTo>
                    <a:pt x="195332" y="0"/>
                    <a:pt x="222782" y="9461"/>
                    <a:pt x="243743" y="26520"/>
                  </a:cubicBezTo>
                  <a:cubicBezTo>
                    <a:pt x="265226" y="44026"/>
                    <a:pt x="277534" y="68236"/>
                    <a:pt x="277534" y="92819"/>
                  </a:cubicBezTo>
                  <a:lnTo>
                    <a:pt x="277534" y="363528"/>
                  </a:lnTo>
                  <a:cubicBezTo>
                    <a:pt x="277534" y="388185"/>
                    <a:pt x="265226" y="412321"/>
                    <a:pt x="243743" y="429827"/>
                  </a:cubicBezTo>
                  <a:cubicBezTo>
                    <a:pt x="222782" y="446961"/>
                    <a:pt x="195332" y="456347"/>
                    <a:pt x="166464" y="456347"/>
                  </a:cubicBezTo>
                  <a:cubicBezTo>
                    <a:pt x="137596" y="456347"/>
                    <a:pt x="110146" y="446961"/>
                    <a:pt x="89185" y="429827"/>
                  </a:cubicBezTo>
                  <a:cubicBezTo>
                    <a:pt x="67702" y="412321"/>
                    <a:pt x="55394" y="388185"/>
                    <a:pt x="55394" y="363528"/>
                  </a:cubicBezTo>
                  <a:lnTo>
                    <a:pt x="55394" y="92819"/>
                  </a:lnTo>
                  <a:cubicBezTo>
                    <a:pt x="55394" y="68236"/>
                    <a:pt x="67702" y="44026"/>
                    <a:pt x="89185" y="26520"/>
                  </a:cubicBezTo>
                  <a:cubicBezTo>
                    <a:pt x="110146" y="9461"/>
                    <a:pt x="137596" y="0"/>
                    <a:pt x="166464" y="0"/>
                  </a:cubicBezTo>
                  <a:close/>
                </a:path>
              </a:pathLst>
            </a:custGeom>
            <a:solidFill>
              <a:schemeClr val="bg1"/>
            </a:solidFill>
            <a:ln>
              <a:noFill/>
            </a:ln>
          </p:spPr>
        </p:sp>
      </p:grpSp>
      <p:sp>
        <p:nvSpPr>
          <p:cNvPr id="10" name="矩形 9">
            <a:extLst>
              <a:ext uri="{FF2B5EF4-FFF2-40B4-BE49-F238E27FC236}">
                <a16:creationId xmlns:a16="http://schemas.microsoft.com/office/drawing/2014/main" id="{E2FE82FF-2D89-4E12-B324-A856379ECCBC}"/>
              </a:ext>
            </a:extLst>
          </p:cNvPr>
          <p:cNvSpPr/>
          <p:nvPr/>
        </p:nvSpPr>
        <p:spPr>
          <a:xfrm>
            <a:off x="9167308" y="5042766"/>
            <a:ext cx="1973617" cy="400110"/>
          </a:xfrm>
          <a:prstGeom prst="rect">
            <a:avLst/>
          </a:prstGeom>
        </p:spPr>
        <p:txBody>
          <a:bodyPr wrap="none">
            <a:spAutoFit/>
          </a:bodyPr>
          <a:lstStyle/>
          <a:p>
            <a:pPr fontAlgn="base">
              <a:spcBef>
                <a:spcPct val="0"/>
              </a:spcBef>
              <a:spcAft>
                <a:spcPct val="0"/>
              </a:spcAft>
            </a:pPr>
            <a:r>
              <a:rPr lang="zh-CN" altLang="en-US" sz="2000" dirty="0">
                <a:solidFill>
                  <a:schemeClr val="accent5"/>
                </a:solidFill>
                <a:latin typeface="微软雅黑" panose="020B0503020204020204" pitchFamily="34" charset="-122"/>
                <a:ea typeface="微软雅黑" panose="020B0503020204020204" pitchFamily="34" charset="-122"/>
                <a:sym typeface="微软雅黑 Light" panose="020B0502040204020203" pitchFamily="34" charset="-122"/>
              </a:rPr>
              <a:t>汇报人：</a:t>
            </a:r>
            <a:r>
              <a:rPr lang="en-US" altLang="zh-CN" sz="2000" dirty="0">
                <a:solidFill>
                  <a:schemeClr val="accent5"/>
                </a:solidFill>
                <a:latin typeface="微软雅黑" panose="020B0503020204020204" pitchFamily="34" charset="-122"/>
                <a:ea typeface="微软雅黑" panose="020B0503020204020204" pitchFamily="34" charset="-122"/>
                <a:sym typeface="微软雅黑 Light" panose="020B0502040204020203" pitchFamily="34" charset="-122"/>
              </a:rPr>
              <a:t>51PPT</a:t>
            </a:r>
            <a:endParaRPr lang="zh-CN" altLang="en-US" sz="2000" dirty="0">
              <a:solidFill>
                <a:schemeClr val="accent5"/>
              </a:solidFill>
              <a:latin typeface="微软雅黑" panose="020B0503020204020204" pitchFamily="34" charset="-122"/>
              <a:ea typeface="微软雅黑" panose="020B0503020204020204" pitchFamily="34" charset="-122"/>
              <a:sym typeface="微软雅黑 Light" panose="020B0502040204020203" pitchFamily="34" charset="-122"/>
            </a:endParaRPr>
          </a:p>
        </p:txBody>
      </p:sp>
      <p:grpSp>
        <p:nvGrpSpPr>
          <p:cNvPr id="59" name="组合 58">
            <a:extLst>
              <a:ext uri="{FF2B5EF4-FFF2-40B4-BE49-F238E27FC236}">
                <a16:creationId xmlns:a16="http://schemas.microsoft.com/office/drawing/2014/main" id="{CF987E32-5D11-4D14-B3AF-8A9387FE769B}"/>
              </a:ext>
            </a:extLst>
          </p:cNvPr>
          <p:cNvGrpSpPr/>
          <p:nvPr/>
        </p:nvGrpSpPr>
        <p:grpSpPr>
          <a:xfrm>
            <a:off x="8507957" y="363104"/>
            <a:ext cx="490912" cy="505073"/>
            <a:chOff x="1031466" y="2363840"/>
            <a:chExt cx="622207" cy="640155"/>
          </a:xfrm>
        </p:grpSpPr>
        <p:sp>
          <p:nvSpPr>
            <p:cNvPr id="60" name="Oval 9">
              <a:extLst>
                <a:ext uri="{FF2B5EF4-FFF2-40B4-BE49-F238E27FC236}">
                  <a16:creationId xmlns:a16="http://schemas.microsoft.com/office/drawing/2014/main" id="{EBA7C542-0EE3-423A-A208-61311E5C041E}"/>
                </a:ext>
              </a:extLst>
            </p:cNvPr>
            <p:cNvSpPr>
              <a:spLocks noChangeArrowheads="1"/>
            </p:cNvSpPr>
            <p:nvPr/>
          </p:nvSpPr>
          <p:spPr bwMode="auto">
            <a:xfrm>
              <a:off x="1031466" y="2363840"/>
              <a:ext cx="622207" cy="640155"/>
            </a:xfrm>
            <a:prstGeom prst="ellipse">
              <a:avLst/>
            </a:prstGeom>
            <a:solidFill>
              <a:schemeClr val="accent1"/>
            </a:solidFill>
            <a:ln w="12700">
              <a:solidFill>
                <a:schemeClr val="bg1"/>
              </a:solidFill>
              <a:round/>
              <a:headEnd/>
              <a:tailEnd/>
            </a:ln>
            <a:effectLst>
              <a:outerShdw blurRad="63500" sx="102000" sy="102000" algn="ctr" rotWithShape="0">
                <a:prstClr val="black">
                  <a:alpha val="40000"/>
                </a:prstClr>
              </a:outerShdw>
            </a:effectLst>
          </p:spPr>
          <p:txBody>
            <a:bodyPr vert="horz" wrap="square" lIns="91392" tIns="45696" rIns="91392" bIns="45696" numCol="1" anchor="t" anchorCtr="0" compatLnSpc="1">
              <a:prstTxWarp prst="textNoShape">
                <a:avLst/>
              </a:prstTxWarp>
            </a:bodyPr>
            <a:lstStyle/>
            <a:p>
              <a:pPr defTabSz="913943" fontAlgn="base">
                <a:spcBef>
                  <a:spcPct val="0"/>
                </a:spcBef>
                <a:spcAft>
                  <a:spcPct val="0"/>
                </a:spcAft>
                <a:defRPr/>
              </a:pPr>
              <a:endParaRPr lang="zh-CN" altLang="en-US" sz="1799">
                <a:solidFill>
                  <a:srgbClr val="005D7F"/>
                </a:solidFill>
                <a:latin typeface="Arial" pitchFamily="34" charset="0"/>
                <a:ea typeface="宋体" pitchFamily="2" charset="-122"/>
              </a:endParaRPr>
            </a:p>
          </p:txBody>
        </p:sp>
        <p:sp>
          <p:nvSpPr>
            <p:cNvPr id="61" name="Freeform 14">
              <a:extLst>
                <a:ext uri="{FF2B5EF4-FFF2-40B4-BE49-F238E27FC236}">
                  <a16:creationId xmlns:a16="http://schemas.microsoft.com/office/drawing/2014/main" id="{57BC8164-2735-4A00-A106-349D1D898E7B}"/>
                </a:ext>
              </a:extLst>
            </p:cNvPr>
            <p:cNvSpPr>
              <a:spLocks noEditPoints="1"/>
            </p:cNvSpPr>
            <p:nvPr/>
          </p:nvSpPr>
          <p:spPr bwMode="auto">
            <a:xfrm>
              <a:off x="1142930" y="2429705"/>
              <a:ext cx="416798" cy="410816"/>
            </a:xfrm>
            <a:custGeom>
              <a:avLst/>
              <a:gdLst>
                <a:gd name="T0" fmla="*/ 285 w 427"/>
                <a:gd name="T1" fmla="*/ 157 h 408"/>
                <a:gd name="T2" fmla="*/ 279 w 427"/>
                <a:gd name="T3" fmla="*/ 169 h 408"/>
                <a:gd name="T4" fmla="*/ 278 w 427"/>
                <a:gd name="T5" fmla="*/ 177 h 408"/>
                <a:gd name="T6" fmla="*/ 278 w 427"/>
                <a:gd name="T7" fmla="*/ 192 h 408"/>
                <a:gd name="T8" fmla="*/ 284 w 427"/>
                <a:gd name="T9" fmla="*/ 207 h 408"/>
                <a:gd name="T10" fmla="*/ 288 w 427"/>
                <a:gd name="T11" fmla="*/ 214 h 408"/>
                <a:gd name="T12" fmla="*/ 300 w 427"/>
                <a:gd name="T13" fmla="*/ 224 h 408"/>
                <a:gd name="T14" fmla="*/ 308 w 427"/>
                <a:gd name="T15" fmla="*/ 228 h 408"/>
                <a:gd name="T16" fmla="*/ 325 w 427"/>
                <a:gd name="T17" fmla="*/ 136 h 408"/>
                <a:gd name="T18" fmla="*/ 305 w 427"/>
                <a:gd name="T19" fmla="*/ 140 h 408"/>
                <a:gd name="T20" fmla="*/ 294 w 427"/>
                <a:gd name="T21" fmla="*/ 147 h 408"/>
                <a:gd name="T22" fmla="*/ 289 w 427"/>
                <a:gd name="T23" fmla="*/ 152 h 408"/>
                <a:gd name="T24" fmla="*/ 261 w 427"/>
                <a:gd name="T25" fmla="*/ 47 h 408"/>
                <a:gd name="T26" fmla="*/ 213 w 427"/>
                <a:gd name="T27" fmla="*/ 95 h 408"/>
                <a:gd name="T28" fmla="*/ 258 w 427"/>
                <a:gd name="T29" fmla="*/ 192 h 408"/>
                <a:gd name="T30" fmla="*/ 258 w 427"/>
                <a:gd name="T31" fmla="*/ 173 h 408"/>
                <a:gd name="T32" fmla="*/ 244 w 427"/>
                <a:gd name="T33" fmla="*/ 104 h 408"/>
                <a:gd name="T34" fmla="*/ 169 w 427"/>
                <a:gd name="T35" fmla="*/ 183 h 408"/>
                <a:gd name="T36" fmla="*/ 213 w 427"/>
                <a:gd name="T37" fmla="*/ 269 h 408"/>
                <a:gd name="T38" fmla="*/ 192 w 427"/>
                <a:gd name="T39" fmla="*/ 272 h 408"/>
                <a:gd name="T40" fmla="*/ 181 w 427"/>
                <a:gd name="T41" fmla="*/ 260 h 408"/>
                <a:gd name="T42" fmla="*/ 174 w 427"/>
                <a:gd name="T43" fmla="*/ 254 h 408"/>
                <a:gd name="T44" fmla="*/ 145 w 427"/>
                <a:gd name="T45" fmla="*/ 242 h 408"/>
                <a:gd name="T46" fmla="*/ 133 w 427"/>
                <a:gd name="T47" fmla="*/ 241 h 408"/>
                <a:gd name="T48" fmla="*/ 0 w 427"/>
                <a:gd name="T49" fmla="*/ 408 h 408"/>
                <a:gd name="T50" fmla="*/ 56 w 427"/>
                <a:gd name="T51" fmla="*/ 309 h 408"/>
                <a:gd name="T52" fmla="*/ 146 w 427"/>
                <a:gd name="T53" fmla="*/ 309 h 408"/>
                <a:gd name="T54" fmla="*/ 204 w 427"/>
                <a:gd name="T55" fmla="*/ 408 h 408"/>
                <a:gd name="T56" fmla="*/ 192 w 427"/>
                <a:gd name="T57" fmla="*/ 272 h 408"/>
                <a:gd name="T58" fmla="*/ 294 w 427"/>
                <a:gd name="T59" fmla="*/ 241 h 408"/>
                <a:gd name="T60" fmla="*/ 281 w 427"/>
                <a:gd name="T61" fmla="*/ 242 h 408"/>
                <a:gd name="T62" fmla="*/ 245 w 427"/>
                <a:gd name="T63" fmla="*/ 260 h 408"/>
                <a:gd name="T64" fmla="*/ 240 w 427"/>
                <a:gd name="T65" fmla="*/ 266 h 408"/>
                <a:gd name="T66" fmla="*/ 264 w 427"/>
                <a:gd name="T67" fmla="*/ 408 h 408"/>
                <a:gd name="T68" fmla="*/ 279 w 427"/>
                <a:gd name="T69" fmla="*/ 408 h 408"/>
                <a:gd name="T70" fmla="*/ 384 w 427"/>
                <a:gd name="T71" fmla="*/ 309 h 408"/>
                <a:gd name="T72" fmla="*/ 427 w 427"/>
                <a:gd name="T73" fmla="*/ 313 h 408"/>
                <a:gd name="T74" fmla="*/ 102 w 427"/>
                <a:gd name="T75" fmla="*/ 231 h 408"/>
                <a:gd name="T76" fmla="*/ 126 w 427"/>
                <a:gd name="T77" fmla="*/ 224 h 408"/>
                <a:gd name="T78" fmla="*/ 133 w 427"/>
                <a:gd name="T79" fmla="*/ 220 h 408"/>
                <a:gd name="T80" fmla="*/ 146 w 427"/>
                <a:gd name="T81" fmla="*/ 200 h 408"/>
                <a:gd name="T82" fmla="*/ 149 w 427"/>
                <a:gd name="T83" fmla="*/ 191 h 408"/>
                <a:gd name="T84" fmla="*/ 149 w 427"/>
                <a:gd name="T85" fmla="*/ 175 h 408"/>
                <a:gd name="T86" fmla="*/ 145 w 427"/>
                <a:gd name="T87" fmla="*/ 164 h 408"/>
                <a:gd name="T88" fmla="*/ 142 w 427"/>
                <a:gd name="T89" fmla="*/ 157 h 408"/>
                <a:gd name="T90" fmla="*/ 133 w 427"/>
                <a:gd name="T91" fmla="*/ 147 h 408"/>
                <a:gd name="T92" fmla="*/ 126 w 427"/>
                <a:gd name="T93" fmla="*/ 143 h 408"/>
                <a:gd name="T94" fmla="*/ 102 w 427"/>
                <a:gd name="T95" fmla="*/ 136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7" h="408">
                  <a:moveTo>
                    <a:pt x="289" y="152"/>
                  </a:moveTo>
                  <a:cubicBezTo>
                    <a:pt x="288" y="154"/>
                    <a:pt x="286" y="155"/>
                    <a:pt x="285" y="157"/>
                  </a:cubicBezTo>
                  <a:cubicBezTo>
                    <a:pt x="285" y="157"/>
                    <a:pt x="285" y="157"/>
                    <a:pt x="285" y="157"/>
                  </a:cubicBezTo>
                  <a:cubicBezTo>
                    <a:pt x="284" y="159"/>
                    <a:pt x="283" y="161"/>
                    <a:pt x="282" y="162"/>
                  </a:cubicBezTo>
                  <a:cubicBezTo>
                    <a:pt x="282" y="163"/>
                    <a:pt x="282" y="163"/>
                    <a:pt x="282" y="164"/>
                  </a:cubicBezTo>
                  <a:cubicBezTo>
                    <a:pt x="281" y="165"/>
                    <a:pt x="280" y="167"/>
                    <a:pt x="279" y="169"/>
                  </a:cubicBezTo>
                  <a:cubicBezTo>
                    <a:pt x="279" y="169"/>
                    <a:pt x="279" y="169"/>
                    <a:pt x="279" y="170"/>
                  </a:cubicBezTo>
                  <a:cubicBezTo>
                    <a:pt x="279" y="171"/>
                    <a:pt x="278" y="173"/>
                    <a:pt x="278" y="175"/>
                  </a:cubicBezTo>
                  <a:cubicBezTo>
                    <a:pt x="278" y="176"/>
                    <a:pt x="278" y="176"/>
                    <a:pt x="278" y="177"/>
                  </a:cubicBezTo>
                  <a:cubicBezTo>
                    <a:pt x="277" y="179"/>
                    <a:pt x="277" y="181"/>
                    <a:pt x="277" y="183"/>
                  </a:cubicBezTo>
                  <a:cubicBezTo>
                    <a:pt x="277" y="186"/>
                    <a:pt x="278" y="189"/>
                    <a:pt x="278" y="191"/>
                  </a:cubicBezTo>
                  <a:cubicBezTo>
                    <a:pt x="278" y="192"/>
                    <a:pt x="278" y="192"/>
                    <a:pt x="278" y="192"/>
                  </a:cubicBezTo>
                  <a:cubicBezTo>
                    <a:pt x="279" y="195"/>
                    <a:pt x="279" y="197"/>
                    <a:pt x="280" y="199"/>
                  </a:cubicBezTo>
                  <a:cubicBezTo>
                    <a:pt x="280" y="200"/>
                    <a:pt x="280" y="200"/>
                    <a:pt x="280" y="200"/>
                  </a:cubicBezTo>
                  <a:cubicBezTo>
                    <a:pt x="281" y="203"/>
                    <a:pt x="282" y="205"/>
                    <a:pt x="284" y="207"/>
                  </a:cubicBezTo>
                  <a:cubicBezTo>
                    <a:pt x="284" y="207"/>
                    <a:pt x="284" y="208"/>
                    <a:pt x="284" y="208"/>
                  </a:cubicBezTo>
                  <a:cubicBezTo>
                    <a:pt x="285" y="210"/>
                    <a:pt x="287" y="212"/>
                    <a:pt x="288" y="214"/>
                  </a:cubicBezTo>
                  <a:cubicBezTo>
                    <a:pt x="288" y="214"/>
                    <a:pt x="288" y="214"/>
                    <a:pt x="288" y="214"/>
                  </a:cubicBezTo>
                  <a:cubicBezTo>
                    <a:pt x="290" y="216"/>
                    <a:pt x="292" y="218"/>
                    <a:pt x="294" y="219"/>
                  </a:cubicBezTo>
                  <a:cubicBezTo>
                    <a:pt x="294" y="219"/>
                    <a:pt x="294" y="220"/>
                    <a:pt x="294" y="220"/>
                  </a:cubicBezTo>
                  <a:cubicBezTo>
                    <a:pt x="296" y="221"/>
                    <a:pt x="298" y="223"/>
                    <a:pt x="300" y="224"/>
                  </a:cubicBezTo>
                  <a:cubicBezTo>
                    <a:pt x="300" y="224"/>
                    <a:pt x="301" y="224"/>
                    <a:pt x="301" y="224"/>
                  </a:cubicBezTo>
                  <a:cubicBezTo>
                    <a:pt x="303" y="226"/>
                    <a:pt x="305" y="227"/>
                    <a:pt x="308" y="228"/>
                  </a:cubicBezTo>
                  <a:cubicBezTo>
                    <a:pt x="308" y="228"/>
                    <a:pt x="308" y="228"/>
                    <a:pt x="308" y="228"/>
                  </a:cubicBezTo>
                  <a:cubicBezTo>
                    <a:pt x="313" y="230"/>
                    <a:pt x="319" y="231"/>
                    <a:pt x="325" y="231"/>
                  </a:cubicBezTo>
                  <a:cubicBezTo>
                    <a:pt x="351" y="231"/>
                    <a:pt x="372" y="210"/>
                    <a:pt x="372" y="183"/>
                  </a:cubicBezTo>
                  <a:cubicBezTo>
                    <a:pt x="372" y="157"/>
                    <a:pt x="351" y="136"/>
                    <a:pt x="325" y="136"/>
                  </a:cubicBezTo>
                  <a:cubicBezTo>
                    <a:pt x="318" y="136"/>
                    <a:pt x="312" y="137"/>
                    <a:pt x="306" y="140"/>
                  </a:cubicBezTo>
                  <a:cubicBezTo>
                    <a:pt x="306" y="140"/>
                    <a:pt x="306" y="140"/>
                    <a:pt x="306" y="140"/>
                  </a:cubicBezTo>
                  <a:cubicBezTo>
                    <a:pt x="306" y="140"/>
                    <a:pt x="306" y="140"/>
                    <a:pt x="305" y="140"/>
                  </a:cubicBezTo>
                  <a:cubicBezTo>
                    <a:pt x="304" y="141"/>
                    <a:pt x="302" y="142"/>
                    <a:pt x="301" y="143"/>
                  </a:cubicBezTo>
                  <a:cubicBezTo>
                    <a:pt x="300" y="143"/>
                    <a:pt x="300" y="143"/>
                    <a:pt x="299" y="143"/>
                  </a:cubicBezTo>
                  <a:cubicBezTo>
                    <a:pt x="298" y="144"/>
                    <a:pt x="296" y="146"/>
                    <a:pt x="294" y="147"/>
                  </a:cubicBezTo>
                  <a:cubicBezTo>
                    <a:pt x="294" y="147"/>
                    <a:pt x="294" y="147"/>
                    <a:pt x="294" y="147"/>
                  </a:cubicBezTo>
                  <a:cubicBezTo>
                    <a:pt x="293" y="148"/>
                    <a:pt x="291" y="150"/>
                    <a:pt x="290" y="151"/>
                  </a:cubicBezTo>
                  <a:cubicBezTo>
                    <a:pt x="290" y="151"/>
                    <a:pt x="289" y="152"/>
                    <a:pt x="289" y="152"/>
                  </a:cubicBezTo>
                  <a:close/>
                  <a:moveTo>
                    <a:pt x="213" y="95"/>
                  </a:moveTo>
                  <a:lnTo>
                    <a:pt x="213" y="95"/>
                  </a:lnTo>
                  <a:cubicBezTo>
                    <a:pt x="240" y="95"/>
                    <a:pt x="261" y="73"/>
                    <a:pt x="261" y="47"/>
                  </a:cubicBezTo>
                  <a:cubicBezTo>
                    <a:pt x="261" y="21"/>
                    <a:pt x="240" y="0"/>
                    <a:pt x="213" y="0"/>
                  </a:cubicBezTo>
                  <a:cubicBezTo>
                    <a:pt x="187" y="0"/>
                    <a:pt x="166" y="21"/>
                    <a:pt x="166" y="47"/>
                  </a:cubicBezTo>
                  <a:cubicBezTo>
                    <a:pt x="166" y="73"/>
                    <a:pt x="187" y="95"/>
                    <a:pt x="213" y="95"/>
                  </a:cubicBezTo>
                  <a:close/>
                  <a:moveTo>
                    <a:pt x="258" y="228"/>
                  </a:moveTo>
                  <a:lnTo>
                    <a:pt x="258" y="228"/>
                  </a:lnTo>
                  <a:lnTo>
                    <a:pt x="258" y="192"/>
                  </a:lnTo>
                  <a:cubicBezTo>
                    <a:pt x="258" y="189"/>
                    <a:pt x="257" y="186"/>
                    <a:pt x="257" y="183"/>
                  </a:cubicBezTo>
                  <a:cubicBezTo>
                    <a:pt x="257" y="180"/>
                    <a:pt x="258" y="178"/>
                    <a:pt x="258" y="175"/>
                  </a:cubicBezTo>
                  <a:lnTo>
                    <a:pt x="258" y="173"/>
                  </a:lnTo>
                  <a:lnTo>
                    <a:pt x="258" y="173"/>
                  </a:lnTo>
                  <a:cubicBezTo>
                    <a:pt x="262" y="151"/>
                    <a:pt x="275" y="134"/>
                    <a:pt x="293" y="124"/>
                  </a:cubicBezTo>
                  <a:cubicBezTo>
                    <a:pt x="280" y="112"/>
                    <a:pt x="263" y="104"/>
                    <a:pt x="244" y="104"/>
                  </a:cubicBezTo>
                  <a:lnTo>
                    <a:pt x="183" y="104"/>
                  </a:lnTo>
                  <a:cubicBezTo>
                    <a:pt x="164" y="104"/>
                    <a:pt x="147" y="112"/>
                    <a:pt x="134" y="124"/>
                  </a:cubicBezTo>
                  <a:cubicBezTo>
                    <a:pt x="155" y="135"/>
                    <a:pt x="169" y="158"/>
                    <a:pt x="169" y="183"/>
                  </a:cubicBezTo>
                  <a:cubicBezTo>
                    <a:pt x="169" y="189"/>
                    <a:pt x="169" y="194"/>
                    <a:pt x="168" y="199"/>
                  </a:cubicBezTo>
                  <a:lnTo>
                    <a:pt x="168" y="228"/>
                  </a:lnTo>
                  <a:cubicBezTo>
                    <a:pt x="187" y="236"/>
                    <a:pt x="203" y="251"/>
                    <a:pt x="213" y="269"/>
                  </a:cubicBezTo>
                  <a:cubicBezTo>
                    <a:pt x="223" y="251"/>
                    <a:pt x="239" y="237"/>
                    <a:pt x="258" y="228"/>
                  </a:cubicBezTo>
                  <a:close/>
                  <a:moveTo>
                    <a:pt x="192" y="272"/>
                  </a:moveTo>
                  <a:lnTo>
                    <a:pt x="192" y="272"/>
                  </a:lnTo>
                  <a:cubicBezTo>
                    <a:pt x="190" y="270"/>
                    <a:pt x="189" y="268"/>
                    <a:pt x="187" y="266"/>
                  </a:cubicBezTo>
                  <a:cubicBezTo>
                    <a:pt x="187" y="265"/>
                    <a:pt x="186" y="265"/>
                    <a:pt x="186" y="265"/>
                  </a:cubicBezTo>
                  <a:cubicBezTo>
                    <a:pt x="185" y="263"/>
                    <a:pt x="183" y="262"/>
                    <a:pt x="181" y="260"/>
                  </a:cubicBezTo>
                  <a:cubicBezTo>
                    <a:pt x="181" y="260"/>
                    <a:pt x="181" y="259"/>
                    <a:pt x="181" y="259"/>
                  </a:cubicBezTo>
                  <a:cubicBezTo>
                    <a:pt x="179" y="258"/>
                    <a:pt x="177" y="256"/>
                    <a:pt x="175" y="255"/>
                  </a:cubicBezTo>
                  <a:cubicBezTo>
                    <a:pt x="175" y="255"/>
                    <a:pt x="175" y="254"/>
                    <a:pt x="174" y="254"/>
                  </a:cubicBezTo>
                  <a:cubicBezTo>
                    <a:pt x="168" y="250"/>
                    <a:pt x="161" y="246"/>
                    <a:pt x="153" y="244"/>
                  </a:cubicBezTo>
                  <a:cubicBezTo>
                    <a:pt x="151" y="243"/>
                    <a:pt x="150" y="243"/>
                    <a:pt x="148" y="242"/>
                  </a:cubicBezTo>
                  <a:cubicBezTo>
                    <a:pt x="147" y="242"/>
                    <a:pt x="146" y="242"/>
                    <a:pt x="145" y="242"/>
                  </a:cubicBezTo>
                  <a:cubicBezTo>
                    <a:pt x="144" y="242"/>
                    <a:pt x="143" y="241"/>
                    <a:pt x="141" y="241"/>
                  </a:cubicBezTo>
                  <a:cubicBezTo>
                    <a:pt x="141" y="241"/>
                    <a:pt x="140" y="241"/>
                    <a:pt x="139" y="241"/>
                  </a:cubicBezTo>
                  <a:cubicBezTo>
                    <a:pt x="137" y="241"/>
                    <a:pt x="135" y="241"/>
                    <a:pt x="133" y="241"/>
                  </a:cubicBezTo>
                  <a:lnTo>
                    <a:pt x="71" y="241"/>
                  </a:lnTo>
                  <a:cubicBezTo>
                    <a:pt x="32" y="241"/>
                    <a:pt x="0" y="273"/>
                    <a:pt x="0" y="313"/>
                  </a:cubicBezTo>
                  <a:lnTo>
                    <a:pt x="0" y="408"/>
                  </a:lnTo>
                  <a:lnTo>
                    <a:pt x="42" y="408"/>
                  </a:lnTo>
                  <a:lnTo>
                    <a:pt x="42" y="309"/>
                  </a:lnTo>
                  <a:lnTo>
                    <a:pt x="56" y="309"/>
                  </a:lnTo>
                  <a:lnTo>
                    <a:pt x="56" y="408"/>
                  </a:lnTo>
                  <a:lnTo>
                    <a:pt x="146" y="408"/>
                  </a:lnTo>
                  <a:lnTo>
                    <a:pt x="146" y="309"/>
                  </a:lnTo>
                  <a:lnTo>
                    <a:pt x="161" y="309"/>
                  </a:lnTo>
                  <a:lnTo>
                    <a:pt x="161" y="408"/>
                  </a:lnTo>
                  <a:lnTo>
                    <a:pt x="204" y="408"/>
                  </a:lnTo>
                  <a:lnTo>
                    <a:pt x="204" y="313"/>
                  </a:lnTo>
                  <a:cubicBezTo>
                    <a:pt x="204" y="297"/>
                    <a:pt x="200" y="283"/>
                    <a:pt x="192" y="272"/>
                  </a:cubicBezTo>
                  <a:cubicBezTo>
                    <a:pt x="192" y="272"/>
                    <a:pt x="192" y="272"/>
                    <a:pt x="192" y="272"/>
                  </a:cubicBezTo>
                  <a:close/>
                  <a:moveTo>
                    <a:pt x="355" y="241"/>
                  </a:moveTo>
                  <a:lnTo>
                    <a:pt x="355" y="241"/>
                  </a:lnTo>
                  <a:lnTo>
                    <a:pt x="294" y="241"/>
                  </a:lnTo>
                  <a:cubicBezTo>
                    <a:pt x="292" y="241"/>
                    <a:pt x="290" y="241"/>
                    <a:pt x="288" y="241"/>
                  </a:cubicBezTo>
                  <a:cubicBezTo>
                    <a:pt x="287" y="241"/>
                    <a:pt x="286" y="241"/>
                    <a:pt x="285" y="241"/>
                  </a:cubicBezTo>
                  <a:cubicBezTo>
                    <a:pt x="284" y="241"/>
                    <a:pt x="283" y="242"/>
                    <a:pt x="281" y="242"/>
                  </a:cubicBezTo>
                  <a:cubicBezTo>
                    <a:pt x="280" y="242"/>
                    <a:pt x="280" y="242"/>
                    <a:pt x="279" y="242"/>
                  </a:cubicBezTo>
                  <a:cubicBezTo>
                    <a:pt x="277" y="243"/>
                    <a:pt x="276" y="243"/>
                    <a:pt x="274" y="244"/>
                  </a:cubicBezTo>
                  <a:cubicBezTo>
                    <a:pt x="263" y="247"/>
                    <a:pt x="254" y="252"/>
                    <a:pt x="245" y="260"/>
                  </a:cubicBezTo>
                  <a:cubicBezTo>
                    <a:pt x="245" y="260"/>
                    <a:pt x="245" y="260"/>
                    <a:pt x="245" y="260"/>
                  </a:cubicBezTo>
                  <a:cubicBezTo>
                    <a:pt x="243" y="262"/>
                    <a:pt x="242" y="263"/>
                    <a:pt x="240" y="265"/>
                  </a:cubicBezTo>
                  <a:cubicBezTo>
                    <a:pt x="240" y="265"/>
                    <a:pt x="240" y="266"/>
                    <a:pt x="240" y="266"/>
                  </a:cubicBezTo>
                  <a:cubicBezTo>
                    <a:pt x="229" y="278"/>
                    <a:pt x="222" y="295"/>
                    <a:pt x="222" y="313"/>
                  </a:cubicBezTo>
                  <a:lnTo>
                    <a:pt x="222" y="408"/>
                  </a:lnTo>
                  <a:lnTo>
                    <a:pt x="264" y="408"/>
                  </a:lnTo>
                  <a:lnTo>
                    <a:pt x="264" y="309"/>
                  </a:lnTo>
                  <a:lnTo>
                    <a:pt x="279" y="309"/>
                  </a:lnTo>
                  <a:lnTo>
                    <a:pt x="279" y="408"/>
                  </a:lnTo>
                  <a:lnTo>
                    <a:pt x="369" y="408"/>
                  </a:lnTo>
                  <a:lnTo>
                    <a:pt x="369" y="309"/>
                  </a:lnTo>
                  <a:lnTo>
                    <a:pt x="384" y="309"/>
                  </a:lnTo>
                  <a:lnTo>
                    <a:pt x="384" y="408"/>
                  </a:lnTo>
                  <a:lnTo>
                    <a:pt x="427" y="408"/>
                  </a:lnTo>
                  <a:lnTo>
                    <a:pt x="427" y="313"/>
                  </a:lnTo>
                  <a:cubicBezTo>
                    <a:pt x="427" y="273"/>
                    <a:pt x="395" y="241"/>
                    <a:pt x="355" y="241"/>
                  </a:cubicBezTo>
                  <a:close/>
                  <a:moveTo>
                    <a:pt x="102" y="231"/>
                  </a:moveTo>
                  <a:lnTo>
                    <a:pt x="102" y="231"/>
                  </a:lnTo>
                  <a:cubicBezTo>
                    <a:pt x="108" y="231"/>
                    <a:pt x="114" y="230"/>
                    <a:pt x="119" y="228"/>
                  </a:cubicBezTo>
                  <a:cubicBezTo>
                    <a:pt x="119" y="228"/>
                    <a:pt x="119" y="228"/>
                    <a:pt x="119" y="228"/>
                  </a:cubicBezTo>
                  <a:cubicBezTo>
                    <a:pt x="122" y="227"/>
                    <a:pt x="124" y="226"/>
                    <a:pt x="126" y="224"/>
                  </a:cubicBezTo>
                  <a:cubicBezTo>
                    <a:pt x="126" y="224"/>
                    <a:pt x="126" y="224"/>
                    <a:pt x="126" y="224"/>
                  </a:cubicBezTo>
                  <a:cubicBezTo>
                    <a:pt x="129" y="223"/>
                    <a:pt x="131" y="221"/>
                    <a:pt x="133" y="220"/>
                  </a:cubicBezTo>
                  <a:cubicBezTo>
                    <a:pt x="133" y="220"/>
                    <a:pt x="133" y="220"/>
                    <a:pt x="133" y="220"/>
                  </a:cubicBezTo>
                  <a:cubicBezTo>
                    <a:pt x="137" y="216"/>
                    <a:pt x="140" y="212"/>
                    <a:pt x="143" y="208"/>
                  </a:cubicBezTo>
                  <a:cubicBezTo>
                    <a:pt x="143" y="207"/>
                    <a:pt x="143" y="207"/>
                    <a:pt x="143" y="207"/>
                  </a:cubicBezTo>
                  <a:cubicBezTo>
                    <a:pt x="144" y="205"/>
                    <a:pt x="145" y="203"/>
                    <a:pt x="146" y="200"/>
                  </a:cubicBezTo>
                  <a:cubicBezTo>
                    <a:pt x="146" y="200"/>
                    <a:pt x="147" y="200"/>
                    <a:pt x="147" y="199"/>
                  </a:cubicBezTo>
                  <a:cubicBezTo>
                    <a:pt x="148" y="197"/>
                    <a:pt x="148" y="195"/>
                    <a:pt x="149" y="192"/>
                  </a:cubicBezTo>
                  <a:cubicBezTo>
                    <a:pt x="149" y="192"/>
                    <a:pt x="149" y="192"/>
                    <a:pt x="149" y="191"/>
                  </a:cubicBezTo>
                  <a:cubicBezTo>
                    <a:pt x="149" y="189"/>
                    <a:pt x="150" y="186"/>
                    <a:pt x="150" y="183"/>
                  </a:cubicBezTo>
                  <a:cubicBezTo>
                    <a:pt x="150" y="181"/>
                    <a:pt x="149" y="179"/>
                    <a:pt x="149" y="177"/>
                  </a:cubicBezTo>
                  <a:cubicBezTo>
                    <a:pt x="149" y="176"/>
                    <a:pt x="149" y="176"/>
                    <a:pt x="149" y="175"/>
                  </a:cubicBezTo>
                  <a:cubicBezTo>
                    <a:pt x="148" y="173"/>
                    <a:pt x="148" y="171"/>
                    <a:pt x="147" y="169"/>
                  </a:cubicBezTo>
                  <a:cubicBezTo>
                    <a:pt x="147" y="169"/>
                    <a:pt x="147" y="169"/>
                    <a:pt x="147" y="169"/>
                  </a:cubicBezTo>
                  <a:cubicBezTo>
                    <a:pt x="147" y="167"/>
                    <a:pt x="146" y="165"/>
                    <a:pt x="145" y="164"/>
                  </a:cubicBezTo>
                  <a:cubicBezTo>
                    <a:pt x="145" y="163"/>
                    <a:pt x="145" y="163"/>
                    <a:pt x="145" y="162"/>
                  </a:cubicBezTo>
                  <a:cubicBezTo>
                    <a:pt x="144" y="161"/>
                    <a:pt x="143" y="159"/>
                    <a:pt x="142" y="157"/>
                  </a:cubicBezTo>
                  <a:lnTo>
                    <a:pt x="142" y="157"/>
                  </a:lnTo>
                  <a:cubicBezTo>
                    <a:pt x="140" y="155"/>
                    <a:pt x="139" y="154"/>
                    <a:pt x="138" y="152"/>
                  </a:cubicBezTo>
                  <a:cubicBezTo>
                    <a:pt x="137" y="152"/>
                    <a:pt x="137" y="151"/>
                    <a:pt x="137" y="151"/>
                  </a:cubicBezTo>
                  <a:cubicBezTo>
                    <a:pt x="136" y="150"/>
                    <a:pt x="134" y="148"/>
                    <a:pt x="133" y="147"/>
                  </a:cubicBezTo>
                  <a:cubicBezTo>
                    <a:pt x="133" y="147"/>
                    <a:pt x="133" y="147"/>
                    <a:pt x="132" y="147"/>
                  </a:cubicBezTo>
                  <a:cubicBezTo>
                    <a:pt x="131" y="146"/>
                    <a:pt x="129" y="144"/>
                    <a:pt x="127" y="143"/>
                  </a:cubicBezTo>
                  <a:cubicBezTo>
                    <a:pt x="127" y="143"/>
                    <a:pt x="127" y="143"/>
                    <a:pt x="126" y="143"/>
                  </a:cubicBezTo>
                  <a:cubicBezTo>
                    <a:pt x="125" y="142"/>
                    <a:pt x="123" y="141"/>
                    <a:pt x="121" y="140"/>
                  </a:cubicBezTo>
                  <a:cubicBezTo>
                    <a:pt x="121" y="140"/>
                    <a:pt x="121" y="140"/>
                    <a:pt x="121" y="140"/>
                  </a:cubicBezTo>
                  <a:cubicBezTo>
                    <a:pt x="115" y="137"/>
                    <a:pt x="109" y="136"/>
                    <a:pt x="102" y="136"/>
                  </a:cubicBezTo>
                  <a:cubicBezTo>
                    <a:pt x="76" y="136"/>
                    <a:pt x="54" y="157"/>
                    <a:pt x="54" y="183"/>
                  </a:cubicBezTo>
                  <a:cubicBezTo>
                    <a:pt x="54" y="210"/>
                    <a:pt x="76" y="231"/>
                    <a:pt x="102" y="231"/>
                  </a:cubicBezTo>
                  <a:close/>
                </a:path>
              </a:pathLst>
            </a:custGeom>
            <a:solidFill>
              <a:schemeClr val="bg1"/>
            </a:solidFill>
            <a:ln w="9525">
              <a:noFill/>
              <a:round/>
              <a:headEnd/>
              <a:tailEnd/>
            </a:ln>
            <a:effectLst/>
          </p:spPr>
          <p:txBody>
            <a:bodyPr vert="horz" wrap="square" lIns="91392" tIns="45696" rIns="91392" bIns="45696" numCol="1" anchor="t" anchorCtr="0" compatLnSpc="1">
              <a:prstTxWarp prst="textNoShape">
                <a:avLst/>
              </a:prstTxWarp>
            </a:bodyPr>
            <a:lstStyle/>
            <a:p>
              <a:pPr defTabSz="913943" fontAlgn="base">
                <a:spcBef>
                  <a:spcPct val="0"/>
                </a:spcBef>
                <a:spcAft>
                  <a:spcPct val="0"/>
                </a:spcAft>
                <a:defRPr/>
              </a:pPr>
              <a:endParaRPr lang="zh-CN" altLang="en-US" sz="1799">
                <a:solidFill>
                  <a:srgbClr val="005D7F"/>
                </a:solidFill>
                <a:latin typeface="Arial" pitchFamily="34" charset="0"/>
                <a:ea typeface="宋体" pitchFamily="2" charset="-122"/>
              </a:endParaRPr>
            </a:p>
          </p:txBody>
        </p:sp>
      </p:grpSp>
      <p:grpSp>
        <p:nvGrpSpPr>
          <p:cNvPr id="62" name="组合 61">
            <a:extLst>
              <a:ext uri="{FF2B5EF4-FFF2-40B4-BE49-F238E27FC236}">
                <a16:creationId xmlns:a16="http://schemas.microsoft.com/office/drawing/2014/main" id="{CF7385A7-12BC-4E01-B4D7-3BBE0E225D73}"/>
              </a:ext>
            </a:extLst>
          </p:cNvPr>
          <p:cNvGrpSpPr/>
          <p:nvPr/>
        </p:nvGrpSpPr>
        <p:grpSpPr>
          <a:xfrm>
            <a:off x="9141051" y="363104"/>
            <a:ext cx="490912" cy="505073"/>
            <a:chOff x="2002561" y="2363840"/>
            <a:chExt cx="622207" cy="640155"/>
          </a:xfrm>
        </p:grpSpPr>
        <p:sp>
          <p:nvSpPr>
            <p:cNvPr id="63" name="Oval 10">
              <a:extLst>
                <a:ext uri="{FF2B5EF4-FFF2-40B4-BE49-F238E27FC236}">
                  <a16:creationId xmlns:a16="http://schemas.microsoft.com/office/drawing/2014/main" id="{2DDAFA40-A1E7-4EE6-8979-4E4360689E55}"/>
                </a:ext>
              </a:extLst>
            </p:cNvPr>
            <p:cNvSpPr>
              <a:spLocks noChangeArrowheads="1"/>
            </p:cNvSpPr>
            <p:nvPr/>
          </p:nvSpPr>
          <p:spPr bwMode="auto">
            <a:xfrm>
              <a:off x="2002561" y="2363840"/>
              <a:ext cx="622207" cy="640155"/>
            </a:xfrm>
            <a:prstGeom prst="ellipse">
              <a:avLst/>
            </a:prstGeom>
            <a:solidFill>
              <a:schemeClr val="accent2"/>
            </a:solidFill>
            <a:ln w="12700">
              <a:solidFill>
                <a:schemeClr val="bg1"/>
              </a:solidFill>
              <a:round/>
              <a:headEnd/>
              <a:tailEnd/>
            </a:ln>
            <a:effectLst>
              <a:outerShdw blurRad="63500" sx="102000" sy="102000" algn="ctr" rotWithShape="0">
                <a:prstClr val="black">
                  <a:alpha val="40000"/>
                </a:prstClr>
              </a:outerShdw>
            </a:effectLst>
          </p:spPr>
          <p:txBody>
            <a:bodyPr vert="horz" wrap="square" lIns="91392" tIns="45696" rIns="91392" bIns="45696" numCol="1" anchor="t" anchorCtr="0" compatLnSpc="1">
              <a:prstTxWarp prst="textNoShape">
                <a:avLst/>
              </a:prstTxWarp>
            </a:bodyPr>
            <a:lstStyle/>
            <a:p>
              <a:pPr defTabSz="913943" fontAlgn="base">
                <a:spcBef>
                  <a:spcPct val="0"/>
                </a:spcBef>
                <a:spcAft>
                  <a:spcPct val="0"/>
                </a:spcAft>
                <a:defRPr/>
              </a:pPr>
              <a:endParaRPr lang="zh-CN" altLang="en-US" sz="1799">
                <a:solidFill>
                  <a:srgbClr val="005D7F"/>
                </a:solidFill>
                <a:latin typeface="Arial" pitchFamily="34" charset="0"/>
                <a:ea typeface="宋体" pitchFamily="2" charset="-122"/>
              </a:endParaRPr>
            </a:p>
          </p:txBody>
        </p:sp>
        <p:sp>
          <p:nvSpPr>
            <p:cNvPr id="64" name="Freeform 15">
              <a:extLst>
                <a:ext uri="{FF2B5EF4-FFF2-40B4-BE49-F238E27FC236}">
                  <a16:creationId xmlns:a16="http://schemas.microsoft.com/office/drawing/2014/main" id="{E08338B3-DAFA-4A61-8A69-3C3A674802F9}"/>
                </a:ext>
              </a:extLst>
            </p:cNvPr>
            <p:cNvSpPr>
              <a:spLocks noEditPoints="1"/>
            </p:cNvSpPr>
            <p:nvPr/>
          </p:nvSpPr>
          <p:spPr bwMode="auto">
            <a:xfrm>
              <a:off x="2115725" y="2525123"/>
              <a:ext cx="390872" cy="315089"/>
            </a:xfrm>
            <a:custGeom>
              <a:avLst/>
              <a:gdLst>
                <a:gd name="T0" fmla="*/ 147 w 400"/>
                <a:gd name="T1" fmla="*/ 158 h 313"/>
                <a:gd name="T2" fmla="*/ 204 w 400"/>
                <a:gd name="T3" fmla="*/ 129 h 313"/>
                <a:gd name="T4" fmla="*/ 311 w 400"/>
                <a:gd name="T5" fmla="*/ 111 h 313"/>
                <a:gd name="T6" fmla="*/ 341 w 400"/>
                <a:gd name="T7" fmla="*/ 67 h 313"/>
                <a:gd name="T8" fmla="*/ 297 w 400"/>
                <a:gd name="T9" fmla="*/ 97 h 313"/>
                <a:gd name="T10" fmla="*/ 204 w 400"/>
                <a:gd name="T11" fmla="*/ 102 h 313"/>
                <a:gd name="T12" fmla="*/ 400 w 400"/>
                <a:gd name="T13" fmla="*/ 42 h 313"/>
                <a:gd name="T14" fmla="*/ 243 w 400"/>
                <a:gd name="T15" fmla="*/ 16 h 313"/>
                <a:gd name="T16" fmla="*/ 228 w 400"/>
                <a:gd name="T17" fmla="*/ 0 h 313"/>
                <a:gd name="T18" fmla="*/ 80 w 400"/>
                <a:gd name="T19" fmla="*/ 16 h 313"/>
                <a:gd name="T20" fmla="*/ 91 w 400"/>
                <a:gd name="T21" fmla="*/ 42 h 313"/>
                <a:gd name="T22" fmla="*/ 113 w 400"/>
                <a:gd name="T23" fmla="*/ 71 h 313"/>
                <a:gd name="T24" fmla="*/ 368 w 400"/>
                <a:gd name="T25" fmla="*/ 42 h 313"/>
                <a:gd name="T26" fmla="*/ 185 w 400"/>
                <a:gd name="T27" fmla="*/ 205 h 313"/>
                <a:gd name="T28" fmla="*/ 368 w 400"/>
                <a:gd name="T29" fmla="*/ 214 h 313"/>
                <a:gd name="T30" fmla="*/ 188 w 400"/>
                <a:gd name="T31" fmla="*/ 223 h 313"/>
                <a:gd name="T32" fmla="*/ 189 w 400"/>
                <a:gd name="T33" fmla="*/ 249 h 313"/>
                <a:gd name="T34" fmla="*/ 228 w 400"/>
                <a:gd name="T35" fmla="*/ 311 h 313"/>
                <a:gd name="T36" fmla="*/ 243 w 400"/>
                <a:gd name="T37" fmla="*/ 249 h 313"/>
                <a:gd name="T38" fmla="*/ 315 w 400"/>
                <a:gd name="T39" fmla="*/ 309 h 313"/>
                <a:gd name="T40" fmla="*/ 308 w 400"/>
                <a:gd name="T41" fmla="*/ 249 h 313"/>
                <a:gd name="T42" fmla="*/ 400 w 400"/>
                <a:gd name="T43" fmla="*/ 223 h 313"/>
                <a:gd name="T44" fmla="*/ 390 w 400"/>
                <a:gd name="T45" fmla="*/ 42 h 313"/>
                <a:gd name="T46" fmla="*/ 84 w 400"/>
                <a:gd name="T47" fmla="*/ 162 h 313"/>
                <a:gd name="T48" fmla="*/ 123 w 400"/>
                <a:gd name="T49" fmla="*/ 123 h 313"/>
                <a:gd name="T50" fmla="*/ 45 w 400"/>
                <a:gd name="T51" fmla="*/ 123 h 313"/>
                <a:gd name="T52" fmla="*/ 109 w 400"/>
                <a:gd name="T53" fmla="*/ 170 h 313"/>
                <a:gd name="T54" fmla="*/ 94 w 400"/>
                <a:gd name="T55" fmla="*/ 170 h 313"/>
                <a:gd name="T56" fmla="*/ 98 w 400"/>
                <a:gd name="T57" fmla="*/ 177 h 313"/>
                <a:gd name="T58" fmla="*/ 102 w 400"/>
                <a:gd name="T59" fmla="*/ 266 h 313"/>
                <a:gd name="T60" fmla="*/ 67 w 400"/>
                <a:gd name="T61" fmla="*/ 266 h 313"/>
                <a:gd name="T62" fmla="*/ 71 w 400"/>
                <a:gd name="T63" fmla="*/ 177 h 313"/>
                <a:gd name="T64" fmla="*/ 76 w 400"/>
                <a:gd name="T65" fmla="*/ 170 h 313"/>
                <a:gd name="T66" fmla="*/ 0 w 400"/>
                <a:gd name="T67" fmla="*/ 228 h 313"/>
                <a:gd name="T68" fmla="*/ 34 w 400"/>
                <a:gd name="T69" fmla="*/ 313 h 313"/>
                <a:gd name="T70" fmla="*/ 46 w 400"/>
                <a:gd name="T71" fmla="*/ 226 h 313"/>
                <a:gd name="T72" fmla="*/ 120 w 400"/>
                <a:gd name="T73" fmla="*/ 313 h 313"/>
                <a:gd name="T74" fmla="*/ 132 w 400"/>
                <a:gd name="T75" fmla="*/ 226 h 313"/>
                <a:gd name="T76" fmla="*/ 167 w 400"/>
                <a:gd name="T77" fmla="*/ 313 h 313"/>
                <a:gd name="T78" fmla="*/ 109 w 400"/>
                <a:gd name="T79" fmla="*/ 17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0" h="313">
                  <a:moveTo>
                    <a:pt x="204" y="102"/>
                  </a:moveTo>
                  <a:lnTo>
                    <a:pt x="147" y="158"/>
                  </a:lnTo>
                  <a:cubicBezTo>
                    <a:pt x="153" y="162"/>
                    <a:pt x="158" y="166"/>
                    <a:pt x="163" y="170"/>
                  </a:cubicBezTo>
                  <a:lnTo>
                    <a:pt x="204" y="129"/>
                  </a:lnTo>
                  <a:lnTo>
                    <a:pt x="248" y="174"/>
                  </a:lnTo>
                  <a:lnTo>
                    <a:pt x="311" y="111"/>
                  </a:lnTo>
                  <a:lnTo>
                    <a:pt x="321" y="135"/>
                  </a:lnTo>
                  <a:lnTo>
                    <a:pt x="341" y="67"/>
                  </a:lnTo>
                  <a:lnTo>
                    <a:pt x="272" y="87"/>
                  </a:lnTo>
                  <a:lnTo>
                    <a:pt x="297" y="97"/>
                  </a:lnTo>
                  <a:lnTo>
                    <a:pt x="248" y="146"/>
                  </a:lnTo>
                  <a:lnTo>
                    <a:pt x="204" y="102"/>
                  </a:lnTo>
                  <a:close/>
                  <a:moveTo>
                    <a:pt x="400" y="42"/>
                  </a:moveTo>
                  <a:lnTo>
                    <a:pt x="400" y="42"/>
                  </a:lnTo>
                  <a:lnTo>
                    <a:pt x="400" y="16"/>
                  </a:lnTo>
                  <a:lnTo>
                    <a:pt x="243" y="16"/>
                  </a:lnTo>
                  <a:lnTo>
                    <a:pt x="243" y="0"/>
                  </a:lnTo>
                  <a:lnTo>
                    <a:pt x="228" y="0"/>
                  </a:lnTo>
                  <a:lnTo>
                    <a:pt x="228" y="16"/>
                  </a:lnTo>
                  <a:lnTo>
                    <a:pt x="80" y="16"/>
                  </a:lnTo>
                  <a:lnTo>
                    <a:pt x="80" y="42"/>
                  </a:lnTo>
                  <a:lnTo>
                    <a:pt x="91" y="42"/>
                  </a:lnTo>
                  <a:lnTo>
                    <a:pt x="91" y="64"/>
                  </a:lnTo>
                  <a:cubicBezTo>
                    <a:pt x="99" y="65"/>
                    <a:pt x="106" y="67"/>
                    <a:pt x="113" y="71"/>
                  </a:cubicBezTo>
                  <a:lnTo>
                    <a:pt x="113" y="42"/>
                  </a:lnTo>
                  <a:lnTo>
                    <a:pt x="368" y="42"/>
                  </a:lnTo>
                  <a:lnTo>
                    <a:pt x="368" y="205"/>
                  </a:lnTo>
                  <a:lnTo>
                    <a:pt x="185" y="205"/>
                  </a:lnTo>
                  <a:cubicBezTo>
                    <a:pt x="186" y="208"/>
                    <a:pt x="187" y="211"/>
                    <a:pt x="187" y="214"/>
                  </a:cubicBezTo>
                  <a:lnTo>
                    <a:pt x="368" y="214"/>
                  </a:lnTo>
                  <a:lnTo>
                    <a:pt x="368" y="223"/>
                  </a:lnTo>
                  <a:lnTo>
                    <a:pt x="188" y="223"/>
                  </a:lnTo>
                  <a:cubicBezTo>
                    <a:pt x="188" y="225"/>
                    <a:pt x="189" y="226"/>
                    <a:pt x="189" y="228"/>
                  </a:cubicBezTo>
                  <a:lnTo>
                    <a:pt x="189" y="249"/>
                  </a:lnTo>
                  <a:lnTo>
                    <a:pt x="228" y="249"/>
                  </a:lnTo>
                  <a:lnTo>
                    <a:pt x="228" y="311"/>
                  </a:lnTo>
                  <a:lnTo>
                    <a:pt x="243" y="311"/>
                  </a:lnTo>
                  <a:lnTo>
                    <a:pt x="243" y="249"/>
                  </a:lnTo>
                  <a:lnTo>
                    <a:pt x="292" y="249"/>
                  </a:lnTo>
                  <a:lnTo>
                    <a:pt x="315" y="309"/>
                  </a:lnTo>
                  <a:lnTo>
                    <a:pt x="330" y="305"/>
                  </a:lnTo>
                  <a:lnTo>
                    <a:pt x="308" y="249"/>
                  </a:lnTo>
                  <a:lnTo>
                    <a:pt x="400" y="249"/>
                  </a:lnTo>
                  <a:lnTo>
                    <a:pt x="400" y="223"/>
                  </a:lnTo>
                  <a:lnTo>
                    <a:pt x="390" y="223"/>
                  </a:lnTo>
                  <a:lnTo>
                    <a:pt x="390" y="42"/>
                  </a:lnTo>
                  <a:lnTo>
                    <a:pt x="400" y="42"/>
                  </a:lnTo>
                  <a:close/>
                  <a:moveTo>
                    <a:pt x="84" y="162"/>
                  </a:moveTo>
                  <a:lnTo>
                    <a:pt x="84" y="162"/>
                  </a:lnTo>
                  <a:cubicBezTo>
                    <a:pt x="105" y="162"/>
                    <a:pt x="123" y="144"/>
                    <a:pt x="123" y="123"/>
                  </a:cubicBezTo>
                  <a:cubicBezTo>
                    <a:pt x="123" y="101"/>
                    <a:pt x="105" y="84"/>
                    <a:pt x="84" y="84"/>
                  </a:cubicBezTo>
                  <a:cubicBezTo>
                    <a:pt x="62" y="84"/>
                    <a:pt x="45" y="101"/>
                    <a:pt x="45" y="123"/>
                  </a:cubicBezTo>
                  <a:cubicBezTo>
                    <a:pt x="45" y="144"/>
                    <a:pt x="62" y="162"/>
                    <a:pt x="84" y="162"/>
                  </a:cubicBezTo>
                  <a:close/>
                  <a:moveTo>
                    <a:pt x="109" y="170"/>
                  </a:moveTo>
                  <a:lnTo>
                    <a:pt x="109" y="170"/>
                  </a:lnTo>
                  <a:lnTo>
                    <a:pt x="94" y="170"/>
                  </a:lnTo>
                  <a:lnTo>
                    <a:pt x="97" y="171"/>
                  </a:lnTo>
                  <a:cubicBezTo>
                    <a:pt x="98" y="172"/>
                    <a:pt x="99" y="175"/>
                    <a:pt x="98" y="177"/>
                  </a:cubicBezTo>
                  <a:lnTo>
                    <a:pt x="93" y="190"/>
                  </a:lnTo>
                  <a:lnTo>
                    <a:pt x="102" y="266"/>
                  </a:lnTo>
                  <a:lnTo>
                    <a:pt x="85" y="282"/>
                  </a:lnTo>
                  <a:lnTo>
                    <a:pt x="67" y="266"/>
                  </a:lnTo>
                  <a:lnTo>
                    <a:pt x="77" y="190"/>
                  </a:lnTo>
                  <a:lnTo>
                    <a:pt x="71" y="177"/>
                  </a:lnTo>
                  <a:cubicBezTo>
                    <a:pt x="71" y="175"/>
                    <a:pt x="71" y="172"/>
                    <a:pt x="73" y="171"/>
                  </a:cubicBezTo>
                  <a:lnTo>
                    <a:pt x="76" y="170"/>
                  </a:lnTo>
                  <a:lnTo>
                    <a:pt x="59" y="170"/>
                  </a:lnTo>
                  <a:cubicBezTo>
                    <a:pt x="26" y="170"/>
                    <a:pt x="0" y="196"/>
                    <a:pt x="0" y="228"/>
                  </a:cubicBezTo>
                  <a:lnTo>
                    <a:pt x="0" y="313"/>
                  </a:lnTo>
                  <a:lnTo>
                    <a:pt x="34" y="313"/>
                  </a:lnTo>
                  <a:lnTo>
                    <a:pt x="34" y="226"/>
                  </a:lnTo>
                  <a:lnTo>
                    <a:pt x="46" y="226"/>
                  </a:lnTo>
                  <a:lnTo>
                    <a:pt x="46" y="313"/>
                  </a:lnTo>
                  <a:lnTo>
                    <a:pt x="120" y="313"/>
                  </a:lnTo>
                  <a:lnTo>
                    <a:pt x="120" y="226"/>
                  </a:lnTo>
                  <a:lnTo>
                    <a:pt x="132" y="226"/>
                  </a:lnTo>
                  <a:lnTo>
                    <a:pt x="132" y="313"/>
                  </a:lnTo>
                  <a:lnTo>
                    <a:pt x="167" y="313"/>
                  </a:lnTo>
                  <a:lnTo>
                    <a:pt x="167" y="228"/>
                  </a:lnTo>
                  <a:cubicBezTo>
                    <a:pt x="167" y="196"/>
                    <a:pt x="141" y="170"/>
                    <a:pt x="109" y="170"/>
                  </a:cubicBezTo>
                  <a:close/>
                </a:path>
              </a:pathLst>
            </a:custGeom>
            <a:solidFill>
              <a:schemeClr val="bg1"/>
            </a:solidFill>
            <a:ln w="9525">
              <a:noFill/>
              <a:round/>
              <a:headEnd/>
              <a:tailEnd/>
            </a:ln>
            <a:effectLst/>
          </p:spPr>
          <p:txBody>
            <a:bodyPr vert="horz" wrap="square" lIns="91392" tIns="45696" rIns="91392" bIns="45696" numCol="1" anchor="t" anchorCtr="0" compatLnSpc="1">
              <a:prstTxWarp prst="textNoShape">
                <a:avLst/>
              </a:prstTxWarp>
            </a:bodyPr>
            <a:lstStyle/>
            <a:p>
              <a:pPr defTabSz="913943" fontAlgn="base">
                <a:spcBef>
                  <a:spcPct val="0"/>
                </a:spcBef>
                <a:spcAft>
                  <a:spcPct val="0"/>
                </a:spcAft>
                <a:defRPr/>
              </a:pPr>
              <a:endParaRPr lang="zh-CN" altLang="en-US" sz="1799">
                <a:solidFill>
                  <a:srgbClr val="005D7F"/>
                </a:solidFill>
                <a:latin typeface="Arial" pitchFamily="34" charset="0"/>
                <a:ea typeface="宋体" pitchFamily="2" charset="-122"/>
              </a:endParaRPr>
            </a:p>
          </p:txBody>
        </p:sp>
      </p:grpSp>
      <p:grpSp>
        <p:nvGrpSpPr>
          <p:cNvPr id="65" name="组合 64">
            <a:extLst>
              <a:ext uri="{FF2B5EF4-FFF2-40B4-BE49-F238E27FC236}">
                <a16:creationId xmlns:a16="http://schemas.microsoft.com/office/drawing/2014/main" id="{7DC9E2EF-A617-443E-ABF6-E36C53A9BFB2}"/>
              </a:ext>
            </a:extLst>
          </p:cNvPr>
          <p:cNvGrpSpPr/>
          <p:nvPr/>
        </p:nvGrpSpPr>
        <p:grpSpPr>
          <a:xfrm>
            <a:off x="9775417" y="363104"/>
            <a:ext cx="490912" cy="505073"/>
            <a:chOff x="2988320" y="2363840"/>
            <a:chExt cx="622207" cy="640155"/>
          </a:xfrm>
        </p:grpSpPr>
        <p:sp>
          <p:nvSpPr>
            <p:cNvPr id="66" name="Oval 11">
              <a:extLst>
                <a:ext uri="{FF2B5EF4-FFF2-40B4-BE49-F238E27FC236}">
                  <a16:creationId xmlns:a16="http://schemas.microsoft.com/office/drawing/2014/main" id="{F33CECCB-7D0E-45B8-ABD2-F02A1CEE3657}"/>
                </a:ext>
              </a:extLst>
            </p:cNvPr>
            <p:cNvSpPr>
              <a:spLocks noChangeArrowheads="1"/>
            </p:cNvSpPr>
            <p:nvPr/>
          </p:nvSpPr>
          <p:spPr bwMode="auto">
            <a:xfrm>
              <a:off x="2988320" y="2363840"/>
              <a:ext cx="622207" cy="640155"/>
            </a:xfrm>
            <a:prstGeom prst="ellipse">
              <a:avLst/>
            </a:prstGeom>
            <a:solidFill>
              <a:schemeClr val="accent3"/>
            </a:solidFill>
            <a:ln w="12700">
              <a:solidFill>
                <a:schemeClr val="bg1"/>
              </a:solidFill>
              <a:round/>
              <a:headEnd/>
              <a:tailEnd/>
            </a:ln>
            <a:effectLst>
              <a:outerShdw blurRad="63500" sx="102000" sy="102000" algn="ctr" rotWithShape="0">
                <a:prstClr val="black">
                  <a:alpha val="40000"/>
                </a:prstClr>
              </a:outerShdw>
            </a:effectLst>
          </p:spPr>
          <p:txBody>
            <a:bodyPr vert="horz" wrap="square" lIns="91392" tIns="45696" rIns="91392" bIns="45696" numCol="1" anchor="t" anchorCtr="0" compatLnSpc="1">
              <a:prstTxWarp prst="textNoShape">
                <a:avLst/>
              </a:prstTxWarp>
            </a:bodyPr>
            <a:lstStyle/>
            <a:p>
              <a:pPr defTabSz="913943" fontAlgn="base">
                <a:spcBef>
                  <a:spcPct val="0"/>
                </a:spcBef>
                <a:spcAft>
                  <a:spcPct val="0"/>
                </a:spcAft>
                <a:defRPr/>
              </a:pPr>
              <a:endParaRPr lang="zh-CN" altLang="en-US" sz="1799">
                <a:solidFill>
                  <a:srgbClr val="005D7F"/>
                </a:solidFill>
                <a:latin typeface="Arial" pitchFamily="34" charset="0"/>
                <a:ea typeface="宋体" pitchFamily="2" charset="-122"/>
              </a:endParaRPr>
            </a:p>
          </p:txBody>
        </p:sp>
        <p:sp>
          <p:nvSpPr>
            <p:cNvPr id="67" name="Freeform 16">
              <a:extLst>
                <a:ext uri="{FF2B5EF4-FFF2-40B4-BE49-F238E27FC236}">
                  <a16:creationId xmlns:a16="http://schemas.microsoft.com/office/drawing/2014/main" id="{64E79AEF-DC7B-4FFA-800F-4F2B74489A3B}"/>
                </a:ext>
              </a:extLst>
            </p:cNvPr>
            <p:cNvSpPr>
              <a:spLocks noEditPoints="1"/>
            </p:cNvSpPr>
            <p:nvPr/>
          </p:nvSpPr>
          <p:spPr bwMode="auto">
            <a:xfrm>
              <a:off x="3138947" y="2505434"/>
              <a:ext cx="350988" cy="356969"/>
            </a:xfrm>
            <a:custGeom>
              <a:avLst/>
              <a:gdLst>
                <a:gd name="T0" fmla="*/ 324 w 358"/>
                <a:gd name="T1" fmla="*/ 306 h 355"/>
                <a:gd name="T2" fmla="*/ 287 w 358"/>
                <a:gd name="T3" fmla="*/ 306 h 355"/>
                <a:gd name="T4" fmla="*/ 235 w 358"/>
                <a:gd name="T5" fmla="*/ 207 h 355"/>
                <a:gd name="T6" fmla="*/ 229 w 358"/>
                <a:gd name="T7" fmla="*/ 226 h 355"/>
                <a:gd name="T8" fmla="*/ 201 w 358"/>
                <a:gd name="T9" fmla="*/ 248 h 355"/>
                <a:gd name="T10" fmla="*/ 294 w 358"/>
                <a:gd name="T11" fmla="*/ 351 h 355"/>
                <a:gd name="T12" fmla="*/ 353 w 358"/>
                <a:gd name="T13" fmla="*/ 311 h 355"/>
                <a:gd name="T14" fmla="*/ 310 w 358"/>
                <a:gd name="T15" fmla="*/ 265 h 355"/>
                <a:gd name="T16" fmla="*/ 244 w 358"/>
                <a:gd name="T17" fmla="*/ 211 h 355"/>
                <a:gd name="T18" fmla="*/ 129 w 358"/>
                <a:gd name="T19" fmla="*/ 126 h 355"/>
                <a:gd name="T20" fmla="*/ 149 w 358"/>
                <a:gd name="T21" fmla="*/ 121 h 355"/>
                <a:gd name="T22" fmla="*/ 154 w 358"/>
                <a:gd name="T23" fmla="*/ 102 h 355"/>
                <a:gd name="T24" fmla="*/ 159 w 358"/>
                <a:gd name="T25" fmla="*/ 83 h 355"/>
                <a:gd name="T26" fmla="*/ 69 w 358"/>
                <a:gd name="T27" fmla="*/ 8 h 355"/>
                <a:gd name="T28" fmla="*/ 57 w 358"/>
                <a:gd name="T29" fmla="*/ 101 h 355"/>
                <a:gd name="T30" fmla="*/ 0 w 358"/>
                <a:gd name="T31" fmla="*/ 77 h 355"/>
                <a:gd name="T32" fmla="*/ 106 w 358"/>
                <a:gd name="T33" fmla="*/ 153 h 355"/>
                <a:gd name="T34" fmla="*/ 120 w 358"/>
                <a:gd name="T35" fmla="*/ 136 h 355"/>
                <a:gd name="T36" fmla="*/ 345 w 358"/>
                <a:gd name="T37" fmla="*/ 35 h 355"/>
                <a:gd name="T38" fmla="*/ 297 w 358"/>
                <a:gd name="T39" fmla="*/ 1 h 355"/>
                <a:gd name="T40" fmla="*/ 168 w 358"/>
                <a:gd name="T41" fmla="*/ 116 h 355"/>
                <a:gd name="T42" fmla="*/ 150 w 358"/>
                <a:gd name="T43" fmla="*/ 142 h 355"/>
                <a:gd name="T44" fmla="*/ 134 w 358"/>
                <a:gd name="T45" fmla="*/ 150 h 355"/>
                <a:gd name="T46" fmla="*/ 136 w 358"/>
                <a:gd name="T47" fmla="*/ 199 h 355"/>
                <a:gd name="T48" fmla="*/ 32 w 358"/>
                <a:gd name="T49" fmla="*/ 289 h 355"/>
                <a:gd name="T50" fmla="*/ 20 w 358"/>
                <a:gd name="T51" fmla="*/ 355 h 355"/>
                <a:gd name="T52" fmla="*/ 74 w 358"/>
                <a:gd name="T53" fmla="*/ 301 h 355"/>
                <a:gd name="T54" fmla="*/ 159 w 358"/>
                <a:gd name="T55" fmla="*/ 222 h 355"/>
                <a:gd name="T56" fmla="*/ 206 w 358"/>
                <a:gd name="T57" fmla="*/ 222 h 355"/>
                <a:gd name="T58" fmla="*/ 220 w 358"/>
                <a:gd name="T59" fmla="*/ 192 h 355"/>
                <a:gd name="T60" fmla="*/ 240 w 358"/>
                <a:gd name="T61" fmla="*/ 188 h 355"/>
                <a:gd name="T62" fmla="*/ 345 w 358"/>
                <a:gd name="T63" fmla="*/ 35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8" h="355">
                  <a:moveTo>
                    <a:pt x="305" y="288"/>
                  </a:moveTo>
                  <a:cubicBezTo>
                    <a:pt x="316" y="288"/>
                    <a:pt x="324" y="296"/>
                    <a:pt x="324" y="306"/>
                  </a:cubicBezTo>
                  <a:cubicBezTo>
                    <a:pt x="324" y="316"/>
                    <a:pt x="316" y="325"/>
                    <a:pt x="305" y="325"/>
                  </a:cubicBezTo>
                  <a:cubicBezTo>
                    <a:pt x="295" y="325"/>
                    <a:pt x="287" y="316"/>
                    <a:pt x="287" y="306"/>
                  </a:cubicBezTo>
                  <a:cubicBezTo>
                    <a:pt x="287" y="296"/>
                    <a:pt x="295" y="288"/>
                    <a:pt x="305" y="288"/>
                  </a:cubicBezTo>
                  <a:close/>
                  <a:moveTo>
                    <a:pt x="235" y="207"/>
                  </a:moveTo>
                  <a:lnTo>
                    <a:pt x="239" y="216"/>
                  </a:lnTo>
                  <a:lnTo>
                    <a:pt x="229" y="226"/>
                  </a:lnTo>
                  <a:lnTo>
                    <a:pt x="220" y="235"/>
                  </a:lnTo>
                  <a:cubicBezTo>
                    <a:pt x="215" y="241"/>
                    <a:pt x="208" y="245"/>
                    <a:pt x="201" y="248"/>
                  </a:cubicBezTo>
                  <a:lnTo>
                    <a:pt x="264" y="311"/>
                  </a:lnTo>
                  <a:lnTo>
                    <a:pt x="294" y="351"/>
                  </a:lnTo>
                  <a:lnTo>
                    <a:pt x="309" y="355"/>
                  </a:lnTo>
                  <a:lnTo>
                    <a:pt x="353" y="311"/>
                  </a:lnTo>
                  <a:lnTo>
                    <a:pt x="349" y="295"/>
                  </a:lnTo>
                  <a:lnTo>
                    <a:pt x="310" y="265"/>
                  </a:lnTo>
                  <a:lnTo>
                    <a:pt x="250" y="205"/>
                  </a:lnTo>
                  <a:lnTo>
                    <a:pt x="244" y="211"/>
                  </a:lnTo>
                  <a:lnTo>
                    <a:pt x="235" y="207"/>
                  </a:lnTo>
                  <a:close/>
                  <a:moveTo>
                    <a:pt x="129" y="126"/>
                  </a:moveTo>
                  <a:lnTo>
                    <a:pt x="140" y="116"/>
                  </a:lnTo>
                  <a:lnTo>
                    <a:pt x="149" y="121"/>
                  </a:lnTo>
                  <a:lnTo>
                    <a:pt x="144" y="112"/>
                  </a:lnTo>
                  <a:lnTo>
                    <a:pt x="154" y="102"/>
                  </a:lnTo>
                  <a:lnTo>
                    <a:pt x="155" y="101"/>
                  </a:lnTo>
                  <a:cubicBezTo>
                    <a:pt x="158" y="95"/>
                    <a:pt x="159" y="89"/>
                    <a:pt x="159" y="83"/>
                  </a:cubicBezTo>
                  <a:cubicBezTo>
                    <a:pt x="159" y="41"/>
                    <a:pt x="119" y="0"/>
                    <a:pt x="76" y="1"/>
                  </a:cubicBezTo>
                  <a:cubicBezTo>
                    <a:pt x="76" y="1"/>
                    <a:pt x="72" y="6"/>
                    <a:pt x="69" y="8"/>
                  </a:cubicBezTo>
                  <a:cubicBezTo>
                    <a:pt x="103" y="42"/>
                    <a:pt x="100" y="37"/>
                    <a:pt x="100" y="57"/>
                  </a:cubicBezTo>
                  <a:cubicBezTo>
                    <a:pt x="100" y="74"/>
                    <a:pt x="73" y="101"/>
                    <a:pt x="57" y="101"/>
                  </a:cubicBezTo>
                  <a:cubicBezTo>
                    <a:pt x="35" y="101"/>
                    <a:pt x="42" y="104"/>
                    <a:pt x="8" y="70"/>
                  </a:cubicBezTo>
                  <a:cubicBezTo>
                    <a:pt x="5" y="72"/>
                    <a:pt x="0" y="77"/>
                    <a:pt x="0" y="77"/>
                  </a:cubicBezTo>
                  <a:cubicBezTo>
                    <a:pt x="1" y="119"/>
                    <a:pt x="40" y="160"/>
                    <a:pt x="83" y="160"/>
                  </a:cubicBezTo>
                  <a:cubicBezTo>
                    <a:pt x="90" y="160"/>
                    <a:pt x="98" y="157"/>
                    <a:pt x="106" y="153"/>
                  </a:cubicBezTo>
                  <a:lnTo>
                    <a:pt x="108" y="155"/>
                  </a:lnTo>
                  <a:cubicBezTo>
                    <a:pt x="111" y="148"/>
                    <a:pt x="115" y="141"/>
                    <a:pt x="120" y="136"/>
                  </a:cubicBezTo>
                  <a:lnTo>
                    <a:pt x="129" y="126"/>
                  </a:lnTo>
                  <a:close/>
                  <a:moveTo>
                    <a:pt x="345" y="35"/>
                  </a:moveTo>
                  <a:lnTo>
                    <a:pt x="321" y="10"/>
                  </a:lnTo>
                  <a:cubicBezTo>
                    <a:pt x="314" y="4"/>
                    <a:pt x="306" y="1"/>
                    <a:pt x="297" y="1"/>
                  </a:cubicBezTo>
                  <a:cubicBezTo>
                    <a:pt x="289" y="1"/>
                    <a:pt x="280" y="4"/>
                    <a:pt x="273" y="10"/>
                  </a:cubicBezTo>
                  <a:lnTo>
                    <a:pt x="168" y="116"/>
                  </a:lnTo>
                  <a:cubicBezTo>
                    <a:pt x="171" y="122"/>
                    <a:pt x="169" y="131"/>
                    <a:pt x="164" y="136"/>
                  </a:cubicBezTo>
                  <a:cubicBezTo>
                    <a:pt x="161" y="140"/>
                    <a:pt x="155" y="142"/>
                    <a:pt x="150" y="142"/>
                  </a:cubicBezTo>
                  <a:cubicBezTo>
                    <a:pt x="148" y="142"/>
                    <a:pt x="145" y="141"/>
                    <a:pt x="143" y="140"/>
                  </a:cubicBezTo>
                  <a:lnTo>
                    <a:pt x="134" y="150"/>
                  </a:lnTo>
                  <a:cubicBezTo>
                    <a:pt x="121" y="163"/>
                    <a:pt x="121" y="184"/>
                    <a:pt x="134" y="197"/>
                  </a:cubicBezTo>
                  <a:lnTo>
                    <a:pt x="136" y="199"/>
                  </a:lnTo>
                  <a:lnTo>
                    <a:pt x="54" y="281"/>
                  </a:lnTo>
                  <a:lnTo>
                    <a:pt x="32" y="289"/>
                  </a:lnTo>
                  <a:lnTo>
                    <a:pt x="0" y="335"/>
                  </a:lnTo>
                  <a:lnTo>
                    <a:pt x="20" y="355"/>
                  </a:lnTo>
                  <a:lnTo>
                    <a:pt x="66" y="323"/>
                  </a:lnTo>
                  <a:lnTo>
                    <a:pt x="74" y="301"/>
                  </a:lnTo>
                  <a:lnTo>
                    <a:pt x="156" y="219"/>
                  </a:lnTo>
                  <a:lnTo>
                    <a:pt x="159" y="222"/>
                  </a:lnTo>
                  <a:cubicBezTo>
                    <a:pt x="165" y="228"/>
                    <a:pt x="174" y="231"/>
                    <a:pt x="182" y="231"/>
                  </a:cubicBezTo>
                  <a:cubicBezTo>
                    <a:pt x="191" y="231"/>
                    <a:pt x="200" y="228"/>
                    <a:pt x="206" y="222"/>
                  </a:cubicBezTo>
                  <a:lnTo>
                    <a:pt x="215" y="212"/>
                  </a:lnTo>
                  <a:cubicBezTo>
                    <a:pt x="212" y="206"/>
                    <a:pt x="215" y="197"/>
                    <a:pt x="220" y="192"/>
                  </a:cubicBezTo>
                  <a:cubicBezTo>
                    <a:pt x="223" y="188"/>
                    <a:pt x="229" y="186"/>
                    <a:pt x="234" y="186"/>
                  </a:cubicBezTo>
                  <a:cubicBezTo>
                    <a:pt x="236" y="186"/>
                    <a:pt x="238" y="187"/>
                    <a:pt x="240" y="188"/>
                  </a:cubicBezTo>
                  <a:lnTo>
                    <a:pt x="345" y="82"/>
                  </a:lnTo>
                  <a:cubicBezTo>
                    <a:pt x="358" y="69"/>
                    <a:pt x="358" y="48"/>
                    <a:pt x="345" y="35"/>
                  </a:cubicBezTo>
                  <a:close/>
                </a:path>
              </a:pathLst>
            </a:custGeom>
            <a:solidFill>
              <a:schemeClr val="bg1"/>
            </a:solidFill>
            <a:ln w="9525">
              <a:noFill/>
              <a:round/>
              <a:headEnd/>
              <a:tailEnd/>
            </a:ln>
            <a:effectLst/>
          </p:spPr>
          <p:txBody>
            <a:bodyPr vert="horz" wrap="square" lIns="91392" tIns="45696" rIns="91392" bIns="45696" numCol="1" anchor="t" anchorCtr="0" compatLnSpc="1">
              <a:prstTxWarp prst="textNoShape">
                <a:avLst/>
              </a:prstTxWarp>
            </a:bodyPr>
            <a:lstStyle/>
            <a:p>
              <a:pPr defTabSz="913943" fontAlgn="base">
                <a:spcBef>
                  <a:spcPct val="0"/>
                </a:spcBef>
                <a:spcAft>
                  <a:spcPct val="0"/>
                </a:spcAft>
                <a:defRPr/>
              </a:pPr>
              <a:endParaRPr lang="zh-CN" altLang="en-US" sz="1799">
                <a:solidFill>
                  <a:srgbClr val="005D7F"/>
                </a:solidFill>
                <a:latin typeface="Arial" pitchFamily="34" charset="0"/>
                <a:ea typeface="宋体" pitchFamily="2" charset="-122"/>
              </a:endParaRPr>
            </a:p>
          </p:txBody>
        </p:sp>
      </p:grpSp>
      <p:grpSp>
        <p:nvGrpSpPr>
          <p:cNvPr id="68" name="组合 67">
            <a:extLst>
              <a:ext uri="{FF2B5EF4-FFF2-40B4-BE49-F238E27FC236}">
                <a16:creationId xmlns:a16="http://schemas.microsoft.com/office/drawing/2014/main" id="{FC6A2BF8-A4A8-4C20-9D75-3711192F3D45}"/>
              </a:ext>
            </a:extLst>
          </p:cNvPr>
          <p:cNvGrpSpPr/>
          <p:nvPr/>
        </p:nvGrpSpPr>
        <p:grpSpPr>
          <a:xfrm>
            <a:off x="10437412" y="363104"/>
            <a:ext cx="489337" cy="505073"/>
            <a:chOff x="3956659" y="2363840"/>
            <a:chExt cx="620211" cy="640155"/>
          </a:xfrm>
        </p:grpSpPr>
        <p:sp>
          <p:nvSpPr>
            <p:cNvPr id="69" name="Oval 12">
              <a:extLst>
                <a:ext uri="{FF2B5EF4-FFF2-40B4-BE49-F238E27FC236}">
                  <a16:creationId xmlns:a16="http://schemas.microsoft.com/office/drawing/2014/main" id="{C6FA3DED-24B0-4D4E-911F-35C5C4205272}"/>
                </a:ext>
              </a:extLst>
            </p:cNvPr>
            <p:cNvSpPr>
              <a:spLocks noChangeArrowheads="1"/>
            </p:cNvSpPr>
            <p:nvPr/>
          </p:nvSpPr>
          <p:spPr bwMode="auto">
            <a:xfrm>
              <a:off x="3956659" y="2363840"/>
              <a:ext cx="620211" cy="640155"/>
            </a:xfrm>
            <a:prstGeom prst="ellipse">
              <a:avLst/>
            </a:prstGeom>
            <a:solidFill>
              <a:schemeClr val="accent4"/>
            </a:solidFill>
            <a:ln w="12700">
              <a:solidFill>
                <a:schemeClr val="bg1"/>
              </a:solidFill>
              <a:round/>
              <a:headEnd/>
              <a:tailEnd/>
            </a:ln>
            <a:effectLst>
              <a:outerShdw blurRad="63500" sx="102000" sy="102000" algn="ctr" rotWithShape="0">
                <a:prstClr val="black">
                  <a:alpha val="40000"/>
                </a:prstClr>
              </a:outerShdw>
            </a:effectLst>
          </p:spPr>
          <p:txBody>
            <a:bodyPr vert="horz" wrap="square" lIns="91392" tIns="45696" rIns="91392" bIns="45696" numCol="1" anchor="t" anchorCtr="0" compatLnSpc="1">
              <a:prstTxWarp prst="textNoShape">
                <a:avLst/>
              </a:prstTxWarp>
            </a:bodyPr>
            <a:lstStyle/>
            <a:p>
              <a:pPr defTabSz="913943" fontAlgn="base">
                <a:spcBef>
                  <a:spcPct val="0"/>
                </a:spcBef>
                <a:spcAft>
                  <a:spcPct val="0"/>
                </a:spcAft>
                <a:defRPr/>
              </a:pPr>
              <a:endParaRPr lang="zh-CN" altLang="en-US" sz="1799">
                <a:solidFill>
                  <a:srgbClr val="005D7F"/>
                </a:solidFill>
                <a:latin typeface="Arial" pitchFamily="34" charset="0"/>
                <a:ea typeface="宋体" pitchFamily="2" charset="-122"/>
              </a:endParaRPr>
            </a:p>
          </p:txBody>
        </p:sp>
        <p:sp>
          <p:nvSpPr>
            <p:cNvPr id="70" name="Freeform 17">
              <a:extLst>
                <a:ext uri="{FF2B5EF4-FFF2-40B4-BE49-F238E27FC236}">
                  <a16:creationId xmlns:a16="http://schemas.microsoft.com/office/drawing/2014/main" id="{1EFA1458-F1F1-4237-8289-3203E49DECD7}"/>
                </a:ext>
              </a:extLst>
            </p:cNvPr>
            <p:cNvSpPr>
              <a:spLocks noEditPoints="1"/>
            </p:cNvSpPr>
            <p:nvPr/>
          </p:nvSpPr>
          <p:spPr bwMode="auto">
            <a:xfrm>
              <a:off x="4088320" y="2480269"/>
              <a:ext cx="376913" cy="414805"/>
            </a:xfrm>
            <a:custGeom>
              <a:avLst/>
              <a:gdLst>
                <a:gd name="T0" fmla="*/ 117 w 387"/>
                <a:gd name="T1" fmla="*/ 63 h 412"/>
                <a:gd name="T2" fmla="*/ 253 w 387"/>
                <a:gd name="T3" fmla="*/ 46 h 412"/>
                <a:gd name="T4" fmla="*/ 204 w 387"/>
                <a:gd name="T5" fmla="*/ 28 h 412"/>
                <a:gd name="T6" fmla="*/ 148 w 387"/>
                <a:gd name="T7" fmla="*/ 28 h 412"/>
                <a:gd name="T8" fmla="*/ 99 w 387"/>
                <a:gd name="T9" fmla="*/ 46 h 412"/>
                <a:gd name="T10" fmla="*/ 318 w 387"/>
                <a:gd name="T11" fmla="*/ 357 h 412"/>
                <a:gd name="T12" fmla="*/ 324 w 387"/>
                <a:gd name="T13" fmla="*/ 345 h 412"/>
                <a:gd name="T14" fmla="*/ 301 w 387"/>
                <a:gd name="T15" fmla="*/ 268 h 412"/>
                <a:gd name="T16" fmla="*/ 287 w 387"/>
                <a:gd name="T17" fmla="*/ 268 h 412"/>
                <a:gd name="T18" fmla="*/ 287 w 387"/>
                <a:gd name="T19" fmla="*/ 327 h 412"/>
                <a:gd name="T20" fmla="*/ 288 w 387"/>
                <a:gd name="T21" fmla="*/ 328 h 412"/>
                <a:gd name="T22" fmla="*/ 288 w 387"/>
                <a:gd name="T23" fmla="*/ 330 h 412"/>
                <a:gd name="T24" fmla="*/ 289 w 387"/>
                <a:gd name="T25" fmla="*/ 331 h 412"/>
                <a:gd name="T26" fmla="*/ 368 w 387"/>
                <a:gd name="T27" fmla="*/ 272 h 412"/>
                <a:gd name="T28" fmla="*/ 294 w 387"/>
                <a:gd name="T29" fmla="*/ 233 h 412"/>
                <a:gd name="T30" fmla="*/ 277 w 387"/>
                <a:gd name="T31" fmla="*/ 411 h 412"/>
                <a:gd name="T32" fmla="*/ 382 w 387"/>
                <a:gd name="T33" fmla="*/ 339 h 412"/>
                <a:gd name="T34" fmla="*/ 369 w 387"/>
                <a:gd name="T35" fmla="*/ 337 h 412"/>
                <a:gd name="T36" fmla="*/ 294 w 387"/>
                <a:gd name="T37" fmla="*/ 398 h 412"/>
                <a:gd name="T38" fmla="*/ 220 w 387"/>
                <a:gd name="T39" fmla="*/ 308 h 412"/>
                <a:gd name="T40" fmla="*/ 308 w 387"/>
                <a:gd name="T41" fmla="*/ 248 h 412"/>
                <a:gd name="T42" fmla="*/ 369 w 387"/>
                <a:gd name="T43" fmla="*/ 337 h 412"/>
                <a:gd name="T44" fmla="*/ 130 w 387"/>
                <a:gd name="T45" fmla="*/ 336 h 412"/>
                <a:gd name="T46" fmla="*/ 221 w 387"/>
                <a:gd name="T47" fmla="*/ 245 h 412"/>
                <a:gd name="T48" fmla="*/ 240 w 387"/>
                <a:gd name="T49" fmla="*/ 231 h 412"/>
                <a:gd name="T50" fmla="*/ 334 w 387"/>
                <a:gd name="T51" fmla="*/ 140 h 412"/>
                <a:gd name="T52" fmla="*/ 338 w 387"/>
                <a:gd name="T53" fmla="*/ 226 h 412"/>
                <a:gd name="T54" fmla="*/ 352 w 387"/>
                <a:gd name="T55" fmla="*/ 231 h 412"/>
                <a:gd name="T56" fmla="*/ 352 w 387"/>
                <a:gd name="T57" fmla="*/ 95 h 412"/>
                <a:gd name="T58" fmla="*/ 19 w 387"/>
                <a:gd name="T59" fmla="*/ 77 h 412"/>
                <a:gd name="T60" fmla="*/ 0 w 387"/>
                <a:gd name="T61" fmla="*/ 144 h 412"/>
                <a:gd name="T62" fmla="*/ 0 w 387"/>
                <a:gd name="T63" fmla="*/ 245 h 412"/>
                <a:gd name="T64" fmla="*/ 0 w 387"/>
                <a:gd name="T65" fmla="*/ 343 h 412"/>
                <a:gd name="T66" fmla="*/ 195 w 387"/>
                <a:gd name="T67" fmla="*/ 361 h 412"/>
                <a:gd name="T68" fmla="*/ 15 w 387"/>
                <a:gd name="T69" fmla="*/ 144 h 412"/>
                <a:gd name="T70" fmla="*/ 19 w 387"/>
                <a:gd name="T71" fmla="*/ 140 h 412"/>
                <a:gd name="T72" fmla="*/ 115 w 387"/>
                <a:gd name="T73" fmla="*/ 231 h 412"/>
                <a:gd name="T74" fmla="*/ 15 w 387"/>
                <a:gd name="T75" fmla="*/ 144 h 412"/>
                <a:gd name="T76" fmla="*/ 115 w 387"/>
                <a:gd name="T77" fmla="*/ 245 h 412"/>
                <a:gd name="T78" fmla="*/ 19 w 387"/>
                <a:gd name="T79" fmla="*/ 336 h 412"/>
                <a:gd name="T80" fmla="*/ 15 w 387"/>
                <a:gd name="T81" fmla="*/ 245 h 412"/>
                <a:gd name="T82" fmla="*/ 130 w 387"/>
                <a:gd name="T83" fmla="*/ 231 h 412"/>
                <a:gd name="T84" fmla="*/ 130 w 387"/>
                <a:gd name="T85" fmla="*/ 140 h 412"/>
                <a:gd name="T86" fmla="*/ 226 w 387"/>
                <a:gd name="T87" fmla="*/ 231 h 412"/>
                <a:gd name="T88" fmla="*/ 233 w 387"/>
                <a:gd name="T89" fmla="*/ 95 h 412"/>
                <a:gd name="T90" fmla="*/ 246 w 387"/>
                <a:gd name="T91" fmla="*/ 107 h 412"/>
                <a:gd name="T92" fmla="*/ 221 w 387"/>
                <a:gd name="T93" fmla="*/ 107 h 412"/>
                <a:gd name="T94" fmla="*/ 123 w 387"/>
                <a:gd name="T95" fmla="*/ 95 h 412"/>
                <a:gd name="T96" fmla="*/ 135 w 387"/>
                <a:gd name="T97" fmla="*/ 107 h 412"/>
                <a:gd name="T98" fmla="*/ 110 w 387"/>
                <a:gd name="T99" fmla="*/ 10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7" h="412">
                  <a:moveTo>
                    <a:pt x="99" y="46"/>
                  </a:moveTo>
                  <a:cubicBezTo>
                    <a:pt x="99" y="55"/>
                    <a:pt x="107" y="63"/>
                    <a:pt x="117" y="63"/>
                  </a:cubicBezTo>
                  <a:lnTo>
                    <a:pt x="236" y="63"/>
                  </a:lnTo>
                  <a:cubicBezTo>
                    <a:pt x="246" y="63"/>
                    <a:pt x="253" y="55"/>
                    <a:pt x="253" y="46"/>
                  </a:cubicBezTo>
                  <a:cubicBezTo>
                    <a:pt x="253" y="36"/>
                    <a:pt x="246" y="28"/>
                    <a:pt x="236" y="28"/>
                  </a:cubicBezTo>
                  <a:lnTo>
                    <a:pt x="204" y="28"/>
                  </a:lnTo>
                  <a:cubicBezTo>
                    <a:pt x="204" y="13"/>
                    <a:pt x="192" y="0"/>
                    <a:pt x="176" y="0"/>
                  </a:cubicBezTo>
                  <a:cubicBezTo>
                    <a:pt x="161" y="0"/>
                    <a:pt x="148" y="13"/>
                    <a:pt x="148" y="28"/>
                  </a:cubicBezTo>
                  <a:lnTo>
                    <a:pt x="117" y="28"/>
                  </a:lnTo>
                  <a:cubicBezTo>
                    <a:pt x="107" y="28"/>
                    <a:pt x="99" y="36"/>
                    <a:pt x="99" y="46"/>
                  </a:cubicBezTo>
                  <a:close/>
                  <a:moveTo>
                    <a:pt x="313" y="355"/>
                  </a:moveTo>
                  <a:cubicBezTo>
                    <a:pt x="315" y="356"/>
                    <a:pt x="317" y="357"/>
                    <a:pt x="318" y="357"/>
                  </a:cubicBezTo>
                  <a:cubicBezTo>
                    <a:pt x="320" y="357"/>
                    <a:pt x="322" y="356"/>
                    <a:pt x="324" y="355"/>
                  </a:cubicBezTo>
                  <a:cubicBezTo>
                    <a:pt x="326" y="352"/>
                    <a:pt x="326" y="348"/>
                    <a:pt x="324" y="345"/>
                  </a:cubicBezTo>
                  <a:lnTo>
                    <a:pt x="301" y="323"/>
                  </a:lnTo>
                  <a:lnTo>
                    <a:pt x="301" y="268"/>
                  </a:lnTo>
                  <a:cubicBezTo>
                    <a:pt x="301" y="264"/>
                    <a:pt x="298" y="260"/>
                    <a:pt x="294" y="260"/>
                  </a:cubicBezTo>
                  <a:cubicBezTo>
                    <a:pt x="290" y="260"/>
                    <a:pt x="287" y="264"/>
                    <a:pt x="287" y="268"/>
                  </a:cubicBezTo>
                  <a:lnTo>
                    <a:pt x="287" y="326"/>
                  </a:lnTo>
                  <a:cubicBezTo>
                    <a:pt x="287" y="326"/>
                    <a:pt x="287" y="327"/>
                    <a:pt x="287" y="327"/>
                  </a:cubicBezTo>
                  <a:cubicBezTo>
                    <a:pt x="287" y="327"/>
                    <a:pt x="287" y="327"/>
                    <a:pt x="287" y="328"/>
                  </a:cubicBezTo>
                  <a:cubicBezTo>
                    <a:pt x="287" y="328"/>
                    <a:pt x="287" y="328"/>
                    <a:pt x="288" y="328"/>
                  </a:cubicBezTo>
                  <a:cubicBezTo>
                    <a:pt x="288" y="329"/>
                    <a:pt x="288" y="329"/>
                    <a:pt x="288" y="329"/>
                  </a:cubicBezTo>
                  <a:cubicBezTo>
                    <a:pt x="288" y="329"/>
                    <a:pt x="288" y="329"/>
                    <a:pt x="288" y="330"/>
                  </a:cubicBezTo>
                  <a:cubicBezTo>
                    <a:pt x="288" y="330"/>
                    <a:pt x="289" y="330"/>
                    <a:pt x="289" y="331"/>
                  </a:cubicBezTo>
                  <a:cubicBezTo>
                    <a:pt x="289" y="331"/>
                    <a:pt x="289" y="331"/>
                    <a:pt x="289" y="331"/>
                  </a:cubicBezTo>
                  <a:lnTo>
                    <a:pt x="313" y="355"/>
                  </a:lnTo>
                  <a:close/>
                  <a:moveTo>
                    <a:pt x="368" y="272"/>
                  </a:moveTo>
                  <a:cubicBezTo>
                    <a:pt x="355" y="252"/>
                    <a:pt x="335" y="239"/>
                    <a:pt x="311" y="234"/>
                  </a:cubicBezTo>
                  <a:cubicBezTo>
                    <a:pt x="305" y="233"/>
                    <a:pt x="300" y="233"/>
                    <a:pt x="294" y="233"/>
                  </a:cubicBezTo>
                  <a:cubicBezTo>
                    <a:pt x="251" y="233"/>
                    <a:pt x="214" y="264"/>
                    <a:pt x="206" y="306"/>
                  </a:cubicBezTo>
                  <a:cubicBezTo>
                    <a:pt x="197" y="354"/>
                    <a:pt x="229" y="401"/>
                    <a:pt x="277" y="411"/>
                  </a:cubicBezTo>
                  <a:cubicBezTo>
                    <a:pt x="283" y="412"/>
                    <a:pt x="289" y="412"/>
                    <a:pt x="294" y="412"/>
                  </a:cubicBezTo>
                  <a:cubicBezTo>
                    <a:pt x="337" y="412"/>
                    <a:pt x="374" y="382"/>
                    <a:pt x="382" y="339"/>
                  </a:cubicBezTo>
                  <a:cubicBezTo>
                    <a:pt x="387" y="316"/>
                    <a:pt x="382" y="292"/>
                    <a:pt x="368" y="272"/>
                  </a:cubicBezTo>
                  <a:close/>
                  <a:moveTo>
                    <a:pt x="369" y="337"/>
                  </a:moveTo>
                  <a:lnTo>
                    <a:pt x="369" y="337"/>
                  </a:lnTo>
                  <a:cubicBezTo>
                    <a:pt x="362" y="372"/>
                    <a:pt x="330" y="398"/>
                    <a:pt x="294" y="398"/>
                  </a:cubicBezTo>
                  <a:cubicBezTo>
                    <a:pt x="289" y="398"/>
                    <a:pt x="285" y="398"/>
                    <a:pt x="280" y="397"/>
                  </a:cubicBezTo>
                  <a:cubicBezTo>
                    <a:pt x="239" y="389"/>
                    <a:pt x="212" y="349"/>
                    <a:pt x="220" y="308"/>
                  </a:cubicBezTo>
                  <a:cubicBezTo>
                    <a:pt x="227" y="273"/>
                    <a:pt x="258" y="247"/>
                    <a:pt x="294" y="247"/>
                  </a:cubicBezTo>
                  <a:cubicBezTo>
                    <a:pt x="299" y="247"/>
                    <a:pt x="304" y="247"/>
                    <a:pt x="308" y="248"/>
                  </a:cubicBezTo>
                  <a:cubicBezTo>
                    <a:pt x="328" y="252"/>
                    <a:pt x="345" y="263"/>
                    <a:pt x="357" y="280"/>
                  </a:cubicBezTo>
                  <a:cubicBezTo>
                    <a:pt x="368" y="297"/>
                    <a:pt x="372" y="317"/>
                    <a:pt x="369" y="337"/>
                  </a:cubicBezTo>
                  <a:close/>
                  <a:moveTo>
                    <a:pt x="189" y="336"/>
                  </a:moveTo>
                  <a:lnTo>
                    <a:pt x="130" y="336"/>
                  </a:lnTo>
                  <a:lnTo>
                    <a:pt x="130" y="245"/>
                  </a:lnTo>
                  <a:lnTo>
                    <a:pt x="221" y="245"/>
                  </a:lnTo>
                  <a:cubicBezTo>
                    <a:pt x="227" y="240"/>
                    <a:pt x="234" y="235"/>
                    <a:pt x="241" y="231"/>
                  </a:cubicBezTo>
                  <a:lnTo>
                    <a:pt x="240" y="231"/>
                  </a:lnTo>
                  <a:lnTo>
                    <a:pt x="240" y="140"/>
                  </a:lnTo>
                  <a:lnTo>
                    <a:pt x="334" y="140"/>
                  </a:lnTo>
                  <a:cubicBezTo>
                    <a:pt x="336" y="140"/>
                    <a:pt x="338" y="142"/>
                    <a:pt x="338" y="144"/>
                  </a:cubicBezTo>
                  <a:lnTo>
                    <a:pt x="338" y="226"/>
                  </a:lnTo>
                  <a:cubicBezTo>
                    <a:pt x="343" y="228"/>
                    <a:pt x="348" y="231"/>
                    <a:pt x="352" y="234"/>
                  </a:cubicBezTo>
                  <a:lnTo>
                    <a:pt x="352" y="231"/>
                  </a:lnTo>
                  <a:lnTo>
                    <a:pt x="352" y="144"/>
                  </a:lnTo>
                  <a:lnTo>
                    <a:pt x="352" y="95"/>
                  </a:lnTo>
                  <a:cubicBezTo>
                    <a:pt x="352" y="85"/>
                    <a:pt x="344" y="77"/>
                    <a:pt x="334" y="77"/>
                  </a:cubicBezTo>
                  <a:lnTo>
                    <a:pt x="19" y="77"/>
                  </a:lnTo>
                  <a:cubicBezTo>
                    <a:pt x="8" y="77"/>
                    <a:pt x="0" y="85"/>
                    <a:pt x="0" y="95"/>
                  </a:cubicBezTo>
                  <a:lnTo>
                    <a:pt x="0" y="144"/>
                  </a:lnTo>
                  <a:lnTo>
                    <a:pt x="0" y="231"/>
                  </a:lnTo>
                  <a:lnTo>
                    <a:pt x="0" y="245"/>
                  </a:lnTo>
                  <a:lnTo>
                    <a:pt x="0" y="332"/>
                  </a:lnTo>
                  <a:lnTo>
                    <a:pt x="0" y="343"/>
                  </a:lnTo>
                  <a:cubicBezTo>
                    <a:pt x="0" y="353"/>
                    <a:pt x="8" y="361"/>
                    <a:pt x="19" y="361"/>
                  </a:cubicBezTo>
                  <a:lnTo>
                    <a:pt x="195" y="361"/>
                  </a:lnTo>
                  <a:cubicBezTo>
                    <a:pt x="192" y="353"/>
                    <a:pt x="190" y="345"/>
                    <a:pt x="189" y="336"/>
                  </a:cubicBezTo>
                  <a:close/>
                  <a:moveTo>
                    <a:pt x="15" y="144"/>
                  </a:moveTo>
                  <a:lnTo>
                    <a:pt x="15" y="144"/>
                  </a:lnTo>
                  <a:cubicBezTo>
                    <a:pt x="15" y="142"/>
                    <a:pt x="16" y="140"/>
                    <a:pt x="19" y="140"/>
                  </a:cubicBezTo>
                  <a:lnTo>
                    <a:pt x="115" y="140"/>
                  </a:lnTo>
                  <a:lnTo>
                    <a:pt x="115" y="231"/>
                  </a:lnTo>
                  <a:lnTo>
                    <a:pt x="15" y="231"/>
                  </a:lnTo>
                  <a:lnTo>
                    <a:pt x="15" y="144"/>
                  </a:lnTo>
                  <a:close/>
                  <a:moveTo>
                    <a:pt x="115" y="245"/>
                  </a:moveTo>
                  <a:lnTo>
                    <a:pt x="115" y="245"/>
                  </a:lnTo>
                  <a:lnTo>
                    <a:pt x="115" y="336"/>
                  </a:lnTo>
                  <a:lnTo>
                    <a:pt x="19" y="336"/>
                  </a:lnTo>
                  <a:cubicBezTo>
                    <a:pt x="16" y="336"/>
                    <a:pt x="15" y="334"/>
                    <a:pt x="15" y="332"/>
                  </a:cubicBezTo>
                  <a:lnTo>
                    <a:pt x="15" y="245"/>
                  </a:lnTo>
                  <a:lnTo>
                    <a:pt x="115" y="245"/>
                  </a:lnTo>
                  <a:close/>
                  <a:moveTo>
                    <a:pt x="130" y="231"/>
                  </a:moveTo>
                  <a:lnTo>
                    <a:pt x="130" y="231"/>
                  </a:lnTo>
                  <a:lnTo>
                    <a:pt x="130" y="140"/>
                  </a:lnTo>
                  <a:lnTo>
                    <a:pt x="226" y="140"/>
                  </a:lnTo>
                  <a:lnTo>
                    <a:pt x="226" y="231"/>
                  </a:lnTo>
                  <a:lnTo>
                    <a:pt x="130" y="231"/>
                  </a:lnTo>
                  <a:close/>
                  <a:moveTo>
                    <a:pt x="233" y="95"/>
                  </a:moveTo>
                  <a:lnTo>
                    <a:pt x="233" y="95"/>
                  </a:lnTo>
                  <a:cubicBezTo>
                    <a:pt x="240" y="95"/>
                    <a:pt x="246" y="101"/>
                    <a:pt x="246" y="107"/>
                  </a:cubicBezTo>
                  <a:cubicBezTo>
                    <a:pt x="246" y="114"/>
                    <a:pt x="240" y="120"/>
                    <a:pt x="233" y="120"/>
                  </a:cubicBezTo>
                  <a:cubicBezTo>
                    <a:pt x="226" y="120"/>
                    <a:pt x="221" y="114"/>
                    <a:pt x="221" y="107"/>
                  </a:cubicBezTo>
                  <a:cubicBezTo>
                    <a:pt x="221" y="101"/>
                    <a:pt x="226" y="95"/>
                    <a:pt x="233" y="95"/>
                  </a:cubicBezTo>
                  <a:close/>
                  <a:moveTo>
                    <a:pt x="123" y="95"/>
                  </a:moveTo>
                  <a:lnTo>
                    <a:pt x="123" y="95"/>
                  </a:lnTo>
                  <a:cubicBezTo>
                    <a:pt x="129" y="95"/>
                    <a:pt x="135" y="101"/>
                    <a:pt x="135" y="107"/>
                  </a:cubicBezTo>
                  <a:cubicBezTo>
                    <a:pt x="135" y="114"/>
                    <a:pt x="129" y="120"/>
                    <a:pt x="123" y="120"/>
                  </a:cubicBezTo>
                  <a:cubicBezTo>
                    <a:pt x="116" y="120"/>
                    <a:pt x="110" y="114"/>
                    <a:pt x="110" y="107"/>
                  </a:cubicBezTo>
                  <a:cubicBezTo>
                    <a:pt x="110" y="101"/>
                    <a:pt x="116" y="95"/>
                    <a:pt x="123" y="95"/>
                  </a:cubicBezTo>
                  <a:close/>
                </a:path>
              </a:pathLst>
            </a:custGeom>
            <a:solidFill>
              <a:schemeClr val="bg1"/>
            </a:solidFill>
            <a:ln w="9525">
              <a:noFill/>
              <a:round/>
              <a:headEnd/>
              <a:tailEnd/>
            </a:ln>
            <a:effectLst/>
          </p:spPr>
          <p:txBody>
            <a:bodyPr vert="horz" wrap="square" lIns="91392" tIns="45696" rIns="91392" bIns="45696" numCol="1" anchor="t" anchorCtr="0" compatLnSpc="1">
              <a:prstTxWarp prst="textNoShape">
                <a:avLst/>
              </a:prstTxWarp>
            </a:bodyPr>
            <a:lstStyle/>
            <a:p>
              <a:pPr defTabSz="913943" fontAlgn="base">
                <a:spcBef>
                  <a:spcPct val="0"/>
                </a:spcBef>
                <a:spcAft>
                  <a:spcPct val="0"/>
                </a:spcAft>
                <a:defRPr/>
              </a:pPr>
              <a:endParaRPr lang="zh-CN" altLang="en-US" sz="1799">
                <a:solidFill>
                  <a:srgbClr val="005D7F"/>
                </a:solidFill>
                <a:latin typeface="Arial" pitchFamily="34" charset="0"/>
                <a:ea typeface="宋体" pitchFamily="2" charset="-122"/>
              </a:endParaRPr>
            </a:p>
          </p:txBody>
        </p:sp>
      </p:grpSp>
      <p:grpSp>
        <p:nvGrpSpPr>
          <p:cNvPr id="71" name="组合 70">
            <a:extLst>
              <a:ext uri="{FF2B5EF4-FFF2-40B4-BE49-F238E27FC236}">
                <a16:creationId xmlns:a16="http://schemas.microsoft.com/office/drawing/2014/main" id="{554BC5E6-F2E4-4736-B252-1D5BE88850E7}"/>
              </a:ext>
            </a:extLst>
          </p:cNvPr>
          <p:cNvGrpSpPr/>
          <p:nvPr/>
        </p:nvGrpSpPr>
        <p:grpSpPr>
          <a:xfrm>
            <a:off x="11077973" y="363104"/>
            <a:ext cx="490912" cy="505073"/>
            <a:chOff x="4933014" y="2363840"/>
            <a:chExt cx="622207" cy="640155"/>
          </a:xfrm>
        </p:grpSpPr>
        <p:sp>
          <p:nvSpPr>
            <p:cNvPr id="72" name="Oval 13">
              <a:extLst>
                <a:ext uri="{FF2B5EF4-FFF2-40B4-BE49-F238E27FC236}">
                  <a16:creationId xmlns:a16="http://schemas.microsoft.com/office/drawing/2014/main" id="{7AB1040F-9D5C-4C4B-B768-7677C3C7A935}"/>
                </a:ext>
              </a:extLst>
            </p:cNvPr>
            <p:cNvSpPr>
              <a:spLocks noChangeArrowheads="1"/>
            </p:cNvSpPr>
            <p:nvPr/>
          </p:nvSpPr>
          <p:spPr bwMode="auto">
            <a:xfrm>
              <a:off x="4933014" y="2363840"/>
              <a:ext cx="622207" cy="640155"/>
            </a:xfrm>
            <a:prstGeom prst="ellipse">
              <a:avLst/>
            </a:prstGeom>
            <a:solidFill>
              <a:schemeClr val="accent5"/>
            </a:solidFill>
            <a:ln w="12700">
              <a:solidFill>
                <a:schemeClr val="bg1"/>
              </a:solidFill>
              <a:round/>
              <a:headEnd/>
              <a:tailEnd/>
            </a:ln>
            <a:effectLst>
              <a:outerShdw blurRad="63500" sx="102000" sy="102000" algn="ctr" rotWithShape="0">
                <a:prstClr val="black">
                  <a:alpha val="40000"/>
                </a:prstClr>
              </a:outerShdw>
            </a:effectLst>
          </p:spPr>
          <p:txBody>
            <a:bodyPr vert="horz" wrap="square" lIns="91392" tIns="45696" rIns="91392" bIns="45696" numCol="1" anchor="t" anchorCtr="0" compatLnSpc="1">
              <a:prstTxWarp prst="textNoShape">
                <a:avLst/>
              </a:prstTxWarp>
            </a:bodyPr>
            <a:lstStyle/>
            <a:p>
              <a:pPr defTabSz="913943" fontAlgn="base">
                <a:spcBef>
                  <a:spcPct val="0"/>
                </a:spcBef>
                <a:spcAft>
                  <a:spcPct val="0"/>
                </a:spcAft>
                <a:defRPr/>
              </a:pPr>
              <a:endParaRPr lang="zh-CN" altLang="en-US" sz="1799">
                <a:solidFill>
                  <a:srgbClr val="005D7F"/>
                </a:solidFill>
                <a:latin typeface="Arial" pitchFamily="34" charset="0"/>
                <a:ea typeface="宋体" pitchFamily="2" charset="-122"/>
              </a:endParaRPr>
            </a:p>
          </p:txBody>
        </p:sp>
        <p:sp>
          <p:nvSpPr>
            <p:cNvPr id="73" name="Freeform 18">
              <a:extLst>
                <a:ext uri="{FF2B5EF4-FFF2-40B4-BE49-F238E27FC236}">
                  <a16:creationId xmlns:a16="http://schemas.microsoft.com/office/drawing/2014/main" id="{7E76378C-2293-4A54-B9EC-0A5C08903B70}"/>
                </a:ext>
              </a:extLst>
            </p:cNvPr>
            <p:cNvSpPr>
              <a:spLocks noEditPoints="1"/>
            </p:cNvSpPr>
            <p:nvPr/>
          </p:nvSpPr>
          <p:spPr bwMode="auto">
            <a:xfrm>
              <a:off x="5099460" y="2488929"/>
              <a:ext cx="376913" cy="364950"/>
            </a:xfrm>
            <a:custGeom>
              <a:avLst/>
              <a:gdLst>
                <a:gd name="T0" fmla="*/ 13 w 387"/>
                <a:gd name="T1" fmla="*/ 287 h 362"/>
                <a:gd name="T2" fmla="*/ 276 w 387"/>
                <a:gd name="T3" fmla="*/ 215 h 362"/>
                <a:gd name="T4" fmla="*/ 253 w 387"/>
                <a:gd name="T5" fmla="*/ 297 h 362"/>
                <a:gd name="T6" fmla="*/ 245 w 387"/>
                <a:gd name="T7" fmla="*/ 226 h 362"/>
                <a:gd name="T8" fmla="*/ 245 w 387"/>
                <a:gd name="T9" fmla="*/ 163 h 362"/>
                <a:gd name="T10" fmla="*/ 238 w 387"/>
                <a:gd name="T11" fmla="*/ 166 h 362"/>
                <a:gd name="T12" fmla="*/ 244 w 387"/>
                <a:gd name="T13" fmla="*/ 175 h 362"/>
                <a:gd name="T14" fmla="*/ 250 w 387"/>
                <a:gd name="T15" fmla="*/ 173 h 362"/>
                <a:gd name="T16" fmla="*/ 214 w 387"/>
                <a:gd name="T17" fmla="*/ 181 h 362"/>
                <a:gd name="T18" fmla="*/ 217 w 387"/>
                <a:gd name="T19" fmla="*/ 193 h 362"/>
                <a:gd name="T20" fmla="*/ 221 w 387"/>
                <a:gd name="T21" fmla="*/ 189 h 362"/>
                <a:gd name="T22" fmla="*/ 195 w 387"/>
                <a:gd name="T23" fmla="*/ 205 h 362"/>
                <a:gd name="T24" fmla="*/ 192 w 387"/>
                <a:gd name="T25" fmla="*/ 211 h 362"/>
                <a:gd name="T26" fmla="*/ 201 w 387"/>
                <a:gd name="T27" fmla="*/ 216 h 362"/>
                <a:gd name="T28" fmla="*/ 204 w 387"/>
                <a:gd name="T29" fmla="*/ 210 h 362"/>
                <a:gd name="T30" fmla="*/ 183 w 387"/>
                <a:gd name="T31" fmla="*/ 240 h 362"/>
                <a:gd name="T32" fmla="*/ 193 w 387"/>
                <a:gd name="T33" fmla="*/ 247 h 362"/>
                <a:gd name="T34" fmla="*/ 194 w 387"/>
                <a:gd name="T35" fmla="*/ 241 h 362"/>
                <a:gd name="T36" fmla="*/ 185 w 387"/>
                <a:gd name="T37" fmla="*/ 270 h 362"/>
                <a:gd name="T38" fmla="*/ 187 w 387"/>
                <a:gd name="T39" fmla="*/ 277 h 362"/>
                <a:gd name="T40" fmla="*/ 196 w 387"/>
                <a:gd name="T41" fmla="*/ 273 h 362"/>
                <a:gd name="T42" fmla="*/ 195 w 387"/>
                <a:gd name="T43" fmla="*/ 267 h 362"/>
                <a:gd name="T44" fmla="*/ 200 w 387"/>
                <a:gd name="T45" fmla="*/ 304 h 362"/>
                <a:gd name="T46" fmla="*/ 212 w 387"/>
                <a:gd name="T47" fmla="*/ 302 h 362"/>
                <a:gd name="T48" fmla="*/ 208 w 387"/>
                <a:gd name="T49" fmla="*/ 297 h 362"/>
                <a:gd name="T50" fmla="*/ 221 w 387"/>
                <a:gd name="T51" fmla="*/ 325 h 362"/>
                <a:gd name="T52" fmla="*/ 227 w 387"/>
                <a:gd name="T53" fmla="*/ 329 h 362"/>
                <a:gd name="T54" fmla="*/ 232 w 387"/>
                <a:gd name="T55" fmla="*/ 320 h 362"/>
                <a:gd name="T56" fmla="*/ 227 w 387"/>
                <a:gd name="T57" fmla="*/ 316 h 362"/>
                <a:gd name="T58" fmla="*/ 254 w 387"/>
                <a:gd name="T59" fmla="*/ 340 h 362"/>
                <a:gd name="T60" fmla="*/ 261 w 387"/>
                <a:gd name="T61" fmla="*/ 342 h 362"/>
                <a:gd name="T62" fmla="*/ 257 w 387"/>
                <a:gd name="T63" fmla="*/ 330 h 362"/>
                <a:gd name="T64" fmla="*/ 284 w 387"/>
                <a:gd name="T65" fmla="*/ 342 h 362"/>
                <a:gd name="T66" fmla="*/ 291 w 387"/>
                <a:gd name="T67" fmla="*/ 341 h 362"/>
                <a:gd name="T68" fmla="*/ 290 w 387"/>
                <a:gd name="T69" fmla="*/ 331 h 362"/>
                <a:gd name="T70" fmla="*/ 284 w 387"/>
                <a:gd name="T71" fmla="*/ 332 h 362"/>
                <a:gd name="T72" fmla="*/ 319 w 387"/>
                <a:gd name="T73" fmla="*/ 332 h 362"/>
                <a:gd name="T74" fmla="*/ 325 w 387"/>
                <a:gd name="T75" fmla="*/ 328 h 362"/>
                <a:gd name="T76" fmla="*/ 315 w 387"/>
                <a:gd name="T77" fmla="*/ 321 h 362"/>
                <a:gd name="T78" fmla="*/ 343 w 387"/>
                <a:gd name="T79" fmla="*/ 313 h 362"/>
                <a:gd name="T80" fmla="*/ 347 w 387"/>
                <a:gd name="T81" fmla="*/ 308 h 362"/>
                <a:gd name="T82" fmla="*/ 340 w 387"/>
                <a:gd name="T83" fmla="*/ 300 h 362"/>
                <a:gd name="T84" fmla="*/ 336 w 387"/>
                <a:gd name="T85" fmla="*/ 305 h 362"/>
                <a:gd name="T86" fmla="*/ 362 w 387"/>
                <a:gd name="T87" fmla="*/ 282 h 362"/>
                <a:gd name="T88" fmla="*/ 364 w 387"/>
                <a:gd name="T89" fmla="*/ 275 h 362"/>
                <a:gd name="T90" fmla="*/ 352 w 387"/>
                <a:gd name="T91" fmla="*/ 276 h 362"/>
                <a:gd name="T92" fmla="*/ 367 w 387"/>
                <a:gd name="T93" fmla="*/ 252 h 362"/>
                <a:gd name="T94" fmla="*/ 367 w 387"/>
                <a:gd name="T95" fmla="*/ 245 h 362"/>
                <a:gd name="T96" fmla="*/ 356 w 387"/>
                <a:gd name="T97" fmla="*/ 244 h 362"/>
                <a:gd name="T98" fmla="*/ 356 w 387"/>
                <a:gd name="T99" fmla="*/ 250 h 362"/>
                <a:gd name="T100" fmla="*/ 360 w 387"/>
                <a:gd name="T101" fmla="*/ 215 h 362"/>
                <a:gd name="T102" fmla="*/ 357 w 387"/>
                <a:gd name="T103" fmla="*/ 208 h 362"/>
                <a:gd name="T104" fmla="*/ 350 w 387"/>
                <a:gd name="T105" fmla="*/ 218 h 362"/>
                <a:gd name="T106" fmla="*/ 344 w 387"/>
                <a:gd name="T107" fmla="*/ 190 h 362"/>
                <a:gd name="T108" fmla="*/ 340 w 387"/>
                <a:gd name="T109" fmla="*/ 185 h 362"/>
                <a:gd name="T110" fmla="*/ 331 w 387"/>
                <a:gd name="T111" fmla="*/ 191 h 362"/>
                <a:gd name="T112" fmla="*/ 335 w 387"/>
                <a:gd name="T113" fmla="*/ 196 h 362"/>
                <a:gd name="T114" fmla="*/ 315 w 387"/>
                <a:gd name="T115" fmla="*/ 168 h 362"/>
                <a:gd name="T116" fmla="*/ 309 w 387"/>
                <a:gd name="T117" fmla="*/ 165 h 362"/>
                <a:gd name="T118" fmla="*/ 308 w 387"/>
                <a:gd name="T119" fmla="*/ 176 h 362"/>
                <a:gd name="T120" fmla="*/ 275 w 387"/>
                <a:gd name="T121" fmla="*/ 138 h 362"/>
                <a:gd name="T122" fmla="*/ 215 w 387"/>
                <a:gd name="T123" fmla="*/ 5 h 362"/>
                <a:gd name="T124" fmla="*/ 18 w 387"/>
                <a:gd name="T125" fmla="*/ 92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7" h="362">
                  <a:moveTo>
                    <a:pt x="30" y="269"/>
                  </a:moveTo>
                  <a:cubicBezTo>
                    <a:pt x="50" y="267"/>
                    <a:pt x="69" y="266"/>
                    <a:pt x="88" y="265"/>
                  </a:cubicBezTo>
                  <a:cubicBezTo>
                    <a:pt x="76" y="265"/>
                    <a:pt x="65" y="264"/>
                    <a:pt x="53" y="262"/>
                  </a:cubicBezTo>
                  <a:cubicBezTo>
                    <a:pt x="43" y="261"/>
                    <a:pt x="35" y="254"/>
                    <a:pt x="35" y="244"/>
                  </a:cubicBezTo>
                  <a:cubicBezTo>
                    <a:pt x="35" y="230"/>
                    <a:pt x="35" y="215"/>
                    <a:pt x="35" y="201"/>
                  </a:cubicBezTo>
                  <a:cubicBezTo>
                    <a:pt x="35" y="191"/>
                    <a:pt x="43" y="184"/>
                    <a:pt x="53" y="183"/>
                  </a:cubicBezTo>
                  <a:cubicBezTo>
                    <a:pt x="89" y="180"/>
                    <a:pt x="124" y="178"/>
                    <a:pt x="160" y="179"/>
                  </a:cubicBezTo>
                  <a:cubicBezTo>
                    <a:pt x="147" y="200"/>
                    <a:pt x="140" y="224"/>
                    <a:pt x="140" y="250"/>
                  </a:cubicBezTo>
                  <a:cubicBezTo>
                    <a:pt x="140" y="288"/>
                    <a:pt x="155" y="322"/>
                    <a:pt x="179" y="346"/>
                  </a:cubicBezTo>
                  <a:cubicBezTo>
                    <a:pt x="181" y="347"/>
                    <a:pt x="182" y="349"/>
                    <a:pt x="184" y="350"/>
                  </a:cubicBezTo>
                  <a:cubicBezTo>
                    <a:pt x="133" y="355"/>
                    <a:pt x="82" y="354"/>
                    <a:pt x="30" y="348"/>
                  </a:cubicBezTo>
                  <a:cubicBezTo>
                    <a:pt x="21" y="347"/>
                    <a:pt x="13" y="340"/>
                    <a:pt x="13" y="330"/>
                  </a:cubicBezTo>
                  <a:cubicBezTo>
                    <a:pt x="13" y="316"/>
                    <a:pt x="13" y="301"/>
                    <a:pt x="13" y="287"/>
                  </a:cubicBezTo>
                  <a:cubicBezTo>
                    <a:pt x="13" y="277"/>
                    <a:pt x="21" y="270"/>
                    <a:pt x="30" y="269"/>
                  </a:cubicBezTo>
                  <a:close/>
                  <a:moveTo>
                    <a:pt x="266" y="159"/>
                  </a:moveTo>
                  <a:lnTo>
                    <a:pt x="266" y="159"/>
                  </a:lnTo>
                  <a:cubicBezTo>
                    <a:pt x="273" y="158"/>
                    <a:pt x="281" y="157"/>
                    <a:pt x="288" y="159"/>
                  </a:cubicBezTo>
                  <a:cubicBezTo>
                    <a:pt x="287" y="163"/>
                    <a:pt x="287" y="167"/>
                    <a:pt x="287" y="171"/>
                  </a:cubicBezTo>
                  <a:cubicBezTo>
                    <a:pt x="280" y="170"/>
                    <a:pt x="273" y="170"/>
                    <a:pt x="267" y="171"/>
                  </a:cubicBezTo>
                  <a:cubicBezTo>
                    <a:pt x="267" y="167"/>
                    <a:pt x="266" y="163"/>
                    <a:pt x="266" y="159"/>
                  </a:cubicBezTo>
                  <a:close/>
                  <a:moveTo>
                    <a:pt x="307" y="231"/>
                  </a:moveTo>
                  <a:lnTo>
                    <a:pt x="307" y="231"/>
                  </a:lnTo>
                  <a:lnTo>
                    <a:pt x="281" y="231"/>
                  </a:lnTo>
                  <a:lnTo>
                    <a:pt x="281" y="226"/>
                  </a:lnTo>
                  <a:cubicBezTo>
                    <a:pt x="281" y="222"/>
                    <a:pt x="280" y="219"/>
                    <a:pt x="280" y="217"/>
                  </a:cubicBezTo>
                  <a:cubicBezTo>
                    <a:pt x="279" y="216"/>
                    <a:pt x="278" y="215"/>
                    <a:pt x="276" y="215"/>
                  </a:cubicBezTo>
                  <a:cubicBezTo>
                    <a:pt x="274" y="215"/>
                    <a:pt x="273" y="216"/>
                    <a:pt x="272" y="217"/>
                  </a:cubicBezTo>
                  <a:cubicBezTo>
                    <a:pt x="272" y="218"/>
                    <a:pt x="271" y="220"/>
                    <a:pt x="271" y="223"/>
                  </a:cubicBezTo>
                  <a:cubicBezTo>
                    <a:pt x="271" y="227"/>
                    <a:pt x="272" y="230"/>
                    <a:pt x="274" y="231"/>
                  </a:cubicBezTo>
                  <a:cubicBezTo>
                    <a:pt x="275" y="233"/>
                    <a:pt x="280" y="236"/>
                    <a:pt x="288" y="241"/>
                  </a:cubicBezTo>
                  <a:cubicBezTo>
                    <a:pt x="294" y="245"/>
                    <a:pt x="299" y="248"/>
                    <a:pt x="301" y="250"/>
                  </a:cubicBezTo>
                  <a:cubicBezTo>
                    <a:pt x="304" y="252"/>
                    <a:pt x="306" y="255"/>
                    <a:pt x="307" y="259"/>
                  </a:cubicBezTo>
                  <a:cubicBezTo>
                    <a:pt x="309" y="263"/>
                    <a:pt x="310" y="268"/>
                    <a:pt x="310" y="274"/>
                  </a:cubicBezTo>
                  <a:cubicBezTo>
                    <a:pt x="310" y="283"/>
                    <a:pt x="308" y="290"/>
                    <a:pt x="303" y="295"/>
                  </a:cubicBezTo>
                  <a:cubicBezTo>
                    <a:pt x="299" y="301"/>
                    <a:pt x="292" y="304"/>
                    <a:pt x="283" y="305"/>
                  </a:cubicBezTo>
                  <a:lnTo>
                    <a:pt x="283" y="315"/>
                  </a:lnTo>
                  <a:lnTo>
                    <a:pt x="271" y="315"/>
                  </a:lnTo>
                  <a:lnTo>
                    <a:pt x="271" y="305"/>
                  </a:lnTo>
                  <a:cubicBezTo>
                    <a:pt x="264" y="304"/>
                    <a:pt x="258" y="302"/>
                    <a:pt x="253" y="297"/>
                  </a:cubicBezTo>
                  <a:cubicBezTo>
                    <a:pt x="248" y="292"/>
                    <a:pt x="245" y="284"/>
                    <a:pt x="245" y="272"/>
                  </a:cubicBezTo>
                  <a:lnTo>
                    <a:pt x="245" y="267"/>
                  </a:lnTo>
                  <a:lnTo>
                    <a:pt x="271" y="267"/>
                  </a:lnTo>
                  <a:lnTo>
                    <a:pt x="271" y="274"/>
                  </a:lnTo>
                  <a:cubicBezTo>
                    <a:pt x="271" y="281"/>
                    <a:pt x="271" y="285"/>
                    <a:pt x="272" y="287"/>
                  </a:cubicBezTo>
                  <a:cubicBezTo>
                    <a:pt x="272" y="288"/>
                    <a:pt x="274" y="289"/>
                    <a:pt x="276" y="289"/>
                  </a:cubicBezTo>
                  <a:cubicBezTo>
                    <a:pt x="277" y="289"/>
                    <a:pt x="279" y="289"/>
                    <a:pt x="280" y="288"/>
                  </a:cubicBezTo>
                  <a:cubicBezTo>
                    <a:pt x="280" y="286"/>
                    <a:pt x="281" y="285"/>
                    <a:pt x="281" y="282"/>
                  </a:cubicBezTo>
                  <a:cubicBezTo>
                    <a:pt x="281" y="276"/>
                    <a:pt x="280" y="272"/>
                    <a:pt x="280" y="270"/>
                  </a:cubicBezTo>
                  <a:cubicBezTo>
                    <a:pt x="279" y="267"/>
                    <a:pt x="276" y="264"/>
                    <a:pt x="271" y="262"/>
                  </a:cubicBezTo>
                  <a:cubicBezTo>
                    <a:pt x="263" y="257"/>
                    <a:pt x="258" y="253"/>
                    <a:pt x="255" y="251"/>
                  </a:cubicBezTo>
                  <a:cubicBezTo>
                    <a:pt x="252" y="248"/>
                    <a:pt x="250" y="245"/>
                    <a:pt x="248" y="241"/>
                  </a:cubicBezTo>
                  <a:cubicBezTo>
                    <a:pt x="246" y="236"/>
                    <a:pt x="245" y="232"/>
                    <a:pt x="245" y="226"/>
                  </a:cubicBezTo>
                  <a:cubicBezTo>
                    <a:pt x="245" y="218"/>
                    <a:pt x="247" y="212"/>
                    <a:pt x="251" y="208"/>
                  </a:cubicBezTo>
                  <a:cubicBezTo>
                    <a:pt x="256" y="203"/>
                    <a:pt x="262" y="201"/>
                    <a:pt x="271" y="200"/>
                  </a:cubicBezTo>
                  <a:lnTo>
                    <a:pt x="271" y="191"/>
                  </a:lnTo>
                  <a:lnTo>
                    <a:pt x="283" y="191"/>
                  </a:lnTo>
                  <a:lnTo>
                    <a:pt x="283" y="200"/>
                  </a:lnTo>
                  <a:cubicBezTo>
                    <a:pt x="291" y="201"/>
                    <a:pt x="297" y="203"/>
                    <a:pt x="301" y="208"/>
                  </a:cubicBezTo>
                  <a:cubicBezTo>
                    <a:pt x="305" y="212"/>
                    <a:pt x="307" y="218"/>
                    <a:pt x="307" y="226"/>
                  </a:cubicBezTo>
                  <a:cubicBezTo>
                    <a:pt x="307" y="227"/>
                    <a:pt x="307" y="229"/>
                    <a:pt x="307" y="231"/>
                  </a:cubicBezTo>
                  <a:close/>
                  <a:moveTo>
                    <a:pt x="247" y="163"/>
                  </a:moveTo>
                  <a:lnTo>
                    <a:pt x="247" y="163"/>
                  </a:lnTo>
                  <a:lnTo>
                    <a:pt x="246" y="163"/>
                  </a:lnTo>
                  <a:lnTo>
                    <a:pt x="246" y="163"/>
                  </a:lnTo>
                  <a:lnTo>
                    <a:pt x="245" y="163"/>
                  </a:lnTo>
                  <a:lnTo>
                    <a:pt x="245" y="163"/>
                  </a:lnTo>
                  <a:lnTo>
                    <a:pt x="244" y="164"/>
                  </a:lnTo>
                  <a:lnTo>
                    <a:pt x="244" y="164"/>
                  </a:lnTo>
                  <a:lnTo>
                    <a:pt x="243" y="164"/>
                  </a:lnTo>
                  <a:lnTo>
                    <a:pt x="243" y="164"/>
                  </a:lnTo>
                  <a:lnTo>
                    <a:pt x="242" y="164"/>
                  </a:lnTo>
                  <a:lnTo>
                    <a:pt x="242" y="164"/>
                  </a:lnTo>
                  <a:lnTo>
                    <a:pt x="241" y="165"/>
                  </a:lnTo>
                  <a:lnTo>
                    <a:pt x="241" y="165"/>
                  </a:lnTo>
                  <a:lnTo>
                    <a:pt x="240" y="165"/>
                  </a:lnTo>
                  <a:lnTo>
                    <a:pt x="239" y="165"/>
                  </a:lnTo>
                  <a:lnTo>
                    <a:pt x="239" y="166"/>
                  </a:lnTo>
                  <a:lnTo>
                    <a:pt x="238" y="166"/>
                  </a:lnTo>
                  <a:lnTo>
                    <a:pt x="238" y="166"/>
                  </a:lnTo>
                  <a:lnTo>
                    <a:pt x="237" y="166"/>
                  </a:lnTo>
                  <a:lnTo>
                    <a:pt x="237" y="166"/>
                  </a:lnTo>
                  <a:lnTo>
                    <a:pt x="236" y="167"/>
                  </a:lnTo>
                  <a:lnTo>
                    <a:pt x="236" y="167"/>
                  </a:lnTo>
                  <a:lnTo>
                    <a:pt x="241" y="176"/>
                  </a:lnTo>
                  <a:lnTo>
                    <a:pt x="241" y="176"/>
                  </a:lnTo>
                  <a:lnTo>
                    <a:pt x="241" y="176"/>
                  </a:lnTo>
                  <a:lnTo>
                    <a:pt x="242" y="176"/>
                  </a:lnTo>
                  <a:lnTo>
                    <a:pt x="242" y="176"/>
                  </a:lnTo>
                  <a:lnTo>
                    <a:pt x="243" y="175"/>
                  </a:lnTo>
                  <a:lnTo>
                    <a:pt x="243" y="175"/>
                  </a:lnTo>
                  <a:lnTo>
                    <a:pt x="244" y="175"/>
                  </a:lnTo>
                  <a:lnTo>
                    <a:pt x="244" y="175"/>
                  </a:lnTo>
                  <a:lnTo>
                    <a:pt x="244" y="175"/>
                  </a:lnTo>
                  <a:lnTo>
                    <a:pt x="245" y="175"/>
                  </a:lnTo>
                  <a:lnTo>
                    <a:pt x="245" y="174"/>
                  </a:lnTo>
                  <a:lnTo>
                    <a:pt x="246" y="174"/>
                  </a:lnTo>
                  <a:lnTo>
                    <a:pt x="246" y="174"/>
                  </a:lnTo>
                  <a:lnTo>
                    <a:pt x="247" y="174"/>
                  </a:lnTo>
                  <a:lnTo>
                    <a:pt x="247" y="174"/>
                  </a:lnTo>
                  <a:lnTo>
                    <a:pt x="248" y="173"/>
                  </a:lnTo>
                  <a:lnTo>
                    <a:pt x="248" y="173"/>
                  </a:lnTo>
                  <a:lnTo>
                    <a:pt x="249" y="173"/>
                  </a:lnTo>
                  <a:lnTo>
                    <a:pt x="249" y="173"/>
                  </a:lnTo>
                  <a:lnTo>
                    <a:pt x="250" y="173"/>
                  </a:lnTo>
                  <a:lnTo>
                    <a:pt x="250" y="173"/>
                  </a:lnTo>
                  <a:lnTo>
                    <a:pt x="247" y="163"/>
                  </a:lnTo>
                  <a:close/>
                  <a:moveTo>
                    <a:pt x="217" y="178"/>
                  </a:moveTo>
                  <a:lnTo>
                    <a:pt x="217" y="178"/>
                  </a:lnTo>
                  <a:lnTo>
                    <a:pt x="217" y="179"/>
                  </a:lnTo>
                  <a:lnTo>
                    <a:pt x="217" y="179"/>
                  </a:lnTo>
                  <a:lnTo>
                    <a:pt x="216" y="179"/>
                  </a:lnTo>
                  <a:lnTo>
                    <a:pt x="216" y="180"/>
                  </a:lnTo>
                  <a:lnTo>
                    <a:pt x="215" y="180"/>
                  </a:lnTo>
                  <a:lnTo>
                    <a:pt x="215" y="180"/>
                  </a:lnTo>
                  <a:lnTo>
                    <a:pt x="215" y="181"/>
                  </a:lnTo>
                  <a:lnTo>
                    <a:pt x="214" y="181"/>
                  </a:lnTo>
                  <a:lnTo>
                    <a:pt x="214" y="181"/>
                  </a:lnTo>
                  <a:lnTo>
                    <a:pt x="213" y="182"/>
                  </a:lnTo>
                  <a:lnTo>
                    <a:pt x="213" y="182"/>
                  </a:lnTo>
                  <a:lnTo>
                    <a:pt x="212" y="183"/>
                  </a:lnTo>
                  <a:lnTo>
                    <a:pt x="212" y="183"/>
                  </a:lnTo>
                  <a:lnTo>
                    <a:pt x="212" y="183"/>
                  </a:lnTo>
                  <a:lnTo>
                    <a:pt x="211" y="184"/>
                  </a:lnTo>
                  <a:lnTo>
                    <a:pt x="211" y="184"/>
                  </a:lnTo>
                  <a:lnTo>
                    <a:pt x="210" y="184"/>
                  </a:lnTo>
                  <a:lnTo>
                    <a:pt x="210" y="185"/>
                  </a:lnTo>
                  <a:lnTo>
                    <a:pt x="210" y="185"/>
                  </a:lnTo>
                  <a:lnTo>
                    <a:pt x="209" y="186"/>
                  </a:lnTo>
                  <a:lnTo>
                    <a:pt x="209" y="186"/>
                  </a:lnTo>
                  <a:lnTo>
                    <a:pt x="217" y="193"/>
                  </a:lnTo>
                  <a:lnTo>
                    <a:pt x="217" y="193"/>
                  </a:lnTo>
                  <a:lnTo>
                    <a:pt x="217" y="193"/>
                  </a:lnTo>
                  <a:lnTo>
                    <a:pt x="218" y="192"/>
                  </a:lnTo>
                  <a:lnTo>
                    <a:pt x="218" y="192"/>
                  </a:lnTo>
                  <a:lnTo>
                    <a:pt x="218" y="192"/>
                  </a:lnTo>
                  <a:lnTo>
                    <a:pt x="219" y="191"/>
                  </a:lnTo>
                  <a:lnTo>
                    <a:pt x="219" y="191"/>
                  </a:lnTo>
                  <a:lnTo>
                    <a:pt x="219" y="191"/>
                  </a:lnTo>
                  <a:lnTo>
                    <a:pt x="220" y="190"/>
                  </a:lnTo>
                  <a:lnTo>
                    <a:pt x="220" y="190"/>
                  </a:lnTo>
                  <a:lnTo>
                    <a:pt x="220" y="190"/>
                  </a:lnTo>
                  <a:lnTo>
                    <a:pt x="221" y="189"/>
                  </a:lnTo>
                  <a:lnTo>
                    <a:pt x="221" y="189"/>
                  </a:lnTo>
                  <a:lnTo>
                    <a:pt x="221" y="189"/>
                  </a:lnTo>
                  <a:lnTo>
                    <a:pt x="222" y="188"/>
                  </a:lnTo>
                  <a:lnTo>
                    <a:pt x="222" y="188"/>
                  </a:lnTo>
                  <a:lnTo>
                    <a:pt x="223" y="188"/>
                  </a:lnTo>
                  <a:lnTo>
                    <a:pt x="223" y="188"/>
                  </a:lnTo>
                  <a:lnTo>
                    <a:pt x="223" y="187"/>
                  </a:lnTo>
                  <a:lnTo>
                    <a:pt x="224" y="187"/>
                  </a:lnTo>
                  <a:lnTo>
                    <a:pt x="224" y="187"/>
                  </a:lnTo>
                  <a:lnTo>
                    <a:pt x="217" y="178"/>
                  </a:lnTo>
                  <a:close/>
                  <a:moveTo>
                    <a:pt x="195" y="204"/>
                  </a:moveTo>
                  <a:lnTo>
                    <a:pt x="195" y="204"/>
                  </a:lnTo>
                  <a:lnTo>
                    <a:pt x="195" y="204"/>
                  </a:lnTo>
                  <a:lnTo>
                    <a:pt x="195" y="205"/>
                  </a:lnTo>
                  <a:lnTo>
                    <a:pt x="195" y="205"/>
                  </a:lnTo>
                  <a:lnTo>
                    <a:pt x="194" y="206"/>
                  </a:lnTo>
                  <a:lnTo>
                    <a:pt x="194" y="206"/>
                  </a:lnTo>
                  <a:lnTo>
                    <a:pt x="194" y="206"/>
                  </a:lnTo>
                  <a:lnTo>
                    <a:pt x="194" y="207"/>
                  </a:lnTo>
                  <a:lnTo>
                    <a:pt x="193" y="207"/>
                  </a:lnTo>
                  <a:lnTo>
                    <a:pt x="193" y="208"/>
                  </a:lnTo>
                  <a:lnTo>
                    <a:pt x="193" y="208"/>
                  </a:lnTo>
                  <a:lnTo>
                    <a:pt x="193" y="209"/>
                  </a:lnTo>
                  <a:lnTo>
                    <a:pt x="192" y="209"/>
                  </a:lnTo>
                  <a:lnTo>
                    <a:pt x="192" y="210"/>
                  </a:lnTo>
                  <a:lnTo>
                    <a:pt x="192" y="210"/>
                  </a:lnTo>
                  <a:lnTo>
                    <a:pt x="192" y="211"/>
                  </a:lnTo>
                  <a:lnTo>
                    <a:pt x="191" y="211"/>
                  </a:lnTo>
                  <a:lnTo>
                    <a:pt x="191" y="212"/>
                  </a:lnTo>
                  <a:lnTo>
                    <a:pt x="191" y="213"/>
                  </a:lnTo>
                  <a:lnTo>
                    <a:pt x="191" y="213"/>
                  </a:lnTo>
                  <a:lnTo>
                    <a:pt x="190" y="214"/>
                  </a:lnTo>
                  <a:lnTo>
                    <a:pt x="190" y="214"/>
                  </a:lnTo>
                  <a:lnTo>
                    <a:pt x="200" y="218"/>
                  </a:lnTo>
                  <a:lnTo>
                    <a:pt x="200" y="218"/>
                  </a:lnTo>
                  <a:lnTo>
                    <a:pt x="200" y="217"/>
                  </a:lnTo>
                  <a:lnTo>
                    <a:pt x="200" y="217"/>
                  </a:lnTo>
                  <a:lnTo>
                    <a:pt x="201" y="216"/>
                  </a:lnTo>
                  <a:lnTo>
                    <a:pt x="201" y="216"/>
                  </a:lnTo>
                  <a:lnTo>
                    <a:pt x="201" y="216"/>
                  </a:lnTo>
                  <a:lnTo>
                    <a:pt x="201" y="215"/>
                  </a:lnTo>
                  <a:lnTo>
                    <a:pt x="202" y="215"/>
                  </a:lnTo>
                  <a:lnTo>
                    <a:pt x="202" y="214"/>
                  </a:lnTo>
                  <a:lnTo>
                    <a:pt x="202" y="214"/>
                  </a:lnTo>
                  <a:lnTo>
                    <a:pt x="202" y="213"/>
                  </a:lnTo>
                  <a:lnTo>
                    <a:pt x="202" y="213"/>
                  </a:lnTo>
                  <a:lnTo>
                    <a:pt x="203" y="212"/>
                  </a:lnTo>
                  <a:lnTo>
                    <a:pt x="203" y="212"/>
                  </a:lnTo>
                  <a:lnTo>
                    <a:pt x="203" y="212"/>
                  </a:lnTo>
                  <a:lnTo>
                    <a:pt x="203" y="211"/>
                  </a:lnTo>
                  <a:lnTo>
                    <a:pt x="204" y="211"/>
                  </a:lnTo>
                  <a:lnTo>
                    <a:pt x="204" y="210"/>
                  </a:lnTo>
                  <a:lnTo>
                    <a:pt x="204" y="210"/>
                  </a:lnTo>
                  <a:lnTo>
                    <a:pt x="204" y="209"/>
                  </a:lnTo>
                  <a:lnTo>
                    <a:pt x="204" y="209"/>
                  </a:lnTo>
                  <a:lnTo>
                    <a:pt x="195" y="204"/>
                  </a:lnTo>
                  <a:close/>
                  <a:moveTo>
                    <a:pt x="184" y="235"/>
                  </a:moveTo>
                  <a:lnTo>
                    <a:pt x="184" y="235"/>
                  </a:lnTo>
                  <a:lnTo>
                    <a:pt x="184" y="236"/>
                  </a:lnTo>
                  <a:lnTo>
                    <a:pt x="184" y="236"/>
                  </a:lnTo>
                  <a:lnTo>
                    <a:pt x="184" y="237"/>
                  </a:lnTo>
                  <a:lnTo>
                    <a:pt x="184" y="238"/>
                  </a:lnTo>
                  <a:lnTo>
                    <a:pt x="183" y="238"/>
                  </a:lnTo>
                  <a:lnTo>
                    <a:pt x="183" y="239"/>
                  </a:lnTo>
                  <a:lnTo>
                    <a:pt x="183" y="239"/>
                  </a:lnTo>
                  <a:lnTo>
                    <a:pt x="183" y="240"/>
                  </a:lnTo>
                  <a:lnTo>
                    <a:pt x="183" y="240"/>
                  </a:lnTo>
                  <a:lnTo>
                    <a:pt x="183" y="241"/>
                  </a:lnTo>
                  <a:lnTo>
                    <a:pt x="183" y="242"/>
                  </a:lnTo>
                  <a:lnTo>
                    <a:pt x="183" y="242"/>
                  </a:lnTo>
                  <a:lnTo>
                    <a:pt x="183" y="243"/>
                  </a:lnTo>
                  <a:lnTo>
                    <a:pt x="183" y="243"/>
                  </a:lnTo>
                  <a:lnTo>
                    <a:pt x="183" y="244"/>
                  </a:lnTo>
                  <a:lnTo>
                    <a:pt x="183" y="245"/>
                  </a:lnTo>
                  <a:lnTo>
                    <a:pt x="183" y="245"/>
                  </a:lnTo>
                  <a:lnTo>
                    <a:pt x="183" y="246"/>
                  </a:lnTo>
                  <a:lnTo>
                    <a:pt x="183" y="246"/>
                  </a:lnTo>
                  <a:lnTo>
                    <a:pt x="183" y="247"/>
                  </a:lnTo>
                  <a:lnTo>
                    <a:pt x="193" y="247"/>
                  </a:lnTo>
                  <a:lnTo>
                    <a:pt x="193" y="247"/>
                  </a:lnTo>
                  <a:lnTo>
                    <a:pt x="193" y="246"/>
                  </a:lnTo>
                  <a:lnTo>
                    <a:pt x="193" y="246"/>
                  </a:lnTo>
                  <a:lnTo>
                    <a:pt x="193" y="245"/>
                  </a:lnTo>
                  <a:lnTo>
                    <a:pt x="193" y="245"/>
                  </a:lnTo>
                  <a:lnTo>
                    <a:pt x="194" y="244"/>
                  </a:lnTo>
                  <a:lnTo>
                    <a:pt x="194" y="244"/>
                  </a:lnTo>
                  <a:lnTo>
                    <a:pt x="194" y="243"/>
                  </a:lnTo>
                  <a:lnTo>
                    <a:pt x="194" y="243"/>
                  </a:lnTo>
                  <a:lnTo>
                    <a:pt x="194" y="242"/>
                  </a:lnTo>
                  <a:lnTo>
                    <a:pt x="194" y="242"/>
                  </a:lnTo>
                  <a:lnTo>
                    <a:pt x="194" y="241"/>
                  </a:lnTo>
                  <a:lnTo>
                    <a:pt x="194" y="241"/>
                  </a:lnTo>
                  <a:lnTo>
                    <a:pt x="194" y="240"/>
                  </a:lnTo>
                  <a:lnTo>
                    <a:pt x="194" y="240"/>
                  </a:lnTo>
                  <a:lnTo>
                    <a:pt x="194" y="239"/>
                  </a:lnTo>
                  <a:lnTo>
                    <a:pt x="194" y="239"/>
                  </a:lnTo>
                  <a:lnTo>
                    <a:pt x="194" y="238"/>
                  </a:lnTo>
                  <a:lnTo>
                    <a:pt x="194" y="238"/>
                  </a:lnTo>
                  <a:lnTo>
                    <a:pt x="194" y="237"/>
                  </a:lnTo>
                  <a:lnTo>
                    <a:pt x="184" y="235"/>
                  </a:lnTo>
                  <a:close/>
                  <a:moveTo>
                    <a:pt x="185" y="269"/>
                  </a:moveTo>
                  <a:lnTo>
                    <a:pt x="185" y="269"/>
                  </a:lnTo>
                  <a:lnTo>
                    <a:pt x="185" y="269"/>
                  </a:lnTo>
                  <a:lnTo>
                    <a:pt x="185" y="270"/>
                  </a:lnTo>
                  <a:lnTo>
                    <a:pt x="185" y="270"/>
                  </a:lnTo>
                  <a:lnTo>
                    <a:pt x="185" y="271"/>
                  </a:lnTo>
                  <a:lnTo>
                    <a:pt x="185" y="271"/>
                  </a:lnTo>
                  <a:lnTo>
                    <a:pt x="185" y="272"/>
                  </a:lnTo>
                  <a:lnTo>
                    <a:pt x="185" y="272"/>
                  </a:lnTo>
                  <a:lnTo>
                    <a:pt x="185" y="273"/>
                  </a:lnTo>
                  <a:lnTo>
                    <a:pt x="186" y="273"/>
                  </a:lnTo>
                  <a:lnTo>
                    <a:pt x="186" y="274"/>
                  </a:lnTo>
                  <a:lnTo>
                    <a:pt x="186" y="275"/>
                  </a:lnTo>
                  <a:lnTo>
                    <a:pt x="186" y="275"/>
                  </a:lnTo>
                  <a:lnTo>
                    <a:pt x="186" y="276"/>
                  </a:lnTo>
                  <a:lnTo>
                    <a:pt x="186" y="276"/>
                  </a:lnTo>
                  <a:lnTo>
                    <a:pt x="186" y="277"/>
                  </a:lnTo>
                  <a:lnTo>
                    <a:pt x="187" y="277"/>
                  </a:lnTo>
                  <a:lnTo>
                    <a:pt x="187" y="278"/>
                  </a:lnTo>
                  <a:lnTo>
                    <a:pt x="187" y="278"/>
                  </a:lnTo>
                  <a:lnTo>
                    <a:pt x="187" y="279"/>
                  </a:lnTo>
                  <a:lnTo>
                    <a:pt x="187" y="279"/>
                  </a:lnTo>
                  <a:lnTo>
                    <a:pt x="187" y="280"/>
                  </a:lnTo>
                  <a:lnTo>
                    <a:pt x="197" y="276"/>
                  </a:lnTo>
                  <a:lnTo>
                    <a:pt x="197" y="276"/>
                  </a:lnTo>
                  <a:lnTo>
                    <a:pt x="197" y="276"/>
                  </a:lnTo>
                  <a:lnTo>
                    <a:pt x="197" y="275"/>
                  </a:lnTo>
                  <a:lnTo>
                    <a:pt x="197" y="275"/>
                  </a:lnTo>
                  <a:lnTo>
                    <a:pt x="197" y="274"/>
                  </a:lnTo>
                  <a:lnTo>
                    <a:pt x="197" y="274"/>
                  </a:lnTo>
                  <a:lnTo>
                    <a:pt x="196" y="273"/>
                  </a:lnTo>
                  <a:lnTo>
                    <a:pt x="196" y="273"/>
                  </a:lnTo>
                  <a:lnTo>
                    <a:pt x="196" y="272"/>
                  </a:lnTo>
                  <a:lnTo>
                    <a:pt x="196" y="272"/>
                  </a:lnTo>
                  <a:lnTo>
                    <a:pt x="196" y="271"/>
                  </a:lnTo>
                  <a:lnTo>
                    <a:pt x="196" y="271"/>
                  </a:lnTo>
                  <a:lnTo>
                    <a:pt x="196" y="270"/>
                  </a:lnTo>
                  <a:lnTo>
                    <a:pt x="196" y="270"/>
                  </a:lnTo>
                  <a:lnTo>
                    <a:pt x="195" y="269"/>
                  </a:lnTo>
                  <a:lnTo>
                    <a:pt x="195" y="269"/>
                  </a:lnTo>
                  <a:lnTo>
                    <a:pt x="195" y="268"/>
                  </a:lnTo>
                  <a:lnTo>
                    <a:pt x="195" y="268"/>
                  </a:lnTo>
                  <a:lnTo>
                    <a:pt x="195" y="267"/>
                  </a:lnTo>
                  <a:lnTo>
                    <a:pt x="195" y="267"/>
                  </a:lnTo>
                  <a:lnTo>
                    <a:pt x="195" y="267"/>
                  </a:lnTo>
                  <a:lnTo>
                    <a:pt x="185" y="269"/>
                  </a:lnTo>
                  <a:close/>
                  <a:moveTo>
                    <a:pt x="197" y="300"/>
                  </a:moveTo>
                  <a:lnTo>
                    <a:pt x="197" y="300"/>
                  </a:lnTo>
                  <a:lnTo>
                    <a:pt x="197" y="300"/>
                  </a:lnTo>
                  <a:lnTo>
                    <a:pt x="197" y="301"/>
                  </a:lnTo>
                  <a:lnTo>
                    <a:pt x="198" y="301"/>
                  </a:lnTo>
                  <a:lnTo>
                    <a:pt x="198" y="302"/>
                  </a:lnTo>
                  <a:lnTo>
                    <a:pt x="198" y="302"/>
                  </a:lnTo>
                  <a:lnTo>
                    <a:pt x="199" y="302"/>
                  </a:lnTo>
                  <a:lnTo>
                    <a:pt x="199" y="303"/>
                  </a:lnTo>
                  <a:lnTo>
                    <a:pt x="199" y="303"/>
                  </a:lnTo>
                  <a:lnTo>
                    <a:pt x="200" y="304"/>
                  </a:lnTo>
                  <a:lnTo>
                    <a:pt x="200" y="304"/>
                  </a:lnTo>
                  <a:lnTo>
                    <a:pt x="200" y="305"/>
                  </a:lnTo>
                  <a:lnTo>
                    <a:pt x="201" y="305"/>
                  </a:lnTo>
                  <a:lnTo>
                    <a:pt x="201" y="306"/>
                  </a:lnTo>
                  <a:lnTo>
                    <a:pt x="201" y="306"/>
                  </a:lnTo>
                  <a:lnTo>
                    <a:pt x="202" y="306"/>
                  </a:lnTo>
                  <a:lnTo>
                    <a:pt x="202" y="307"/>
                  </a:lnTo>
                  <a:lnTo>
                    <a:pt x="202" y="307"/>
                  </a:lnTo>
                  <a:lnTo>
                    <a:pt x="203" y="308"/>
                  </a:lnTo>
                  <a:lnTo>
                    <a:pt x="203" y="308"/>
                  </a:lnTo>
                  <a:lnTo>
                    <a:pt x="203" y="309"/>
                  </a:lnTo>
                  <a:lnTo>
                    <a:pt x="204" y="309"/>
                  </a:lnTo>
                  <a:lnTo>
                    <a:pt x="212" y="302"/>
                  </a:lnTo>
                  <a:lnTo>
                    <a:pt x="212" y="302"/>
                  </a:lnTo>
                  <a:lnTo>
                    <a:pt x="211" y="302"/>
                  </a:lnTo>
                  <a:lnTo>
                    <a:pt x="211" y="301"/>
                  </a:lnTo>
                  <a:lnTo>
                    <a:pt x="211" y="301"/>
                  </a:lnTo>
                  <a:lnTo>
                    <a:pt x="210" y="300"/>
                  </a:lnTo>
                  <a:lnTo>
                    <a:pt x="210" y="300"/>
                  </a:lnTo>
                  <a:lnTo>
                    <a:pt x="210" y="300"/>
                  </a:lnTo>
                  <a:lnTo>
                    <a:pt x="209" y="299"/>
                  </a:lnTo>
                  <a:lnTo>
                    <a:pt x="209" y="299"/>
                  </a:lnTo>
                  <a:lnTo>
                    <a:pt x="209" y="298"/>
                  </a:lnTo>
                  <a:lnTo>
                    <a:pt x="209" y="298"/>
                  </a:lnTo>
                  <a:lnTo>
                    <a:pt x="208" y="298"/>
                  </a:lnTo>
                  <a:lnTo>
                    <a:pt x="208" y="297"/>
                  </a:lnTo>
                  <a:lnTo>
                    <a:pt x="208" y="297"/>
                  </a:lnTo>
                  <a:lnTo>
                    <a:pt x="207" y="296"/>
                  </a:lnTo>
                  <a:lnTo>
                    <a:pt x="207" y="296"/>
                  </a:lnTo>
                  <a:lnTo>
                    <a:pt x="207" y="296"/>
                  </a:lnTo>
                  <a:lnTo>
                    <a:pt x="207" y="295"/>
                  </a:lnTo>
                  <a:lnTo>
                    <a:pt x="206" y="295"/>
                  </a:lnTo>
                  <a:lnTo>
                    <a:pt x="206" y="294"/>
                  </a:lnTo>
                  <a:lnTo>
                    <a:pt x="206" y="294"/>
                  </a:lnTo>
                  <a:lnTo>
                    <a:pt x="197" y="300"/>
                  </a:lnTo>
                  <a:close/>
                  <a:moveTo>
                    <a:pt x="220" y="324"/>
                  </a:moveTo>
                  <a:lnTo>
                    <a:pt x="220" y="324"/>
                  </a:lnTo>
                  <a:lnTo>
                    <a:pt x="220" y="325"/>
                  </a:lnTo>
                  <a:lnTo>
                    <a:pt x="221" y="325"/>
                  </a:lnTo>
                  <a:lnTo>
                    <a:pt x="221" y="325"/>
                  </a:lnTo>
                  <a:lnTo>
                    <a:pt x="221" y="326"/>
                  </a:lnTo>
                  <a:lnTo>
                    <a:pt x="222" y="326"/>
                  </a:lnTo>
                  <a:lnTo>
                    <a:pt x="222" y="326"/>
                  </a:lnTo>
                  <a:lnTo>
                    <a:pt x="223" y="327"/>
                  </a:lnTo>
                  <a:lnTo>
                    <a:pt x="223" y="327"/>
                  </a:lnTo>
                  <a:lnTo>
                    <a:pt x="224" y="327"/>
                  </a:lnTo>
                  <a:lnTo>
                    <a:pt x="224" y="328"/>
                  </a:lnTo>
                  <a:lnTo>
                    <a:pt x="225" y="328"/>
                  </a:lnTo>
                  <a:lnTo>
                    <a:pt x="225" y="328"/>
                  </a:lnTo>
                  <a:lnTo>
                    <a:pt x="226" y="328"/>
                  </a:lnTo>
                  <a:lnTo>
                    <a:pt x="226" y="329"/>
                  </a:lnTo>
                  <a:lnTo>
                    <a:pt x="227" y="329"/>
                  </a:lnTo>
                  <a:lnTo>
                    <a:pt x="227" y="329"/>
                  </a:lnTo>
                  <a:lnTo>
                    <a:pt x="228" y="330"/>
                  </a:lnTo>
                  <a:lnTo>
                    <a:pt x="228" y="330"/>
                  </a:lnTo>
                  <a:lnTo>
                    <a:pt x="228" y="330"/>
                  </a:lnTo>
                  <a:lnTo>
                    <a:pt x="229" y="330"/>
                  </a:lnTo>
                  <a:lnTo>
                    <a:pt x="229" y="331"/>
                  </a:lnTo>
                  <a:lnTo>
                    <a:pt x="235" y="321"/>
                  </a:lnTo>
                  <a:lnTo>
                    <a:pt x="234" y="321"/>
                  </a:lnTo>
                  <a:lnTo>
                    <a:pt x="234" y="321"/>
                  </a:lnTo>
                  <a:lnTo>
                    <a:pt x="233" y="321"/>
                  </a:lnTo>
                  <a:lnTo>
                    <a:pt x="233" y="320"/>
                  </a:lnTo>
                  <a:lnTo>
                    <a:pt x="233" y="320"/>
                  </a:lnTo>
                  <a:lnTo>
                    <a:pt x="232" y="320"/>
                  </a:lnTo>
                  <a:lnTo>
                    <a:pt x="232" y="320"/>
                  </a:lnTo>
                  <a:lnTo>
                    <a:pt x="231" y="319"/>
                  </a:lnTo>
                  <a:lnTo>
                    <a:pt x="231" y="319"/>
                  </a:lnTo>
                  <a:lnTo>
                    <a:pt x="230" y="319"/>
                  </a:lnTo>
                  <a:lnTo>
                    <a:pt x="230" y="319"/>
                  </a:lnTo>
                  <a:lnTo>
                    <a:pt x="230" y="318"/>
                  </a:lnTo>
                  <a:lnTo>
                    <a:pt x="229" y="318"/>
                  </a:lnTo>
                  <a:lnTo>
                    <a:pt x="229" y="318"/>
                  </a:lnTo>
                  <a:lnTo>
                    <a:pt x="228" y="318"/>
                  </a:lnTo>
                  <a:lnTo>
                    <a:pt x="228" y="317"/>
                  </a:lnTo>
                  <a:lnTo>
                    <a:pt x="228" y="317"/>
                  </a:lnTo>
                  <a:lnTo>
                    <a:pt x="227" y="317"/>
                  </a:lnTo>
                  <a:lnTo>
                    <a:pt x="227" y="316"/>
                  </a:lnTo>
                  <a:lnTo>
                    <a:pt x="226" y="316"/>
                  </a:lnTo>
                  <a:lnTo>
                    <a:pt x="226" y="316"/>
                  </a:lnTo>
                  <a:lnTo>
                    <a:pt x="220" y="324"/>
                  </a:lnTo>
                  <a:close/>
                  <a:moveTo>
                    <a:pt x="250" y="339"/>
                  </a:moveTo>
                  <a:lnTo>
                    <a:pt x="250" y="339"/>
                  </a:lnTo>
                  <a:lnTo>
                    <a:pt x="250" y="339"/>
                  </a:lnTo>
                  <a:lnTo>
                    <a:pt x="251" y="339"/>
                  </a:lnTo>
                  <a:lnTo>
                    <a:pt x="251" y="340"/>
                  </a:lnTo>
                  <a:lnTo>
                    <a:pt x="252" y="340"/>
                  </a:lnTo>
                  <a:lnTo>
                    <a:pt x="252" y="340"/>
                  </a:lnTo>
                  <a:lnTo>
                    <a:pt x="253" y="340"/>
                  </a:lnTo>
                  <a:lnTo>
                    <a:pt x="253" y="340"/>
                  </a:lnTo>
                  <a:lnTo>
                    <a:pt x="254" y="340"/>
                  </a:lnTo>
                  <a:lnTo>
                    <a:pt x="255" y="340"/>
                  </a:lnTo>
                  <a:lnTo>
                    <a:pt x="255" y="341"/>
                  </a:lnTo>
                  <a:lnTo>
                    <a:pt x="256" y="341"/>
                  </a:lnTo>
                  <a:lnTo>
                    <a:pt x="256" y="341"/>
                  </a:lnTo>
                  <a:lnTo>
                    <a:pt x="257" y="341"/>
                  </a:lnTo>
                  <a:lnTo>
                    <a:pt x="257" y="341"/>
                  </a:lnTo>
                  <a:lnTo>
                    <a:pt x="258" y="341"/>
                  </a:lnTo>
                  <a:lnTo>
                    <a:pt x="259" y="341"/>
                  </a:lnTo>
                  <a:lnTo>
                    <a:pt x="259" y="341"/>
                  </a:lnTo>
                  <a:lnTo>
                    <a:pt x="260" y="341"/>
                  </a:lnTo>
                  <a:lnTo>
                    <a:pt x="260" y="341"/>
                  </a:lnTo>
                  <a:lnTo>
                    <a:pt x="261" y="342"/>
                  </a:lnTo>
                  <a:lnTo>
                    <a:pt x="261" y="342"/>
                  </a:lnTo>
                  <a:lnTo>
                    <a:pt x="263" y="331"/>
                  </a:lnTo>
                  <a:lnTo>
                    <a:pt x="262" y="331"/>
                  </a:lnTo>
                  <a:lnTo>
                    <a:pt x="262" y="331"/>
                  </a:lnTo>
                  <a:lnTo>
                    <a:pt x="261" y="331"/>
                  </a:lnTo>
                  <a:lnTo>
                    <a:pt x="261" y="331"/>
                  </a:lnTo>
                  <a:lnTo>
                    <a:pt x="260" y="331"/>
                  </a:lnTo>
                  <a:lnTo>
                    <a:pt x="260" y="331"/>
                  </a:lnTo>
                  <a:lnTo>
                    <a:pt x="259" y="331"/>
                  </a:lnTo>
                  <a:lnTo>
                    <a:pt x="259" y="330"/>
                  </a:lnTo>
                  <a:lnTo>
                    <a:pt x="258" y="330"/>
                  </a:lnTo>
                  <a:lnTo>
                    <a:pt x="258" y="330"/>
                  </a:lnTo>
                  <a:lnTo>
                    <a:pt x="257" y="330"/>
                  </a:lnTo>
                  <a:lnTo>
                    <a:pt x="257" y="330"/>
                  </a:lnTo>
                  <a:lnTo>
                    <a:pt x="256" y="330"/>
                  </a:lnTo>
                  <a:lnTo>
                    <a:pt x="256" y="330"/>
                  </a:lnTo>
                  <a:lnTo>
                    <a:pt x="255" y="330"/>
                  </a:lnTo>
                  <a:lnTo>
                    <a:pt x="255" y="330"/>
                  </a:lnTo>
                  <a:lnTo>
                    <a:pt x="254" y="329"/>
                  </a:lnTo>
                  <a:lnTo>
                    <a:pt x="254" y="329"/>
                  </a:lnTo>
                  <a:lnTo>
                    <a:pt x="253" y="329"/>
                  </a:lnTo>
                  <a:lnTo>
                    <a:pt x="253" y="329"/>
                  </a:lnTo>
                  <a:lnTo>
                    <a:pt x="253" y="329"/>
                  </a:lnTo>
                  <a:lnTo>
                    <a:pt x="250" y="339"/>
                  </a:lnTo>
                  <a:close/>
                  <a:moveTo>
                    <a:pt x="283" y="342"/>
                  </a:moveTo>
                  <a:lnTo>
                    <a:pt x="283" y="342"/>
                  </a:lnTo>
                  <a:lnTo>
                    <a:pt x="284" y="342"/>
                  </a:lnTo>
                  <a:lnTo>
                    <a:pt x="284" y="342"/>
                  </a:lnTo>
                  <a:lnTo>
                    <a:pt x="285" y="342"/>
                  </a:lnTo>
                  <a:lnTo>
                    <a:pt x="285" y="342"/>
                  </a:lnTo>
                  <a:lnTo>
                    <a:pt x="286" y="342"/>
                  </a:lnTo>
                  <a:lnTo>
                    <a:pt x="287" y="342"/>
                  </a:lnTo>
                  <a:lnTo>
                    <a:pt x="287" y="342"/>
                  </a:lnTo>
                  <a:lnTo>
                    <a:pt x="288" y="342"/>
                  </a:lnTo>
                  <a:lnTo>
                    <a:pt x="288" y="342"/>
                  </a:lnTo>
                  <a:lnTo>
                    <a:pt x="289" y="342"/>
                  </a:lnTo>
                  <a:lnTo>
                    <a:pt x="289" y="341"/>
                  </a:lnTo>
                  <a:lnTo>
                    <a:pt x="290" y="341"/>
                  </a:lnTo>
                  <a:lnTo>
                    <a:pt x="291" y="341"/>
                  </a:lnTo>
                  <a:lnTo>
                    <a:pt x="291" y="341"/>
                  </a:lnTo>
                  <a:lnTo>
                    <a:pt x="292" y="341"/>
                  </a:lnTo>
                  <a:lnTo>
                    <a:pt x="292" y="341"/>
                  </a:lnTo>
                  <a:lnTo>
                    <a:pt x="293" y="341"/>
                  </a:lnTo>
                  <a:lnTo>
                    <a:pt x="293" y="341"/>
                  </a:lnTo>
                  <a:lnTo>
                    <a:pt x="294" y="341"/>
                  </a:lnTo>
                  <a:lnTo>
                    <a:pt x="295" y="341"/>
                  </a:lnTo>
                  <a:lnTo>
                    <a:pt x="295" y="341"/>
                  </a:lnTo>
                  <a:lnTo>
                    <a:pt x="292" y="330"/>
                  </a:lnTo>
                  <a:lnTo>
                    <a:pt x="292" y="330"/>
                  </a:lnTo>
                  <a:lnTo>
                    <a:pt x="292" y="330"/>
                  </a:lnTo>
                  <a:lnTo>
                    <a:pt x="291" y="330"/>
                  </a:lnTo>
                  <a:lnTo>
                    <a:pt x="291" y="330"/>
                  </a:lnTo>
                  <a:lnTo>
                    <a:pt x="290" y="331"/>
                  </a:lnTo>
                  <a:lnTo>
                    <a:pt x="290" y="331"/>
                  </a:lnTo>
                  <a:lnTo>
                    <a:pt x="289" y="331"/>
                  </a:lnTo>
                  <a:lnTo>
                    <a:pt x="289" y="331"/>
                  </a:lnTo>
                  <a:lnTo>
                    <a:pt x="288" y="331"/>
                  </a:lnTo>
                  <a:lnTo>
                    <a:pt x="288" y="331"/>
                  </a:lnTo>
                  <a:lnTo>
                    <a:pt x="287" y="331"/>
                  </a:lnTo>
                  <a:lnTo>
                    <a:pt x="287" y="331"/>
                  </a:lnTo>
                  <a:lnTo>
                    <a:pt x="286" y="331"/>
                  </a:lnTo>
                  <a:lnTo>
                    <a:pt x="286" y="331"/>
                  </a:lnTo>
                  <a:lnTo>
                    <a:pt x="285" y="331"/>
                  </a:lnTo>
                  <a:lnTo>
                    <a:pt x="285" y="331"/>
                  </a:lnTo>
                  <a:lnTo>
                    <a:pt x="284" y="332"/>
                  </a:lnTo>
                  <a:lnTo>
                    <a:pt x="284" y="332"/>
                  </a:lnTo>
                  <a:lnTo>
                    <a:pt x="283" y="332"/>
                  </a:lnTo>
                  <a:lnTo>
                    <a:pt x="283" y="332"/>
                  </a:lnTo>
                  <a:lnTo>
                    <a:pt x="282" y="332"/>
                  </a:lnTo>
                  <a:lnTo>
                    <a:pt x="283" y="342"/>
                  </a:lnTo>
                  <a:close/>
                  <a:moveTo>
                    <a:pt x="316" y="333"/>
                  </a:moveTo>
                  <a:lnTo>
                    <a:pt x="316" y="333"/>
                  </a:lnTo>
                  <a:lnTo>
                    <a:pt x="316" y="333"/>
                  </a:lnTo>
                  <a:lnTo>
                    <a:pt x="316" y="333"/>
                  </a:lnTo>
                  <a:lnTo>
                    <a:pt x="317" y="333"/>
                  </a:lnTo>
                  <a:lnTo>
                    <a:pt x="317" y="332"/>
                  </a:lnTo>
                  <a:lnTo>
                    <a:pt x="318" y="332"/>
                  </a:lnTo>
                  <a:lnTo>
                    <a:pt x="318" y="332"/>
                  </a:lnTo>
                  <a:lnTo>
                    <a:pt x="319" y="332"/>
                  </a:lnTo>
                  <a:lnTo>
                    <a:pt x="319" y="331"/>
                  </a:lnTo>
                  <a:lnTo>
                    <a:pt x="320" y="331"/>
                  </a:lnTo>
                  <a:lnTo>
                    <a:pt x="320" y="331"/>
                  </a:lnTo>
                  <a:lnTo>
                    <a:pt x="321" y="330"/>
                  </a:lnTo>
                  <a:lnTo>
                    <a:pt x="321" y="330"/>
                  </a:lnTo>
                  <a:lnTo>
                    <a:pt x="322" y="330"/>
                  </a:lnTo>
                  <a:lnTo>
                    <a:pt x="322" y="330"/>
                  </a:lnTo>
                  <a:lnTo>
                    <a:pt x="323" y="329"/>
                  </a:lnTo>
                  <a:lnTo>
                    <a:pt x="323" y="329"/>
                  </a:lnTo>
                  <a:lnTo>
                    <a:pt x="324" y="329"/>
                  </a:lnTo>
                  <a:lnTo>
                    <a:pt x="324" y="328"/>
                  </a:lnTo>
                  <a:lnTo>
                    <a:pt x="325" y="328"/>
                  </a:lnTo>
                  <a:lnTo>
                    <a:pt x="325" y="328"/>
                  </a:lnTo>
                  <a:lnTo>
                    <a:pt x="325" y="328"/>
                  </a:lnTo>
                  <a:lnTo>
                    <a:pt x="320" y="319"/>
                  </a:lnTo>
                  <a:lnTo>
                    <a:pt x="319" y="319"/>
                  </a:lnTo>
                  <a:lnTo>
                    <a:pt x="319" y="319"/>
                  </a:lnTo>
                  <a:lnTo>
                    <a:pt x="318" y="319"/>
                  </a:lnTo>
                  <a:lnTo>
                    <a:pt x="318" y="320"/>
                  </a:lnTo>
                  <a:lnTo>
                    <a:pt x="318" y="320"/>
                  </a:lnTo>
                  <a:lnTo>
                    <a:pt x="317" y="320"/>
                  </a:lnTo>
                  <a:lnTo>
                    <a:pt x="317" y="320"/>
                  </a:lnTo>
                  <a:lnTo>
                    <a:pt x="316" y="321"/>
                  </a:lnTo>
                  <a:lnTo>
                    <a:pt x="316" y="321"/>
                  </a:lnTo>
                  <a:lnTo>
                    <a:pt x="315" y="321"/>
                  </a:lnTo>
                  <a:lnTo>
                    <a:pt x="315" y="321"/>
                  </a:lnTo>
                  <a:lnTo>
                    <a:pt x="315" y="322"/>
                  </a:lnTo>
                  <a:lnTo>
                    <a:pt x="314" y="322"/>
                  </a:lnTo>
                  <a:lnTo>
                    <a:pt x="314" y="322"/>
                  </a:lnTo>
                  <a:lnTo>
                    <a:pt x="313" y="322"/>
                  </a:lnTo>
                  <a:lnTo>
                    <a:pt x="313" y="323"/>
                  </a:lnTo>
                  <a:lnTo>
                    <a:pt x="312" y="323"/>
                  </a:lnTo>
                  <a:lnTo>
                    <a:pt x="312" y="323"/>
                  </a:lnTo>
                  <a:lnTo>
                    <a:pt x="312" y="323"/>
                  </a:lnTo>
                  <a:lnTo>
                    <a:pt x="311" y="324"/>
                  </a:lnTo>
                  <a:lnTo>
                    <a:pt x="311" y="324"/>
                  </a:lnTo>
                  <a:lnTo>
                    <a:pt x="316" y="333"/>
                  </a:lnTo>
                  <a:close/>
                  <a:moveTo>
                    <a:pt x="343" y="313"/>
                  </a:moveTo>
                  <a:lnTo>
                    <a:pt x="343" y="313"/>
                  </a:lnTo>
                  <a:lnTo>
                    <a:pt x="343" y="313"/>
                  </a:lnTo>
                  <a:lnTo>
                    <a:pt x="343" y="312"/>
                  </a:lnTo>
                  <a:lnTo>
                    <a:pt x="343" y="312"/>
                  </a:lnTo>
                  <a:lnTo>
                    <a:pt x="344" y="312"/>
                  </a:lnTo>
                  <a:lnTo>
                    <a:pt x="344" y="311"/>
                  </a:lnTo>
                  <a:lnTo>
                    <a:pt x="345" y="311"/>
                  </a:lnTo>
                  <a:lnTo>
                    <a:pt x="345" y="310"/>
                  </a:lnTo>
                  <a:lnTo>
                    <a:pt x="345" y="310"/>
                  </a:lnTo>
                  <a:lnTo>
                    <a:pt x="346" y="310"/>
                  </a:lnTo>
                  <a:lnTo>
                    <a:pt x="346" y="309"/>
                  </a:lnTo>
                  <a:lnTo>
                    <a:pt x="346" y="309"/>
                  </a:lnTo>
                  <a:lnTo>
                    <a:pt x="347" y="308"/>
                  </a:lnTo>
                  <a:lnTo>
                    <a:pt x="347" y="308"/>
                  </a:lnTo>
                  <a:lnTo>
                    <a:pt x="347" y="307"/>
                  </a:lnTo>
                  <a:lnTo>
                    <a:pt x="348" y="307"/>
                  </a:lnTo>
                  <a:lnTo>
                    <a:pt x="348" y="306"/>
                  </a:lnTo>
                  <a:lnTo>
                    <a:pt x="348" y="306"/>
                  </a:lnTo>
                  <a:lnTo>
                    <a:pt x="349" y="306"/>
                  </a:lnTo>
                  <a:lnTo>
                    <a:pt x="349" y="305"/>
                  </a:lnTo>
                  <a:lnTo>
                    <a:pt x="349" y="305"/>
                  </a:lnTo>
                  <a:lnTo>
                    <a:pt x="350" y="304"/>
                  </a:lnTo>
                  <a:lnTo>
                    <a:pt x="341" y="298"/>
                  </a:lnTo>
                  <a:lnTo>
                    <a:pt x="341" y="298"/>
                  </a:lnTo>
                  <a:lnTo>
                    <a:pt x="341" y="299"/>
                  </a:lnTo>
                  <a:lnTo>
                    <a:pt x="340" y="299"/>
                  </a:lnTo>
                  <a:lnTo>
                    <a:pt x="340" y="300"/>
                  </a:lnTo>
                  <a:lnTo>
                    <a:pt x="340" y="300"/>
                  </a:lnTo>
                  <a:lnTo>
                    <a:pt x="339" y="300"/>
                  </a:lnTo>
                  <a:lnTo>
                    <a:pt x="339" y="301"/>
                  </a:lnTo>
                  <a:lnTo>
                    <a:pt x="339" y="301"/>
                  </a:lnTo>
                  <a:lnTo>
                    <a:pt x="338" y="302"/>
                  </a:lnTo>
                  <a:lnTo>
                    <a:pt x="338" y="302"/>
                  </a:lnTo>
                  <a:lnTo>
                    <a:pt x="338" y="302"/>
                  </a:lnTo>
                  <a:lnTo>
                    <a:pt x="337" y="303"/>
                  </a:lnTo>
                  <a:lnTo>
                    <a:pt x="337" y="303"/>
                  </a:lnTo>
                  <a:lnTo>
                    <a:pt x="337" y="303"/>
                  </a:lnTo>
                  <a:lnTo>
                    <a:pt x="337" y="304"/>
                  </a:lnTo>
                  <a:lnTo>
                    <a:pt x="336" y="304"/>
                  </a:lnTo>
                  <a:lnTo>
                    <a:pt x="336" y="305"/>
                  </a:lnTo>
                  <a:lnTo>
                    <a:pt x="336" y="305"/>
                  </a:lnTo>
                  <a:lnTo>
                    <a:pt x="335" y="305"/>
                  </a:lnTo>
                  <a:lnTo>
                    <a:pt x="335" y="306"/>
                  </a:lnTo>
                  <a:lnTo>
                    <a:pt x="335" y="306"/>
                  </a:lnTo>
                  <a:lnTo>
                    <a:pt x="343" y="313"/>
                  </a:lnTo>
                  <a:close/>
                  <a:moveTo>
                    <a:pt x="360" y="285"/>
                  </a:moveTo>
                  <a:lnTo>
                    <a:pt x="360" y="285"/>
                  </a:lnTo>
                  <a:lnTo>
                    <a:pt x="361" y="284"/>
                  </a:lnTo>
                  <a:lnTo>
                    <a:pt x="361" y="284"/>
                  </a:lnTo>
                  <a:lnTo>
                    <a:pt x="361" y="283"/>
                  </a:lnTo>
                  <a:lnTo>
                    <a:pt x="361" y="283"/>
                  </a:lnTo>
                  <a:lnTo>
                    <a:pt x="361" y="282"/>
                  </a:lnTo>
                  <a:lnTo>
                    <a:pt x="362" y="282"/>
                  </a:lnTo>
                  <a:lnTo>
                    <a:pt x="362" y="281"/>
                  </a:lnTo>
                  <a:lnTo>
                    <a:pt x="362" y="281"/>
                  </a:lnTo>
                  <a:lnTo>
                    <a:pt x="362" y="280"/>
                  </a:lnTo>
                  <a:lnTo>
                    <a:pt x="362" y="279"/>
                  </a:lnTo>
                  <a:lnTo>
                    <a:pt x="363" y="279"/>
                  </a:lnTo>
                  <a:lnTo>
                    <a:pt x="363" y="278"/>
                  </a:lnTo>
                  <a:lnTo>
                    <a:pt x="363" y="278"/>
                  </a:lnTo>
                  <a:lnTo>
                    <a:pt x="363" y="277"/>
                  </a:lnTo>
                  <a:lnTo>
                    <a:pt x="363" y="277"/>
                  </a:lnTo>
                  <a:lnTo>
                    <a:pt x="363" y="276"/>
                  </a:lnTo>
                  <a:lnTo>
                    <a:pt x="364" y="276"/>
                  </a:lnTo>
                  <a:lnTo>
                    <a:pt x="364" y="275"/>
                  </a:lnTo>
                  <a:lnTo>
                    <a:pt x="364" y="275"/>
                  </a:lnTo>
                  <a:lnTo>
                    <a:pt x="364" y="274"/>
                  </a:lnTo>
                  <a:lnTo>
                    <a:pt x="364" y="274"/>
                  </a:lnTo>
                  <a:lnTo>
                    <a:pt x="354" y="271"/>
                  </a:lnTo>
                  <a:lnTo>
                    <a:pt x="354" y="271"/>
                  </a:lnTo>
                  <a:lnTo>
                    <a:pt x="354" y="272"/>
                  </a:lnTo>
                  <a:lnTo>
                    <a:pt x="353" y="272"/>
                  </a:lnTo>
                  <a:lnTo>
                    <a:pt x="353" y="273"/>
                  </a:lnTo>
                  <a:lnTo>
                    <a:pt x="353" y="273"/>
                  </a:lnTo>
                  <a:lnTo>
                    <a:pt x="353" y="274"/>
                  </a:lnTo>
                  <a:lnTo>
                    <a:pt x="353" y="274"/>
                  </a:lnTo>
                  <a:lnTo>
                    <a:pt x="353" y="275"/>
                  </a:lnTo>
                  <a:lnTo>
                    <a:pt x="353" y="275"/>
                  </a:lnTo>
                  <a:lnTo>
                    <a:pt x="352" y="276"/>
                  </a:lnTo>
                  <a:lnTo>
                    <a:pt x="352" y="276"/>
                  </a:lnTo>
                  <a:lnTo>
                    <a:pt x="352" y="277"/>
                  </a:lnTo>
                  <a:lnTo>
                    <a:pt x="352" y="277"/>
                  </a:lnTo>
                  <a:lnTo>
                    <a:pt x="352" y="278"/>
                  </a:lnTo>
                  <a:lnTo>
                    <a:pt x="352" y="278"/>
                  </a:lnTo>
                  <a:lnTo>
                    <a:pt x="351" y="278"/>
                  </a:lnTo>
                  <a:lnTo>
                    <a:pt x="351" y="279"/>
                  </a:lnTo>
                  <a:lnTo>
                    <a:pt x="351" y="279"/>
                  </a:lnTo>
                  <a:lnTo>
                    <a:pt x="351" y="280"/>
                  </a:lnTo>
                  <a:lnTo>
                    <a:pt x="351" y="280"/>
                  </a:lnTo>
                  <a:lnTo>
                    <a:pt x="351" y="281"/>
                  </a:lnTo>
                  <a:lnTo>
                    <a:pt x="360" y="285"/>
                  </a:lnTo>
                  <a:close/>
                  <a:moveTo>
                    <a:pt x="367" y="252"/>
                  </a:moveTo>
                  <a:lnTo>
                    <a:pt x="367" y="252"/>
                  </a:lnTo>
                  <a:lnTo>
                    <a:pt x="367" y="252"/>
                  </a:lnTo>
                  <a:lnTo>
                    <a:pt x="367" y="251"/>
                  </a:lnTo>
                  <a:lnTo>
                    <a:pt x="367" y="250"/>
                  </a:lnTo>
                  <a:lnTo>
                    <a:pt x="367" y="250"/>
                  </a:lnTo>
                  <a:lnTo>
                    <a:pt x="367" y="249"/>
                  </a:lnTo>
                  <a:lnTo>
                    <a:pt x="367" y="249"/>
                  </a:lnTo>
                  <a:lnTo>
                    <a:pt x="367" y="248"/>
                  </a:lnTo>
                  <a:lnTo>
                    <a:pt x="367" y="247"/>
                  </a:lnTo>
                  <a:lnTo>
                    <a:pt x="367" y="247"/>
                  </a:lnTo>
                  <a:lnTo>
                    <a:pt x="367" y="246"/>
                  </a:lnTo>
                  <a:lnTo>
                    <a:pt x="367" y="246"/>
                  </a:lnTo>
                  <a:lnTo>
                    <a:pt x="367" y="245"/>
                  </a:lnTo>
                  <a:lnTo>
                    <a:pt x="367" y="245"/>
                  </a:lnTo>
                  <a:lnTo>
                    <a:pt x="367" y="244"/>
                  </a:lnTo>
                  <a:lnTo>
                    <a:pt x="367" y="243"/>
                  </a:lnTo>
                  <a:lnTo>
                    <a:pt x="367" y="243"/>
                  </a:lnTo>
                  <a:lnTo>
                    <a:pt x="367" y="242"/>
                  </a:lnTo>
                  <a:lnTo>
                    <a:pt x="367" y="242"/>
                  </a:lnTo>
                  <a:lnTo>
                    <a:pt x="367" y="241"/>
                  </a:lnTo>
                  <a:lnTo>
                    <a:pt x="366" y="241"/>
                  </a:lnTo>
                  <a:lnTo>
                    <a:pt x="356" y="242"/>
                  </a:lnTo>
                  <a:lnTo>
                    <a:pt x="356" y="242"/>
                  </a:lnTo>
                  <a:lnTo>
                    <a:pt x="356" y="243"/>
                  </a:lnTo>
                  <a:lnTo>
                    <a:pt x="356" y="243"/>
                  </a:lnTo>
                  <a:lnTo>
                    <a:pt x="356" y="244"/>
                  </a:lnTo>
                  <a:lnTo>
                    <a:pt x="356" y="244"/>
                  </a:lnTo>
                  <a:lnTo>
                    <a:pt x="356" y="245"/>
                  </a:lnTo>
                  <a:lnTo>
                    <a:pt x="356" y="245"/>
                  </a:lnTo>
                  <a:lnTo>
                    <a:pt x="356" y="246"/>
                  </a:lnTo>
                  <a:lnTo>
                    <a:pt x="356" y="246"/>
                  </a:lnTo>
                  <a:lnTo>
                    <a:pt x="356" y="247"/>
                  </a:lnTo>
                  <a:lnTo>
                    <a:pt x="356" y="247"/>
                  </a:lnTo>
                  <a:lnTo>
                    <a:pt x="356" y="248"/>
                  </a:lnTo>
                  <a:lnTo>
                    <a:pt x="356" y="248"/>
                  </a:lnTo>
                  <a:lnTo>
                    <a:pt x="356" y="249"/>
                  </a:lnTo>
                  <a:lnTo>
                    <a:pt x="356" y="249"/>
                  </a:lnTo>
                  <a:lnTo>
                    <a:pt x="356" y="250"/>
                  </a:lnTo>
                  <a:lnTo>
                    <a:pt x="356" y="250"/>
                  </a:lnTo>
                  <a:lnTo>
                    <a:pt x="356" y="251"/>
                  </a:lnTo>
                  <a:lnTo>
                    <a:pt x="356" y="252"/>
                  </a:lnTo>
                  <a:lnTo>
                    <a:pt x="356" y="252"/>
                  </a:lnTo>
                  <a:lnTo>
                    <a:pt x="367" y="252"/>
                  </a:lnTo>
                  <a:close/>
                  <a:moveTo>
                    <a:pt x="361" y="219"/>
                  </a:moveTo>
                  <a:lnTo>
                    <a:pt x="361" y="219"/>
                  </a:lnTo>
                  <a:lnTo>
                    <a:pt x="361" y="218"/>
                  </a:lnTo>
                  <a:lnTo>
                    <a:pt x="361" y="218"/>
                  </a:lnTo>
                  <a:lnTo>
                    <a:pt x="361" y="217"/>
                  </a:lnTo>
                  <a:lnTo>
                    <a:pt x="361" y="217"/>
                  </a:lnTo>
                  <a:lnTo>
                    <a:pt x="360" y="216"/>
                  </a:lnTo>
                  <a:lnTo>
                    <a:pt x="360" y="216"/>
                  </a:lnTo>
                  <a:lnTo>
                    <a:pt x="360" y="215"/>
                  </a:lnTo>
                  <a:lnTo>
                    <a:pt x="360" y="215"/>
                  </a:lnTo>
                  <a:lnTo>
                    <a:pt x="360" y="214"/>
                  </a:lnTo>
                  <a:lnTo>
                    <a:pt x="359" y="214"/>
                  </a:lnTo>
                  <a:lnTo>
                    <a:pt x="359" y="213"/>
                  </a:lnTo>
                  <a:lnTo>
                    <a:pt x="359" y="213"/>
                  </a:lnTo>
                  <a:lnTo>
                    <a:pt x="359" y="212"/>
                  </a:lnTo>
                  <a:lnTo>
                    <a:pt x="358" y="211"/>
                  </a:lnTo>
                  <a:lnTo>
                    <a:pt x="358" y="211"/>
                  </a:lnTo>
                  <a:lnTo>
                    <a:pt x="358" y="210"/>
                  </a:lnTo>
                  <a:lnTo>
                    <a:pt x="358" y="210"/>
                  </a:lnTo>
                  <a:lnTo>
                    <a:pt x="357" y="209"/>
                  </a:lnTo>
                  <a:lnTo>
                    <a:pt x="357" y="209"/>
                  </a:lnTo>
                  <a:lnTo>
                    <a:pt x="357" y="208"/>
                  </a:lnTo>
                  <a:lnTo>
                    <a:pt x="357" y="208"/>
                  </a:lnTo>
                  <a:lnTo>
                    <a:pt x="347" y="213"/>
                  </a:lnTo>
                  <a:lnTo>
                    <a:pt x="347" y="213"/>
                  </a:lnTo>
                  <a:lnTo>
                    <a:pt x="348" y="214"/>
                  </a:lnTo>
                  <a:lnTo>
                    <a:pt x="348" y="214"/>
                  </a:lnTo>
                  <a:lnTo>
                    <a:pt x="348" y="215"/>
                  </a:lnTo>
                  <a:lnTo>
                    <a:pt x="348" y="215"/>
                  </a:lnTo>
                  <a:lnTo>
                    <a:pt x="349" y="216"/>
                  </a:lnTo>
                  <a:lnTo>
                    <a:pt x="349" y="216"/>
                  </a:lnTo>
                  <a:lnTo>
                    <a:pt x="349" y="216"/>
                  </a:lnTo>
                  <a:lnTo>
                    <a:pt x="349" y="217"/>
                  </a:lnTo>
                  <a:lnTo>
                    <a:pt x="349" y="217"/>
                  </a:lnTo>
                  <a:lnTo>
                    <a:pt x="350" y="218"/>
                  </a:lnTo>
                  <a:lnTo>
                    <a:pt x="350" y="218"/>
                  </a:lnTo>
                  <a:lnTo>
                    <a:pt x="350" y="219"/>
                  </a:lnTo>
                  <a:lnTo>
                    <a:pt x="350" y="219"/>
                  </a:lnTo>
                  <a:lnTo>
                    <a:pt x="350" y="220"/>
                  </a:lnTo>
                  <a:lnTo>
                    <a:pt x="351" y="220"/>
                  </a:lnTo>
                  <a:lnTo>
                    <a:pt x="351" y="221"/>
                  </a:lnTo>
                  <a:lnTo>
                    <a:pt x="351" y="221"/>
                  </a:lnTo>
                  <a:lnTo>
                    <a:pt x="351" y="221"/>
                  </a:lnTo>
                  <a:lnTo>
                    <a:pt x="351" y="222"/>
                  </a:lnTo>
                  <a:lnTo>
                    <a:pt x="351" y="222"/>
                  </a:lnTo>
                  <a:lnTo>
                    <a:pt x="361" y="219"/>
                  </a:lnTo>
                  <a:close/>
                  <a:moveTo>
                    <a:pt x="344" y="190"/>
                  </a:moveTo>
                  <a:lnTo>
                    <a:pt x="344" y="190"/>
                  </a:lnTo>
                  <a:lnTo>
                    <a:pt x="344" y="190"/>
                  </a:lnTo>
                  <a:lnTo>
                    <a:pt x="344" y="189"/>
                  </a:lnTo>
                  <a:lnTo>
                    <a:pt x="343" y="189"/>
                  </a:lnTo>
                  <a:lnTo>
                    <a:pt x="343" y="188"/>
                  </a:lnTo>
                  <a:lnTo>
                    <a:pt x="343" y="188"/>
                  </a:lnTo>
                  <a:lnTo>
                    <a:pt x="342" y="188"/>
                  </a:lnTo>
                  <a:lnTo>
                    <a:pt x="342" y="187"/>
                  </a:lnTo>
                  <a:lnTo>
                    <a:pt x="342" y="187"/>
                  </a:lnTo>
                  <a:lnTo>
                    <a:pt x="341" y="186"/>
                  </a:lnTo>
                  <a:lnTo>
                    <a:pt x="341" y="186"/>
                  </a:lnTo>
                  <a:lnTo>
                    <a:pt x="340" y="186"/>
                  </a:lnTo>
                  <a:lnTo>
                    <a:pt x="340" y="185"/>
                  </a:lnTo>
                  <a:lnTo>
                    <a:pt x="340" y="185"/>
                  </a:lnTo>
                  <a:lnTo>
                    <a:pt x="339" y="184"/>
                  </a:lnTo>
                  <a:lnTo>
                    <a:pt x="339" y="184"/>
                  </a:lnTo>
                  <a:lnTo>
                    <a:pt x="338" y="184"/>
                  </a:lnTo>
                  <a:lnTo>
                    <a:pt x="338" y="183"/>
                  </a:lnTo>
                  <a:lnTo>
                    <a:pt x="338" y="183"/>
                  </a:lnTo>
                  <a:lnTo>
                    <a:pt x="337" y="183"/>
                  </a:lnTo>
                  <a:lnTo>
                    <a:pt x="337" y="182"/>
                  </a:lnTo>
                  <a:lnTo>
                    <a:pt x="336" y="182"/>
                  </a:lnTo>
                  <a:lnTo>
                    <a:pt x="329" y="190"/>
                  </a:lnTo>
                  <a:lnTo>
                    <a:pt x="330" y="190"/>
                  </a:lnTo>
                  <a:lnTo>
                    <a:pt x="330" y="190"/>
                  </a:lnTo>
                  <a:lnTo>
                    <a:pt x="330" y="191"/>
                  </a:lnTo>
                  <a:lnTo>
                    <a:pt x="331" y="191"/>
                  </a:lnTo>
                  <a:lnTo>
                    <a:pt x="331" y="191"/>
                  </a:lnTo>
                  <a:lnTo>
                    <a:pt x="331" y="192"/>
                  </a:lnTo>
                  <a:lnTo>
                    <a:pt x="332" y="192"/>
                  </a:lnTo>
                  <a:lnTo>
                    <a:pt x="332" y="192"/>
                  </a:lnTo>
                  <a:lnTo>
                    <a:pt x="333" y="193"/>
                  </a:lnTo>
                  <a:lnTo>
                    <a:pt x="333" y="193"/>
                  </a:lnTo>
                  <a:lnTo>
                    <a:pt x="333" y="193"/>
                  </a:lnTo>
                  <a:lnTo>
                    <a:pt x="334" y="194"/>
                  </a:lnTo>
                  <a:lnTo>
                    <a:pt x="334" y="194"/>
                  </a:lnTo>
                  <a:lnTo>
                    <a:pt x="334" y="195"/>
                  </a:lnTo>
                  <a:lnTo>
                    <a:pt x="335" y="195"/>
                  </a:lnTo>
                  <a:lnTo>
                    <a:pt x="335" y="195"/>
                  </a:lnTo>
                  <a:lnTo>
                    <a:pt x="335" y="196"/>
                  </a:lnTo>
                  <a:lnTo>
                    <a:pt x="336" y="196"/>
                  </a:lnTo>
                  <a:lnTo>
                    <a:pt x="336" y="196"/>
                  </a:lnTo>
                  <a:lnTo>
                    <a:pt x="336" y="197"/>
                  </a:lnTo>
                  <a:lnTo>
                    <a:pt x="336" y="197"/>
                  </a:lnTo>
                  <a:lnTo>
                    <a:pt x="344" y="190"/>
                  </a:lnTo>
                  <a:close/>
                  <a:moveTo>
                    <a:pt x="318" y="169"/>
                  </a:moveTo>
                  <a:lnTo>
                    <a:pt x="318" y="169"/>
                  </a:lnTo>
                  <a:lnTo>
                    <a:pt x="318" y="169"/>
                  </a:lnTo>
                  <a:lnTo>
                    <a:pt x="317" y="169"/>
                  </a:lnTo>
                  <a:lnTo>
                    <a:pt x="317" y="168"/>
                  </a:lnTo>
                  <a:lnTo>
                    <a:pt x="316" y="168"/>
                  </a:lnTo>
                  <a:lnTo>
                    <a:pt x="316" y="168"/>
                  </a:lnTo>
                  <a:lnTo>
                    <a:pt x="315" y="168"/>
                  </a:lnTo>
                  <a:lnTo>
                    <a:pt x="315" y="167"/>
                  </a:lnTo>
                  <a:lnTo>
                    <a:pt x="314" y="167"/>
                  </a:lnTo>
                  <a:lnTo>
                    <a:pt x="314" y="167"/>
                  </a:lnTo>
                  <a:lnTo>
                    <a:pt x="313" y="167"/>
                  </a:lnTo>
                  <a:lnTo>
                    <a:pt x="313" y="166"/>
                  </a:lnTo>
                  <a:lnTo>
                    <a:pt x="312" y="166"/>
                  </a:lnTo>
                  <a:lnTo>
                    <a:pt x="312" y="166"/>
                  </a:lnTo>
                  <a:lnTo>
                    <a:pt x="311" y="166"/>
                  </a:lnTo>
                  <a:lnTo>
                    <a:pt x="311" y="166"/>
                  </a:lnTo>
                  <a:lnTo>
                    <a:pt x="310" y="165"/>
                  </a:lnTo>
                  <a:lnTo>
                    <a:pt x="310" y="165"/>
                  </a:lnTo>
                  <a:lnTo>
                    <a:pt x="309" y="165"/>
                  </a:lnTo>
                  <a:lnTo>
                    <a:pt x="309" y="165"/>
                  </a:lnTo>
                  <a:lnTo>
                    <a:pt x="308" y="164"/>
                  </a:lnTo>
                  <a:lnTo>
                    <a:pt x="308" y="164"/>
                  </a:lnTo>
                  <a:lnTo>
                    <a:pt x="304" y="174"/>
                  </a:lnTo>
                  <a:lnTo>
                    <a:pt x="304" y="174"/>
                  </a:lnTo>
                  <a:lnTo>
                    <a:pt x="305" y="175"/>
                  </a:lnTo>
                  <a:lnTo>
                    <a:pt x="305" y="175"/>
                  </a:lnTo>
                  <a:lnTo>
                    <a:pt x="306" y="175"/>
                  </a:lnTo>
                  <a:lnTo>
                    <a:pt x="306" y="175"/>
                  </a:lnTo>
                  <a:lnTo>
                    <a:pt x="307" y="175"/>
                  </a:lnTo>
                  <a:lnTo>
                    <a:pt x="307" y="175"/>
                  </a:lnTo>
                  <a:lnTo>
                    <a:pt x="308" y="176"/>
                  </a:lnTo>
                  <a:lnTo>
                    <a:pt x="308" y="176"/>
                  </a:lnTo>
                  <a:lnTo>
                    <a:pt x="308" y="176"/>
                  </a:lnTo>
                  <a:lnTo>
                    <a:pt x="309" y="176"/>
                  </a:lnTo>
                  <a:lnTo>
                    <a:pt x="309" y="176"/>
                  </a:lnTo>
                  <a:lnTo>
                    <a:pt x="310" y="177"/>
                  </a:lnTo>
                  <a:lnTo>
                    <a:pt x="310" y="177"/>
                  </a:lnTo>
                  <a:lnTo>
                    <a:pt x="311" y="177"/>
                  </a:lnTo>
                  <a:lnTo>
                    <a:pt x="311" y="177"/>
                  </a:lnTo>
                  <a:lnTo>
                    <a:pt x="312" y="178"/>
                  </a:lnTo>
                  <a:lnTo>
                    <a:pt x="312" y="178"/>
                  </a:lnTo>
                  <a:lnTo>
                    <a:pt x="312" y="178"/>
                  </a:lnTo>
                  <a:lnTo>
                    <a:pt x="313" y="178"/>
                  </a:lnTo>
                  <a:lnTo>
                    <a:pt x="313" y="178"/>
                  </a:lnTo>
                  <a:lnTo>
                    <a:pt x="318" y="169"/>
                  </a:lnTo>
                  <a:close/>
                  <a:moveTo>
                    <a:pt x="275" y="138"/>
                  </a:moveTo>
                  <a:lnTo>
                    <a:pt x="275" y="138"/>
                  </a:lnTo>
                  <a:cubicBezTo>
                    <a:pt x="213" y="138"/>
                    <a:pt x="163" y="189"/>
                    <a:pt x="163" y="250"/>
                  </a:cubicBezTo>
                  <a:cubicBezTo>
                    <a:pt x="163" y="312"/>
                    <a:pt x="213" y="362"/>
                    <a:pt x="275" y="362"/>
                  </a:cubicBezTo>
                  <a:cubicBezTo>
                    <a:pt x="337" y="362"/>
                    <a:pt x="387" y="312"/>
                    <a:pt x="387" y="250"/>
                  </a:cubicBezTo>
                  <a:cubicBezTo>
                    <a:pt x="387" y="189"/>
                    <a:pt x="337" y="138"/>
                    <a:pt x="275" y="138"/>
                  </a:cubicBezTo>
                  <a:close/>
                  <a:moveTo>
                    <a:pt x="18" y="92"/>
                  </a:moveTo>
                  <a:lnTo>
                    <a:pt x="18" y="92"/>
                  </a:lnTo>
                  <a:cubicBezTo>
                    <a:pt x="39" y="90"/>
                    <a:pt x="61" y="89"/>
                    <a:pt x="83" y="88"/>
                  </a:cubicBezTo>
                  <a:cubicBezTo>
                    <a:pt x="68" y="87"/>
                    <a:pt x="53" y="86"/>
                    <a:pt x="39" y="84"/>
                  </a:cubicBezTo>
                  <a:cubicBezTo>
                    <a:pt x="29" y="83"/>
                    <a:pt x="21" y="76"/>
                    <a:pt x="21" y="66"/>
                  </a:cubicBezTo>
                  <a:cubicBezTo>
                    <a:pt x="21" y="52"/>
                    <a:pt x="21" y="38"/>
                    <a:pt x="21" y="23"/>
                  </a:cubicBezTo>
                  <a:cubicBezTo>
                    <a:pt x="21" y="13"/>
                    <a:pt x="29" y="6"/>
                    <a:pt x="39" y="5"/>
                  </a:cubicBezTo>
                  <a:cubicBezTo>
                    <a:pt x="98" y="0"/>
                    <a:pt x="156" y="0"/>
                    <a:pt x="215" y="5"/>
                  </a:cubicBezTo>
                  <a:cubicBezTo>
                    <a:pt x="225" y="6"/>
                    <a:pt x="233" y="13"/>
                    <a:pt x="233" y="23"/>
                  </a:cubicBezTo>
                  <a:cubicBezTo>
                    <a:pt x="233" y="38"/>
                    <a:pt x="233" y="52"/>
                    <a:pt x="233" y="66"/>
                  </a:cubicBezTo>
                  <a:cubicBezTo>
                    <a:pt x="233" y="76"/>
                    <a:pt x="225" y="83"/>
                    <a:pt x="215" y="84"/>
                  </a:cubicBezTo>
                  <a:cubicBezTo>
                    <a:pt x="194" y="87"/>
                    <a:pt x="173" y="88"/>
                    <a:pt x="151" y="89"/>
                  </a:cubicBezTo>
                  <a:cubicBezTo>
                    <a:pt x="166" y="90"/>
                    <a:pt x="180" y="91"/>
                    <a:pt x="194" y="92"/>
                  </a:cubicBezTo>
                  <a:cubicBezTo>
                    <a:pt x="204" y="93"/>
                    <a:pt x="212" y="100"/>
                    <a:pt x="212" y="110"/>
                  </a:cubicBezTo>
                  <a:lnTo>
                    <a:pt x="212" y="131"/>
                  </a:lnTo>
                  <a:cubicBezTo>
                    <a:pt x="200" y="137"/>
                    <a:pt x="189" y="145"/>
                    <a:pt x="179" y="155"/>
                  </a:cubicBezTo>
                  <a:cubicBezTo>
                    <a:pt x="174" y="161"/>
                    <a:pt x="168" y="167"/>
                    <a:pt x="164" y="174"/>
                  </a:cubicBezTo>
                  <a:cubicBezTo>
                    <a:pt x="115" y="177"/>
                    <a:pt x="66" y="176"/>
                    <a:pt x="18" y="171"/>
                  </a:cubicBezTo>
                  <a:cubicBezTo>
                    <a:pt x="8" y="170"/>
                    <a:pt x="0" y="163"/>
                    <a:pt x="0" y="153"/>
                  </a:cubicBezTo>
                  <a:cubicBezTo>
                    <a:pt x="0" y="139"/>
                    <a:pt x="0" y="124"/>
                    <a:pt x="0" y="110"/>
                  </a:cubicBezTo>
                  <a:cubicBezTo>
                    <a:pt x="0" y="100"/>
                    <a:pt x="8" y="93"/>
                    <a:pt x="18" y="92"/>
                  </a:cubicBezTo>
                  <a:close/>
                </a:path>
              </a:pathLst>
            </a:custGeom>
            <a:solidFill>
              <a:schemeClr val="bg1"/>
            </a:solidFill>
            <a:ln w="9525">
              <a:noFill/>
              <a:round/>
              <a:headEnd/>
              <a:tailEnd/>
            </a:ln>
            <a:effectLst/>
          </p:spPr>
          <p:txBody>
            <a:bodyPr vert="horz" wrap="square" lIns="91392" tIns="45696" rIns="91392" bIns="45696" numCol="1" anchor="t" anchorCtr="0" compatLnSpc="1">
              <a:prstTxWarp prst="textNoShape">
                <a:avLst/>
              </a:prstTxWarp>
            </a:bodyPr>
            <a:lstStyle/>
            <a:p>
              <a:pPr defTabSz="913943" fontAlgn="base">
                <a:spcBef>
                  <a:spcPct val="0"/>
                </a:spcBef>
                <a:spcAft>
                  <a:spcPct val="0"/>
                </a:spcAft>
                <a:defRPr/>
              </a:pPr>
              <a:endParaRPr lang="zh-CN" altLang="en-US" sz="1799">
                <a:solidFill>
                  <a:srgbClr val="005D7F"/>
                </a:solidFill>
                <a:latin typeface="Arial" pitchFamily="34" charset="0"/>
                <a:ea typeface="宋体" pitchFamily="2" charset="-122"/>
              </a:endParaRPr>
            </a:p>
          </p:txBody>
        </p:sp>
      </p:grpSp>
      <p:pic>
        <p:nvPicPr>
          <p:cNvPr id="3" name="图片 2">
            <a:extLst>
              <a:ext uri="{FF2B5EF4-FFF2-40B4-BE49-F238E27FC236}">
                <a16:creationId xmlns:a16="http://schemas.microsoft.com/office/drawing/2014/main" id="{5B8E63D7-D6F8-1AD7-172A-7A66571E94AD}"/>
              </a:ext>
            </a:extLst>
          </p:cNvPr>
          <p:cNvPicPr>
            <a:picLocks noChangeAspect="1"/>
          </p:cNvPicPr>
          <p:nvPr/>
        </p:nvPicPr>
        <p:blipFill>
          <a:blip r:embed="rId3"/>
          <a:stretch>
            <a:fillRect/>
          </a:stretch>
        </p:blipFill>
        <p:spPr>
          <a:xfrm>
            <a:off x="681038" y="2235919"/>
            <a:ext cx="6712278" cy="2219136"/>
          </a:xfrm>
          <a:prstGeom prst="rect">
            <a:avLst/>
          </a:prstGeom>
        </p:spPr>
      </p:pic>
      <p:grpSp>
        <p:nvGrpSpPr>
          <p:cNvPr id="28" name="组合 27">
            <a:extLst>
              <a:ext uri="{FF2B5EF4-FFF2-40B4-BE49-F238E27FC236}">
                <a16:creationId xmlns:a16="http://schemas.microsoft.com/office/drawing/2014/main" id="{0A81F87C-73D9-D33C-A0CF-FBDB5F1263BB}"/>
              </a:ext>
            </a:extLst>
          </p:cNvPr>
          <p:cNvGrpSpPr/>
          <p:nvPr/>
        </p:nvGrpSpPr>
        <p:grpSpPr>
          <a:xfrm>
            <a:off x="779325" y="0"/>
            <a:ext cx="1919708" cy="2352061"/>
            <a:chOff x="779325" y="0"/>
            <a:chExt cx="1919708" cy="2352061"/>
          </a:xfrm>
        </p:grpSpPr>
        <p:sp>
          <p:nvSpPr>
            <p:cNvPr id="29" name="矩形 28">
              <a:extLst>
                <a:ext uri="{FF2B5EF4-FFF2-40B4-BE49-F238E27FC236}">
                  <a16:creationId xmlns:a16="http://schemas.microsoft.com/office/drawing/2014/main" id="{C8CB05BF-9B48-BF74-9197-8FFD367A6826}"/>
                </a:ext>
              </a:extLst>
            </p:cNvPr>
            <p:cNvSpPr/>
            <p:nvPr/>
          </p:nvSpPr>
          <p:spPr bwMode="auto">
            <a:xfrm>
              <a:off x="779325" y="0"/>
              <a:ext cx="1919708" cy="2352061"/>
            </a:xfrm>
            <a:prstGeom prst="rect">
              <a:avLst/>
            </a:prstGeom>
            <a:gradFill>
              <a:gsLst>
                <a:gs pos="53000">
                  <a:schemeClr val="accent1"/>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dirty="0">
                <a:ln>
                  <a:noFill/>
                </a:ln>
                <a:solidFill>
                  <a:srgbClr val="FFFFFF"/>
                </a:solidFill>
                <a:effectLst/>
                <a:uLnTx/>
                <a:uFillTx/>
                <a:latin typeface="微软雅黑"/>
                <a:ea typeface="微软雅黑"/>
                <a:cs typeface="+mn-cs"/>
              </a:endParaRPr>
            </a:p>
          </p:txBody>
        </p:sp>
        <p:sp>
          <p:nvSpPr>
            <p:cNvPr id="30" name="文本框 29">
              <a:extLst>
                <a:ext uri="{FF2B5EF4-FFF2-40B4-BE49-F238E27FC236}">
                  <a16:creationId xmlns:a16="http://schemas.microsoft.com/office/drawing/2014/main" id="{7EC0C812-4978-26E2-F6D0-11251B7E3CB5}"/>
                </a:ext>
              </a:extLst>
            </p:cNvPr>
            <p:cNvSpPr txBox="1"/>
            <p:nvPr/>
          </p:nvSpPr>
          <p:spPr>
            <a:xfrm>
              <a:off x="951560" y="597735"/>
              <a:ext cx="1575239" cy="1754326"/>
            </a:xfrm>
            <a:prstGeom prst="rect">
              <a:avLst/>
            </a:prstGeom>
            <a:noFill/>
          </p:spPr>
          <p:txBody>
            <a:bodyPr wrap="none" rtlCol="0">
              <a:spAutoFit/>
            </a:bodyPr>
            <a:lstStyle/>
            <a:p>
              <a:pPr algn="ctr" fontAlgn="base">
                <a:spcBef>
                  <a:spcPct val="0"/>
                </a:spcBef>
                <a:spcAft>
                  <a:spcPct val="0"/>
                </a:spcAft>
                <a:buFont typeface="Arial" pitchFamily="34" charset="0"/>
                <a:buNone/>
                <a:defRPr/>
              </a:pPr>
              <a:r>
                <a:rPr lang="zh-CN" altLang="en-US" sz="5400" b="1" dirty="0">
                  <a:solidFill>
                    <a:srgbClr val="FFFFFF"/>
                  </a:solidFill>
                  <a:latin typeface="+mn-ea"/>
                </a:rPr>
                <a:t>品牌</a:t>
              </a:r>
              <a:endParaRPr lang="en-US" altLang="zh-CN" sz="5400" b="1" dirty="0">
                <a:solidFill>
                  <a:srgbClr val="FFFFFF"/>
                </a:solidFill>
                <a:latin typeface="+mn-ea"/>
              </a:endParaRPr>
            </a:p>
            <a:p>
              <a:pPr algn="ctr" fontAlgn="base">
                <a:spcBef>
                  <a:spcPct val="0"/>
                </a:spcBef>
                <a:spcAft>
                  <a:spcPct val="0"/>
                </a:spcAft>
                <a:buFont typeface="Arial" pitchFamily="34" charset="0"/>
                <a:buNone/>
                <a:defRPr/>
              </a:pPr>
              <a:r>
                <a:rPr lang="en-US" altLang="zh-CN" sz="5400" dirty="0">
                  <a:solidFill>
                    <a:srgbClr val="FFFFFF"/>
                  </a:solidFill>
                  <a:latin typeface="Impact" panose="020B0806030902050204" pitchFamily="34" charset="0"/>
                </a:rPr>
                <a:t>LOGO</a:t>
              </a:r>
              <a:endParaRPr lang="zh-CN" altLang="en-US" sz="5400" dirty="0">
                <a:solidFill>
                  <a:srgbClr val="FFFFFF"/>
                </a:solidFill>
                <a:latin typeface="Impact" panose="020B0806030902050204" pitchFamily="34" charset="0"/>
              </a:endParaRPr>
            </a:p>
          </p:txBody>
        </p:sp>
      </p:grpSp>
    </p:spTree>
    <p:extLst>
      <p:ext uri="{BB962C8B-B14F-4D97-AF65-F5344CB8AC3E}">
        <p14:creationId xmlns:p14="http://schemas.microsoft.com/office/powerpoint/2010/main" val="327861225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extLst>
    <p:ext uri="{E180D4A7-C9FB-4DFB-919C-405C955672EB}">
      <p14:showEvtLst xmlns:p14="http://schemas.microsoft.com/office/powerpoint/2010/main">
        <p14:playEvt time="15" objId="2"/>
      </p14:showEvtLst>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Bahnschrift SemiLight"/>
              <a:ea typeface="OPPOSans R"/>
              <a:cs typeface="+mn-cs"/>
            </a:endParaRPr>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微软雅黑" panose="020B0503020204020204" pitchFamily="34" charset="-122"/>
              <a:ea typeface="微软雅黑" panose="020B0503020204020204" pitchFamily="34" charset="-122"/>
              <a:cs typeface="+mn-cs"/>
            </a:endParaRPr>
          </a:p>
        </p:txBody>
      </p:sp>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23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6" name="组合 185">
            <a:extLst>
              <a:ext uri="{FF2B5EF4-FFF2-40B4-BE49-F238E27FC236}">
                <a16:creationId xmlns:a16="http://schemas.microsoft.com/office/drawing/2014/main" id="{38381E9E-6095-3315-6ECE-4E8254A0B24F}"/>
              </a:ext>
            </a:extLst>
          </p:cNvPr>
          <p:cNvGrpSpPr/>
          <p:nvPr/>
        </p:nvGrpSpPr>
        <p:grpSpPr>
          <a:xfrm>
            <a:off x="5695413" y="2510285"/>
            <a:ext cx="138195" cy="138195"/>
            <a:chOff x="5695413" y="2462660"/>
            <a:chExt cx="138195" cy="138195"/>
          </a:xfrm>
        </p:grpSpPr>
        <p:sp>
          <p:nvSpPr>
            <p:cNvPr id="17" name="Teardrop 15">
              <a:extLst>
                <a:ext uri="{FF2B5EF4-FFF2-40B4-BE49-F238E27FC236}">
                  <a16:creationId xmlns:a16="http://schemas.microsoft.com/office/drawing/2014/main" id="{7F788256-0B4E-CAD5-ED3A-4BE74440A218}"/>
                </a:ext>
              </a:extLst>
            </p:cNvPr>
            <p:cNvSpPr/>
            <p:nvPr/>
          </p:nvSpPr>
          <p:spPr>
            <a:xfrm rot="8100000" flipH="1">
              <a:off x="5695413" y="2462660"/>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8" name="Oval 16">
              <a:extLst>
                <a:ext uri="{FF2B5EF4-FFF2-40B4-BE49-F238E27FC236}">
                  <a16:creationId xmlns:a16="http://schemas.microsoft.com/office/drawing/2014/main" id="{59B91561-BA96-1716-5768-A31A9D163E7D}"/>
                </a:ext>
              </a:extLst>
            </p:cNvPr>
            <p:cNvSpPr/>
            <p:nvPr/>
          </p:nvSpPr>
          <p:spPr>
            <a:xfrm rot="8100000" flipH="1">
              <a:off x="5735284" y="2502531"/>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endParaRPr kumimoji="0" lang="zh-CN" altLang="en-US" sz="1400" b="0" i="0" u="none" strike="noStrike" kern="1200" cap="none" spc="300" normalizeH="0" baseline="0" noProof="0" dirty="0">
                <a:ln>
                  <a:noFill/>
                </a:ln>
                <a:solidFill>
                  <a:srgbClr val="ECBD81"/>
                </a:solidFill>
                <a:effectLst/>
                <a:uLnTx/>
                <a:uFillTx/>
                <a:latin typeface="微软雅黑" panose="020B0503020204020204" pitchFamily="34" charset="-122"/>
                <a:ea typeface="微软雅黑" panose="020B0503020204020204" pitchFamily="34" charset="-122"/>
                <a:cs typeface="+mn-cs"/>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egoe UI Light"/>
                  <a:ea typeface="微软雅黑" panose="020B0503020204020204" pitchFamily="34" charset="-122"/>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微软雅黑" panose="020B0503020204020204" pitchFamily="34" charset="-122"/>
              <a:ea typeface="微软雅黑" panose="020B0503020204020204" pitchFamily="34" charset="-122"/>
              <a:cs typeface="+mn-cs"/>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微软雅黑" panose="020B0503020204020204" pitchFamily="34" charset="-122"/>
              <a:ea typeface="微软雅黑" panose="020B0503020204020204" pitchFamily="34" charset="-122"/>
              <a:cs typeface="+mn-cs"/>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gradFill>
                <a:gsLst>
                  <a:gs pos="100000">
                    <a:srgbClr val="EFB282"/>
                  </a:gs>
                  <a:gs pos="0">
                    <a:srgbClr val="FFFED8"/>
                  </a:gs>
                  <a:gs pos="49000">
                    <a:srgbClr val="FDD093"/>
                  </a:gs>
                </a:gsLst>
                <a:lin ang="5400000" scaled="1"/>
              </a:gradFill>
              <a:effectLst/>
              <a:uLnTx/>
              <a:uFillTx/>
              <a:latin typeface="微软雅黑" panose="020B0503020204020204" pitchFamily="34" charset="-122"/>
              <a:ea typeface="微软雅黑" panose="020B0503020204020204" pitchFamily="34"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rPr>
              <a:t>木风</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dirty="0">
                <a:ln>
                  <a:noFill/>
                </a:ln>
                <a:solidFill>
                  <a:srgbClr val="FFFED8">
                    <a:alpha val="22000"/>
                  </a:srgbClr>
                </a:solidFill>
                <a:effectLst/>
                <a:uLnTx/>
                <a:uFillTx/>
                <a:latin typeface="Bahnschrift SemiLight"/>
                <a:ea typeface="OPPOSans R"/>
                <a:cs typeface="+mn-cs"/>
              </a:rPr>
              <a:t>WEI CHONG</a:t>
            </a:r>
            <a:endParaRPr kumimoji="0" lang="zh-CN" altLang="en-US" sz="1100" b="0" i="0" u="none" strike="noStrike" kern="1200" cap="none" spc="600" normalizeH="0" baseline="0" noProof="0" dirty="0">
              <a:ln>
                <a:noFill/>
              </a:ln>
              <a:solidFill>
                <a:srgbClr val="FFFED8">
                  <a:alpha val="22000"/>
                </a:srgbClr>
              </a:solidFill>
              <a:effectLst/>
              <a:uLnTx/>
              <a:uFillTx/>
              <a:latin typeface="Bahnschrift SemiLight"/>
              <a:ea typeface="OPPOSans R"/>
              <a:cs typeface="+mn-cs"/>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899687" y="1227011"/>
            <a:ext cx="26007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12</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年咨询顾问经验</a:t>
            </a: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899687" y="1607788"/>
            <a:ext cx="287057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擅长数据分析与营销策划</a:t>
            </a: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899687" y="2369341"/>
            <a:ext cx="273596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高端</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PPT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定制设计师</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8" y="2670287"/>
            <a:ext cx="2438557"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rPr>
              <a:t>微信：</a:t>
            </a:r>
            <a:r>
              <a:rPr kumimoji="0" lang="en-US" altLang="zh-CN" sz="1200" b="0" i="0" u="none" strike="noStrike" kern="1200" cap="none" spc="100" normalizeH="0" baseline="0" noProof="0" dirty="0">
                <a:ln>
                  <a:noFill/>
                </a:ln>
                <a:solidFill>
                  <a:srgbClr val="00FFFF"/>
                </a:solidFill>
                <a:effectLst/>
                <a:uLnTx/>
                <a:uFillTx/>
                <a:latin typeface="OPPOSans H"/>
                <a:ea typeface="OPPOSans H"/>
                <a:cs typeface="+mn-cs"/>
              </a:rPr>
              <a:t>mufengshuo2022</a:t>
            </a:r>
            <a:endPar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Bahnschrift SemiBold"/>
              <a:ea typeface="OPPOSans R"/>
              <a:cs typeface="+mn-cs"/>
            </a:endParaRPr>
          </a:p>
        </p:txBody>
      </p:sp>
      <p:sp>
        <p:nvSpPr>
          <p:cNvPr id="145" name="文本框 144">
            <a:extLst>
              <a:ext uri="{FF2B5EF4-FFF2-40B4-BE49-F238E27FC236}">
                <a16:creationId xmlns:a16="http://schemas.microsoft.com/office/drawing/2014/main" id="{3ECC8827-7D68-0932-70BD-8A81525DE60C}"/>
              </a:ext>
            </a:extLst>
          </p:cNvPr>
          <p:cNvSpPr txBox="1"/>
          <p:nvPr/>
        </p:nvSpPr>
        <p:spPr>
          <a:xfrm>
            <a:off x="5918616" y="1988565"/>
            <a:ext cx="342672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木风说</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PPT】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视频号主理人</a:t>
            </a:r>
          </a:p>
        </p:txBody>
      </p:sp>
      <p:pic>
        <p:nvPicPr>
          <p:cNvPr id="10" name="图片 9">
            <a:extLst>
              <a:ext uri="{FF2B5EF4-FFF2-40B4-BE49-F238E27FC236}">
                <a16:creationId xmlns:a16="http://schemas.microsoft.com/office/drawing/2014/main" id="{646D2A5B-51A1-F669-D68F-C0433AC1CC9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56051" y="659073"/>
            <a:ext cx="1926276" cy="1926276"/>
          </a:xfrm>
          <a:prstGeom prst="rect">
            <a:avLst/>
          </a:prstGeom>
        </p:spPr>
      </p:pic>
    </p:spTree>
    <p:extLst>
      <p:ext uri="{BB962C8B-B14F-4D97-AF65-F5344CB8AC3E}">
        <p14:creationId xmlns:p14="http://schemas.microsoft.com/office/powerpoint/2010/main" val="40759322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1DC095C-D30A-0974-A8E9-499F3EA67056}"/>
              </a:ext>
            </a:extLst>
          </p:cNvPr>
          <p:cNvSpPr/>
          <p:nvPr/>
        </p:nvSpPr>
        <p:spPr>
          <a:xfrm>
            <a:off x="695325" y="5110052"/>
            <a:ext cx="3938899" cy="933332"/>
          </a:xfrm>
          <a:prstGeom prst="rect">
            <a:avLst/>
          </a:prstGeom>
        </p:spPr>
        <p:txBody>
          <a:bodyPr wrap="none">
            <a:spAutoFit/>
          </a:bodyPr>
          <a:lstStyle/>
          <a:p>
            <a:r>
              <a:rPr lang="zh-CN" altLang="en-US" sz="1400" b="1"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木风说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61C8EFCE-0C82-606C-B694-94B0FEAC3F9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1389830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a:extLst>
              <a:ext uri="{FF2B5EF4-FFF2-40B4-BE49-F238E27FC236}">
                <a16:creationId xmlns:a16="http://schemas.microsoft.com/office/drawing/2014/main" id="{F345B8A2-C893-2B82-FA55-D267B9E11E22}"/>
              </a:ext>
            </a:extLst>
          </p:cNvPr>
          <p:cNvGrpSpPr/>
          <p:nvPr/>
        </p:nvGrpSpPr>
        <p:grpSpPr>
          <a:xfrm>
            <a:off x="5119211" y="2907787"/>
            <a:ext cx="1953579" cy="1042425"/>
            <a:chOff x="1839597" y="2813461"/>
            <a:chExt cx="1953579" cy="1042425"/>
          </a:xfrm>
        </p:grpSpPr>
        <p:sp>
          <p:nvSpPr>
            <p:cNvPr id="14" name="文本框 13">
              <a:extLst>
                <a:ext uri="{FF2B5EF4-FFF2-40B4-BE49-F238E27FC236}">
                  <a16:creationId xmlns:a16="http://schemas.microsoft.com/office/drawing/2014/main" id="{166D127C-EEA9-5A0F-4DB1-E4F88BDE53AA}"/>
                </a:ext>
              </a:extLst>
            </p:cNvPr>
            <p:cNvSpPr txBox="1"/>
            <p:nvPr/>
          </p:nvSpPr>
          <p:spPr>
            <a:xfrm>
              <a:off x="1965169" y="3499069"/>
              <a:ext cx="1702435" cy="356817"/>
            </a:xfrm>
            <a:prstGeom prst="rect">
              <a:avLst/>
            </a:prstGeom>
            <a:noFill/>
          </p:spPr>
          <p:txBody>
            <a:bodyPr wrap="square" lIns="72000" rIns="72000" anchor="ctr" anchorCtr="0">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600" normalizeH="0" baseline="0" noProof="0" dirty="0">
                  <a:ln>
                    <a:noFill/>
                  </a:ln>
                  <a:solidFill>
                    <a:srgbClr val="FFFFFF"/>
                  </a:solidFill>
                  <a:effectLst/>
                  <a:uLnTx/>
                  <a:uFillTx/>
                  <a:latin typeface="Arial"/>
                  <a:ea typeface="微软雅黑"/>
                  <a:cs typeface="+mn-cs"/>
                </a:rPr>
                <a:t>CONTENTS</a:t>
              </a:r>
              <a:endParaRPr kumimoji="0" lang="zh-CN" altLang="en-US" sz="1800" b="0" i="0" u="none" strike="noStrike" kern="1200" cap="none" spc="600" normalizeH="0" baseline="0" noProof="0" dirty="0">
                <a:ln>
                  <a:noFill/>
                </a:ln>
                <a:solidFill>
                  <a:srgbClr val="FFFFFF"/>
                </a:solidFill>
                <a:effectLst/>
                <a:uLnTx/>
                <a:uFillTx/>
                <a:latin typeface="Arial"/>
                <a:ea typeface="微软雅黑"/>
                <a:cs typeface="+mn-cs"/>
              </a:endParaRPr>
            </a:p>
          </p:txBody>
        </p:sp>
        <p:sp>
          <p:nvSpPr>
            <p:cNvPr id="15" name="文本框 14">
              <a:extLst>
                <a:ext uri="{FF2B5EF4-FFF2-40B4-BE49-F238E27FC236}">
                  <a16:creationId xmlns:a16="http://schemas.microsoft.com/office/drawing/2014/main" id="{2BDD427F-B294-E93D-2DCA-8A9E049CD1B2}"/>
                </a:ext>
              </a:extLst>
            </p:cNvPr>
            <p:cNvSpPr txBox="1"/>
            <p:nvPr/>
          </p:nvSpPr>
          <p:spPr>
            <a:xfrm>
              <a:off x="1839597" y="2813461"/>
              <a:ext cx="1953579" cy="615539"/>
            </a:xfrm>
            <a:prstGeom prst="rect">
              <a:avLst/>
            </a:prstGeom>
            <a:noFill/>
          </p:spPr>
          <p:txBody>
            <a:bodyPr wrap="square"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1" i="0" u="none" strike="noStrike" kern="1200" cap="none" spc="0" normalizeH="0" baseline="0" noProof="0" dirty="0">
                  <a:ln>
                    <a:noFill/>
                  </a:ln>
                  <a:solidFill>
                    <a:srgbClr val="FFFFFF"/>
                  </a:solidFill>
                  <a:effectLst/>
                  <a:uLnTx/>
                  <a:uFillTx/>
                  <a:latin typeface="微软雅黑"/>
                  <a:ea typeface="微软雅黑"/>
                  <a:cs typeface="+mn-cs"/>
                </a:rPr>
                <a:t>目 录 </a:t>
              </a:r>
              <a:endParaRPr kumimoji="0" lang="en-US" altLang="zh-CN" sz="6000" b="1" i="0" u="none" strike="noStrike" kern="1200" cap="none" spc="0" normalizeH="0" baseline="0" noProof="0" dirty="0">
                <a:ln>
                  <a:noFill/>
                </a:ln>
                <a:solidFill>
                  <a:srgbClr val="FFFFFF"/>
                </a:solidFill>
                <a:effectLst/>
                <a:uLnTx/>
                <a:uFillTx/>
                <a:latin typeface="微软雅黑"/>
                <a:ea typeface="微软雅黑"/>
                <a:cs typeface="+mn-cs"/>
              </a:endParaRPr>
            </a:p>
          </p:txBody>
        </p:sp>
      </p:grpSp>
      <p:grpSp>
        <p:nvGrpSpPr>
          <p:cNvPr id="9" name="组合 8">
            <a:extLst>
              <a:ext uri="{FF2B5EF4-FFF2-40B4-BE49-F238E27FC236}">
                <a16:creationId xmlns:a16="http://schemas.microsoft.com/office/drawing/2014/main" id="{29A06378-B925-9E46-FE7A-7C19F6AF3707}"/>
              </a:ext>
            </a:extLst>
          </p:cNvPr>
          <p:cNvGrpSpPr/>
          <p:nvPr/>
        </p:nvGrpSpPr>
        <p:grpSpPr>
          <a:xfrm>
            <a:off x="86187" y="5321387"/>
            <a:ext cx="3963776" cy="829433"/>
            <a:chOff x="223347" y="5341338"/>
            <a:chExt cx="3963776" cy="829433"/>
          </a:xfrm>
        </p:grpSpPr>
        <p:sp>
          <p:nvSpPr>
            <p:cNvPr id="12" name="文本框 11">
              <a:extLst>
                <a:ext uri="{FF2B5EF4-FFF2-40B4-BE49-F238E27FC236}">
                  <a16:creationId xmlns:a16="http://schemas.microsoft.com/office/drawing/2014/main" id="{51DD1E7C-606B-241F-DDBD-861CD03F3A41}"/>
                </a:ext>
              </a:extLst>
            </p:cNvPr>
            <p:cNvSpPr txBox="1"/>
            <p:nvPr/>
          </p:nvSpPr>
          <p:spPr>
            <a:xfrm>
              <a:off x="911193" y="5462885"/>
              <a:ext cx="3275930" cy="707886"/>
            </a:xfrm>
            <a:prstGeom prst="roundRect">
              <a:avLst>
                <a:gd name="adj" fmla="val 0"/>
              </a:avLst>
            </a:prstGeom>
            <a:noFill/>
          </p:spPr>
          <p:txBody>
            <a:bodyPr wrap="square" lIns="72000" tIns="36000" rIns="72000" bIns="36000" anchor="ctr" anchorCtr="0">
              <a:noAutofit/>
            </a:bodyPr>
            <a:lstStyle/>
            <a:p>
              <a:pPr marL="0" marR="0" lvl="0" indent="0" algn="ctr" defTabSz="1217956" rtl="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200" normalizeH="0" baseline="0" noProof="0" dirty="0">
                  <a:ln>
                    <a:noFill/>
                  </a:ln>
                  <a:solidFill>
                    <a:srgbClr val="343434"/>
                  </a:solidFill>
                  <a:effectLst/>
                  <a:uLnTx/>
                  <a:uFillTx/>
                  <a:latin typeface="微软雅黑"/>
                  <a:ea typeface="微软雅黑"/>
                  <a:cs typeface="+mn-cs"/>
                </a:rPr>
                <a:t>市场环境分析</a:t>
              </a:r>
            </a:p>
          </p:txBody>
        </p:sp>
        <p:grpSp>
          <p:nvGrpSpPr>
            <p:cNvPr id="16" name="组合 15">
              <a:extLst>
                <a:ext uri="{FF2B5EF4-FFF2-40B4-BE49-F238E27FC236}">
                  <a16:creationId xmlns:a16="http://schemas.microsoft.com/office/drawing/2014/main" id="{06DDB941-E405-2A6A-674A-775CB5D4BDE5}"/>
                </a:ext>
              </a:extLst>
            </p:cNvPr>
            <p:cNvGrpSpPr/>
            <p:nvPr/>
          </p:nvGrpSpPr>
          <p:grpSpPr>
            <a:xfrm>
              <a:off x="223347" y="5341338"/>
              <a:ext cx="2716225" cy="670421"/>
              <a:chOff x="1839597" y="2758579"/>
              <a:chExt cx="3352952" cy="670421"/>
            </a:xfrm>
          </p:grpSpPr>
          <p:sp>
            <p:nvSpPr>
              <p:cNvPr id="17" name="文本框 16">
                <a:extLst>
                  <a:ext uri="{FF2B5EF4-FFF2-40B4-BE49-F238E27FC236}">
                    <a16:creationId xmlns:a16="http://schemas.microsoft.com/office/drawing/2014/main" id="{F7F0251C-4BAC-A047-FDDE-60CBB27C5CBB}"/>
                  </a:ext>
                </a:extLst>
              </p:cNvPr>
              <p:cNvSpPr txBox="1"/>
              <p:nvPr/>
            </p:nvSpPr>
            <p:spPr>
              <a:xfrm>
                <a:off x="3238969" y="2758579"/>
                <a:ext cx="1953580" cy="265379"/>
              </a:xfrm>
              <a:prstGeom prst="rect">
                <a:avLst/>
              </a:prstGeom>
              <a:noFill/>
            </p:spPr>
            <p:txBody>
              <a:bodyPr wrap="square" lIns="72000" rIns="720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dirty="0">
                    <a:ln>
                      <a:noFill/>
                    </a:ln>
                    <a:solidFill>
                      <a:srgbClr val="FF8B38">
                        <a:lumMod val="75000"/>
                      </a:srgbClr>
                    </a:solidFill>
                    <a:effectLst/>
                    <a:uLnTx/>
                    <a:uFillTx/>
                    <a:latin typeface="Arial"/>
                    <a:ea typeface="微软雅黑"/>
                    <a:cs typeface="+mn-cs"/>
                  </a:rPr>
                  <a:t>PART ONE</a:t>
                </a:r>
                <a:endParaRPr kumimoji="0" lang="zh-CN" altLang="en-US" sz="1600" b="0" i="0" u="none" strike="noStrike" kern="1200" cap="none" spc="600" normalizeH="0" baseline="0" noProof="0" dirty="0">
                  <a:ln>
                    <a:noFill/>
                  </a:ln>
                  <a:solidFill>
                    <a:srgbClr val="FF8B38">
                      <a:lumMod val="75000"/>
                    </a:srgbClr>
                  </a:solidFill>
                  <a:effectLst/>
                  <a:uLnTx/>
                  <a:uFillTx/>
                  <a:latin typeface="Arial"/>
                  <a:ea typeface="微软雅黑"/>
                  <a:cs typeface="+mn-cs"/>
                </a:endParaRPr>
              </a:p>
            </p:txBody>
          </p:sp>
          <p:sp>
            <p:nvSpPr>
              <p:cNvPr id="18" name="文本框 17">
                <a:extLst>
                  <a:ext uri="{FF2B5EF4-FFF2-40B4-BE49-F238E27FC236}">
                    <a16:creationId xmlns:a16="http://schemas.microsoft.com/office/drawing/2014/main" id="{E18A8979-38F1-2247-61BE-91529EE124C2}"/>
                  </a:ext>
                </a:extLst>
              </p:cNvPr>
              <p:cNvSpPr txBox="1"/>
              <p:nvPr/>
            </p:nvSpPr>
            <p:spPr>
              <a:xfrm>
                <a:off x="1839597" y="2813461"/>
                <a:ext cx="1953579" cy="615539"/>
              </a:xfrm>
              <a:prstGeom prst="rect">
                <a:avLst/>
              </a:prstGeom>
              <a:noFill/>
            </p:spPr>
            <p:txBody>
              <a:bodyPr wrap="square"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5400" b="1" i="0" u="none" strike="noStrike" kern="1200" cap="none" spc="0" normalizeH="0" baseline="0" noProof="0" dirty="0">
                    <a:ln>
                      <a:noFill/>
                    </a:ln>
                    <a:solidFill>
                      <a:srgbClr val="FF8B38">
                        <a:lumMod val="75000"/>
                      </a:srgbClr>
                    </a:solidFill>
                    <a:effectLst/>
                    <a:uLnTx/>
                    <a:uFillTx/>
                    <a:latin typeface="微软雅黑"/>
                    <a:ea typeface="微软雅黑"/>
                    <a:cs typeface="+mn-cs"/>
                  </a:rPr>
                  <a:t> 01</a:t>
                </a:r>
              </a:p>
            </p:txBody>
          </p:sp>
        </p:grpSp>
      </p:grpSp>
      <p:grpSp>
        <p:nvGrpSpPr>
          <p:cNvPr id="19" name="组合 18">
            <a:extLst>
              <a:ext uri="{FF2B5EF4-FFF2-40B4-BE49-F238E27FC236}">
                <a16:creationId xmlns:a16="http://schemas.microsoft.com/office/drawing/2014/main" id="{206F8043-ED64-F833-5EDD-CFAFF97AB4C4}"/>
              </a:ext>
            </a:extLst>
          </p:cNvPr>
          <p:cNvGrpSpPr/>
          <p:nvPr/>
        </p:nvGrpSpPr>
        <p:grpSpPr>
          <a:xfrm>
            <a:off x="3708287" y="5321387"/>
            <a:ext cx="4167827" cy="829433"/>
            <a:chOff x="223347" y="5341338"/>
            <a:chExt cx="4167827" cy="829433"/>
          </a:xfrm>
        </p:grpSpPr>
        <p:sp>
          <p:nvSpPr>
            <p:cNvPr id="20" name="文本框 19">
              <a:extLst>
                <a:ext uri="{FF2B5EF4-FFF2-40B4-BE49-F238E27FC236}">
                  <a16:creationId xmlns:a16="http://schemas.microsoft.com/office/drawing/2014/main" id="{F445971D-B927-88DE-F991-336C27C48999}"/>
                </a:ext>
              </a:extLst>
            </p:cNvPr>
            <p:cNvSpPr txBox="1"/>
            <p:nvPr/>
          </p:nvSpPr>
          <p:spPr>
            <a:xfrm>
              <a:off x="1256562" y="5462885"/>
              <a:ext cx="3134612" cy="707886"/>
            </a:xfrm>
            <a:prstGeom prst="roundRect">
              <a:avLst>
                <a:gd name="adj" fmla="val 0"/>
              </a:avLst>
            </a:prstGeom>
            <a:noFill/>
          </p:spPr>
          <p:txBody>
            <a:bodyPr wrap="square" lIns="72000" tIns="36000" rIns="72000" bIns="36000" anchor="ctr" anchorCtr="0">
              <a:noAutofit/>
            </a:bodyPr>
            <a:lstStyle/>
            <a:p>
              <a:pPr marL="0" marR="0" lvl="0" indent="0" algn="ctr" defTabSz="1217956" rtl="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200" normalizeH="0" baseline="0" noProof="0" dirty="0">
                  <a:ln>
                    <a:noFill/>
                  </a:ln>
                  <a:solidFill>
                    <a:srgbClr val="343434"/>
                  </a:solidFill>
                  <a:effectLst/>
                  <a:uLnTx/>
                  <a:uFillTx/>
                  <a:latin typeface="微软雅黑"/>
                  <a:ea typeface="微软雅黑"/>
                  <a:cs typeface="+mn-cs"/>
                </a:rPr>
                <a:t>2022</a:t>
              </a:r>
              <a:r>
                <a:rPr kumimoji="0" lang="zh-CN" altLang="en-US" sz="2800" b="0" i="0" u="none" strike="noStrike" kern="0" cap="none" spc="200" normalizeH="0" baseline="0" noProof="0" dirty="0">
                  <a:ln>
                    <a:noFill/>
                  </a:ln>
                  <a:solidFill>
                    <a:srgbClr val="343434"/>
                  </a:solidFill>
                  <a:effectLst/>
                  <a:uLnTx/>
                  <a:uFillTx/>
                  <a:latin typeface="微软雅黑"/>
                  <a:ea typeface="微软雅黑"/>
                  <a:cs typeface="+mn-cs"/>
                </a:rPr>
                <a:t>年工作回顾</a:t>
              </a:r>
            </a:p>
          </p:txBody>
        </p:sp>
        <p:grpSp>
          <p:nvGrpSpPr>
            <p:cNvPr id="21" name="组合 20">
              <a:extLst>
                <a:ext uri="{FF2B5EF4-FFF2-40B4-BE49-F238E27FC236}">
                  <a16:creationId xmlns:a16="http://schemas.microsoft.com/office/drawing/2014/main" id="{993537A1-92C1-B868-74A9-5546C44C6CD8}"/>
                </a:ext>
              </a:extLst>
            </p:cNvPr>
            <p:cNvGrpSpPr/>
            <p:nvPr/>
          </p:nvGrpSpPr>
          <p:grpSpPr>
            <a:xfrm>
              <a:off x="223347" y="5341338"/>
              <a:ext cx="2716225" cy="670421"/>
              <a:chOff x="1839597" y="2758579"/>
              <a:chExt cx="3352952" cy="670421"/>
            </a:xfrm>
          </p:grpSpPr>
          <p:sp>
            <p:nvSpPr>
              <p:cNvPr id="22" name="文本框 21">
                <a:extLst>
                  <a:ext uri="{FF2B5EF4-FFF2-40B4-BE49-F238E27FC236}">
                    <a16:creationId xmlns:a16="http://schemas.microsoft.com/office/drawing/2014/main" id="{B1855A63-F0DE-7DD1-3ADB-A364AA09A67B}"/>
                  </a:ext>
                </a:extLst>
              </p:cNvPr>
              <p:cNvSpPr txBox="1"/>
              <p:nvPr/>
            </p:nvSpPr>
            <p:spPr>
              <a:xfrm>
                <a:off x="3238969" y="2758579"/>
                <a:ext cx="1953580" cy="265379"/>
              </a:xfrm>
              <a:prstGeom prst="rect">
                <a:avLst/>
              </a:prstGeom>
              <a:noFill/>
            </p:spPr>
            <p:txBody>
              <a:bodyPr wrap="square" lIns="72000" rIns="720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dirty="0">
                    <a:ln>
                      <a:noFill/>
                    </a:ln>
                    <a:solidFill>
                      <a:srgbClr val="FF8B38">
                        <a:lumMod val="75000"/>
                      </a:srgbClr>
                    </a:solidFill>
                    <a:effectLst/>
                    <a:uLnTx/>
                    <a:uFillTx/>
                    <a:latin typeface="Arial"/>
                    <a:ea typeface="微软雅黑"/>
                    <a:cs typeface="+mn-cs"/>
                  </a:rPr>
                  <a:t>PART TWO</a:t>
                </a:r>
                <a:endParaRPr kumimoji="0" lang="zh-CN" altLang="en-US" sz="1600" b="0" i="0" u="none" strike="noStrike" kern="1200" cap="none" spc="600" normalizeH="0" baseline="0" noProof="0" dirty="0">
                  <a:ln>
                    <a:noFill/>
                  </a:ln>
                  <a:solidFill>
                    <a:srgbClr val="FF8B38">
                      <a:lumMod val="75000"/>
                    </a:srgbClr>
                  </a:solidFill>
                  <a:effectLst/>
                  <a:uLnTx/>
                  <a:uFillTx/>
                  <a:latin typeface="Arial"/>
                  <a:ea typeface="微软雅黑"/>
                  <a:cs typeface="+mn-cs"/>
                </a:endParaRPr>
              </a:p>
            </p:txBody>
          </p:sp>
          <p:sp>
            <p:nvSpPr>
              <p:cNvPr id="23" name="文本框 22">
                <a:extLst>
                  <a:ext uri="{FF2B5EF4-FFF2-40B4-BE49-F238E27FC236}">
                    <a16:creationId xmlns:a16="http://schemas.microsoft.com/office/drawing/2014/main" id="{2A54E3ED-E0E0-E854-4644-2B30F14F9CF0}"/>
                  </a:ext>
                </a:extLst>
              </p:cNvPr>
              <p:cNvSpPr txBox="1"/>
              <p:nvPr/>
            </p:nvSpPr>
            <p:spPr>
              <a:xfrm>
                <a:off x="1839597" y="2813461"/>
                <a:ext cx="1953579" cy="615539"/>
              </a:xfrm>
              <a:prstGeom prst="rect">
                <a:avLst/>
              </a:prstGeom>
              <a:noFill/>
            </p:spPr>
            <p:txBody>
              <a:bodyPr wrap="square"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5400" b="1" i="0" u="none" strike="noStrike" kern="1200" cap="none" spc="0" normalizeH="0" baseline="0" noProof="0" dirty="0">
                    <a:ln>
                      <a:noFill/>
                    </a:ln>
                    <a:solidFill>
                      <a:srgbClr val="FF8B38">
                        <a:lumMod val="75000"/>
                      </a:srgbClr>
                    </a:solidFill>
                    <a:effectLst/>
                    <a:uLnTx/>
                    <a:uFillTx/>
                    <a:latin typeface="微软雅黑"/>
                    <a:ea typeface="微软雅黑"/>
                    <a:cs typeface="+mn-cs"/>
                  </a:rPr>
                  <a:t> 02</a:t>
                </a:r>
              </a:p>
            </p:txBody>
          </p:sp>
        </p:grpSp>
      </p:grpSp>
      <p:grpSp>
        <p:nvGrpSpPr>
          <p:cNvPr id="24" name="组合 23">
            <a:extLst>
              <a:ext uri="{FF2B5EF4-FFF2-40B4-BE49-F238E27FC236}">
                <a16:creationId xmlns:a16="http://schemas.microsoft.com/office/drawing/2014/main" id="{5B2B2263-E626-4E94-68AD-C08A31C1165B}"/>
              </a:ext>
            </a:extLst>
          </p:cNvPr>
          <p:cNvGrpSpPr/>
          <p:nvPr/>
        </p:nvGrpSpPr>
        <p:grpSpPr>
          <a:xfrm>
            <a:off x="7785899" y="5321387"/>
            <a:ext cx="4204186" cy="829433"/>
            <a:chOff x="223347" y="5341338"/>
            <a:chExt cx="4204186" cy="829433"/>
          </a:xfrm>
        </p:grpSpPr>
        <p:sp>
          <p:nvSpPr>
            <p:cNvPr id="25" name="文本框 24">
              <a:extLst>
                <a:ext uri="{FF2B5EF4-FFF2-40B4-BE49-F238E27FC236}">
                  <a16:creationId xmlns:a16="http://schemas.microsoft.com/office/drawing/2014/main" id="{9A9B5BDA-0597-3A81-4BC2-4B589FEE6D8E}"/>
                </a:ext>
              </a:extLst>
            </p:cNvPr>
            <p:cNvSpPr txBox="1"/>
            <p:nvPr/>
          </p:nvSpPr>
          <p:spPr>
            <a:xfrm>
              <a:off x="1265523" y="5462885"/>
              <a:ext cx="3162010" cy="707886"/>
            </a:xfrm>
            <a:prstGeom prst="roundRect">
              <a:avLst>
                <a:gd name="adj" fmla="val 0"/>
              </a:avLst>
            </a:prstGeom>
            <a:noFill/>
          </p:spPr>
          <p:txBody>
            <a:bodyPr wrap="square" lIns="72000" tIns="36000" rIns="72000" bIns="36000" anchor="ctr" anchorCtr="0">
              <a:noAutofit/>
            </a:bodyPr>
            <a:lstStyle/>
            <a:p>
              <a:pPr marL="0" marR="0" lvl="0" indent="0" algn="ctr" defTabSz="1217956" rtl="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200" normalizeH="0" baseline="0" noProof="0" dirty="0">
                  <a:ln>
                    <a:noFill/>
                  </a:ln>
                  <a:solidFill>
                    <a:srgbClr val="343434"/>
                  </a:solidFill>
                  <a:effectLst/>
                  <a:uLnTx/>
                  <a:uFillTx/>
                  <a:latin typeface="微软雅黑"/>
                  <a:ea typeface="微软雅黑"/>
                  <a:cs typeface="+mn-cs"/>
                </a:rPr>
                <a:t>未来</a:t>
              </a:r>
              <a:r>
                <a:rPr kumimoji="0" lang="en-US" altLang="zh-CN" sz="2800" b="0" i="0" u="none" strike="noStrike" kern="0" cap="none" spc="200" normalizeH="0" baseline="0" noProof="0" dirty="0">
                  <a:ln>
                    <a:noFill/>
                  </a:ln>
                  <a:solidFill>
                    <a:srgbClr val="343434"/>
                  </a:solidFill>
                  <a:effectLst/>
                  <a:uLnTx/>
                  <a:uFillTx/>
                  <a:latin typeface="微软雅黑"/>
                  <a:ea typeface="微软雅黑"/>
                  <a:cs typeface="+mn-cs"/>
                </a:rPr>
                <a:t>3</a:t>
              </a:r>
              <a:r>
                <a:rPr kumimoji="0" lang="zh-CN" altLang="en-US" sz="2800" b="0" i="0" u="none" strike="noStrike" kern="0" cap="none" spc="200" normalizeH="0" baseline="0" noProof="0" dirty="0">
                  <a:ln>
                    <a:noFill/>
                  </a:ln>
                  <a:solidFill>
                    <a:srgbClr val="343434"/>
                  </a:solidFill>
                  <a:effectLst/>
                  <a:uLnTx/>
                  <a:uFillTx/>
                  <a:latin typeface="微软雅黑"/>
                  <a:ea typeface="微软雅黑"/>
                  <a:cs typeface="+mn-cs"/>
                </a:rPr>
                <a:t>年工作计划</a:t>
              </a:r>
            </a:p>
          </p:txBody>
        </p:sp>
        <p:grpSp>
          <p:nvGrpSpPr>
            <p:cNvPr id="26" name="组合 25">
              <a:extLst>
                <a:ext uri="{FF2B5EF4-FFF2-40B4-BE49-F238E27FC236}">
                  <a16:creationId xmlns:a16="http://schemas.microsoft.com/office/drawing/2014/main" id="{949B5552-6344-AABC-074D-FC842090BE0B}"/>
                </a:ext>
              </a:extLst>
            </p:cNvPr>
            <p:cNvGrpSpPr/>
            <p:nvPr/>
          </p:nvGrpSpPr>
          <p:grpSpPr>
            <a:xfrm>
              <a:off x="223347" y="5341338"/>
              <a:ext cx="3357747" cy="670421"/>
              <a:chOff x="1839597" y="2758579"/>
              <a:chExt cx="4144857" cy="670421"/>
            </a:xfrm>
          </p:grpSpPr>
          <p:sp>
            <p:nvSpPr>
              <p:cNvPr id="27" name="文本框 26">
                <a:extLst>
                  <a:ext uri="{FF2B5EF4-FFF2-40B4-BE49-F238E27FC236}">
                    <a16:creationId xmlns:a16="http://schemas.microsoft.com/office/drawing/2014/main" id="{62983569-F8AC-F663-D7DB-45ED5E472DFA}"/>
                  </a:ext>
                </a:extLst>
              </p:cNvPr>
              <p:cNvSpPr txBox="1"/>
              <p:nvPr/>
            </p:nvSpPr>
            <p:spPr>
              <a:xfrm>
                <a:off x="3238968" y="2758579"/>
                <a:ext cx="2745486" cy="265379"/>
              </a:xfrm>
              <a:prstGeom prst="rect">
                <a:avLst/>
              </a:prstGeom>
              <a:noFill/>
            </p:spPr>
            <p:txBody>
              <a:bodyPr wrap="square" lIns="72000" rIns="720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dirty="0">
                    <a:ln>
                      <a:noFill/>
                    </a:ln>
                    <a:solidFill>
                      <a:srgbClr val="FF8B38">
                        <a:lumMod val="75000"/>
                      </a:srgbClr>
                    </a:solidFill>
                    <a:effectLst/>
                    <a:uLnTx/>
                    <a:uFillTx/>
                    <a:latin typeface="Arial"/>
                    <a:ea typeface="微软雅黑"/>
                    <a:cs typeface="+mn-cs"/>
                  </a:rPr>
                  <a:t>PART THREE</a:t>
                </a:r>
                <a:endParaRPr kumimoji="0" lang="zh-CN" altLang="en-US" sz="1600" b="0" i="0" u="none" strike="noStrike" kern="1200" cap="none" spc="600" normalizeH="0" baseline="0" noProof="0" dirty="0">
                  <a:ln>
                    <a:noFill/>
                  </a:ln>
                  <a:solidFill>
                    <a:srgbClr val="FF8B38">
                      <a:lumMod val="75000"/>
                    </a:srgbClr>
                  </a:solidFill>
                  <a:effectLst/>
                  <a:uLnTx/>
                  <a:uFillTx/>
                  <a:latin typeface="Arial"/>
                  <a:ea typeface="微软雅黑"/>
                  <a:cs typeface="+mn-cs"/>
                </a:endParaRPr>
              </a:p>
            </p:txBody>
          </p:sp>
          <p:sp>
            <p:nvSpPr>
              <p:cNvPr id="28" name="文本框 27">
                <a:extLst>
                  <a:ext uri="{FF2B5EF4-FFF2-40B4-BE49-F238E27FC236}">
                    <a16:creationId xmlns:a16="http://schemas.microsoft.com/office/drawing/2014/main" id="{523FB093-1559-5AED-DF70-0A0DB7004B5F}"/>
                  </a:ext>
                </a:extLst>
              </p:cNvPr>
              <p:cNvSpPr txBox="1"/>
              <p:nvPr/>
            </p:nvSpPr>
            <p:spPr>
              <a:xfrm>
                <a:off x="1839597" y="2813461"/>
                <a:ext cx="1953579" cy="615539"/>
              </a:xfrm>
              <a:prstGeom prst="rect">
                <a:avLst/>
              </a:prstGeom>
              <a:noFill/>
            </p:spPr>
            <p:txBody>
              <a:bodyPr wrap="square"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5400" b="1" i="0" u="none" strike="noStrike" kern="1200" cap="none" spc="0" normalizeH="0" baseline="0" noProof="0" dirty="0">
                    <a:ln>
                      <a:noFill/>
                    </a:ln>
                    <a:solidFill>
                      <a:srgbClr val="FF8B38">
                        <a:lumMod val="75000"/>
                      </a:srgbClr>
                    </a:solidFill>
                    <a:effectLst/>
                    <a:uLnTx/>
                    <a:uFillTx/>
                    <a:latin typeface="微软雅黑"/>
                    <a:ea typeface="微软雅黑"/>
                    <a:cs typeface="+mn-cs"/>
                  </a:rPr>
                  <a:t> 03</a:t>
                </a:r>
              </a:p>
            </p:txBody>
          </p:sp>
        </p:grpSp>
      </p:grpSp>
      <p:cxnSp>
        <p:nvCxnSpPr>
          <p:cNvPr id="3" name="直接连接符 2">
            <a:extLst>
              <a:ext uri="{FF2B5EF4-FFF2-40B4-BE49-F238E27FC236}">
                <a16:creationId xmlns:a16="http://schemas.microsoft.com/office/drawing/2014/main" id="{E62D7E75-EBDA-A0F6-865C-E03175F25C8D}"/>
              </a:ext>
            </a:extLst>
          </p:cNvPr>
          <p:cNvCxnSpPr>
            <a:cxnSpLocks/>
          </p:cNvCxnSpPr>
          <p:nvPr/>
        </p:nvCxnSpPr>
        <p:spPr>
          <a:xfrm>
            <a:off x="3708287" y="5376269"/>
            <a:ext cx="0" cy="670421"/>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02607ED4-E002-FA2E-1505-FFEDD3C75A6B}"/>
              </a:ext>
            </a:extLst>
          </p:cNvPr>
          <p:cNvCxnSpPr>
            <a:cxnSpLocks/>
          </p:cNvCxnSpPr>
          <p:nvPr/>
        </p:nvCxnSpPr>
        <p:spPr>
          <a:xfrm>
            <a:off x="7876114" y="5321387"/>
            <a:ext cx="0" cy="670421"/>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959069"/>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bwMode="auto">
      <p:bgPr>
        <a:pattFill prst="pct70">
          <a:fgClr>
            <a:schemeClr val="bg1"/>
          </a:fgClr>
          <a:bgClr>
            <a:schemeClr val="bg1"/>
          </a:bgClr>
        </a:pattFill>
        <a:effectLst/>
      </p:bgPr>
    </p:bg>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99538854-F795-4AE9-5E79-5DF3D78A64A8}"/>
              </a:ext>
            </a:extLst>
          </p:cNvPr>
          <p:cNvGrpSpPr/>
          <p:nvPr/>
        </p:nvGrpSpPr>
        <p:grpSpPr>
          <a:xfrm>
            <a:off x="778934" y="687917"/>
            <a:ext cx="3299884" cy="5427134"/>
            <a:chOff x="778934" y="687917"/>
            <a:chExt cx="3299884" cy="5427134"/>
          </a:xfrm>
        </p:grpSpPr>
        <p:sp>
          <p:nvSpPr>
            <p:cNvPr id="7175" name="矩形 3">
              <a:extLst>
                <a:ext uri="{FF2B5EF4-FFF2-40B4-BE49-F238E27FC236}">
                  <a16:creationId xmlns:a16="http://schemas.microsoft.com/office/drawing/2014/main" id="{F93D68AC-6669-5A45-3F9D-4A880C797ACF}"/>
                </a:ext>
              </a:extLst>
            </p:cNvPr>
            <p:cNvSpPr>
              <a:spLocks noChangeArrowheads="1"/>
            </p:cNvSpPr>
            <p:nvPr/>
          </p:nvSpPr>
          <p:spPr bwMode="auto">
            <a:xfrm>
              <a:off x="778934" y="687917"/>
              <a:ext cx="383850" cy="383995"/>
            </a:xfrm>
            <a:prstGeom prst="rect">
              <a:avLst/>
            </a:prstGeom>
            <a:solidFill>
              <a:schemeClr val="accent2"/>
            </a:solidFill>
            <a:ln>
              <a:noFill/>
            </a:ln>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76" name="矩形 4">
              <a:extLst>
                <a:ext uri="{FF2B5EF4-FFF2-40B4-BE49-F238E27FC236}">
                  <a16:creationId xmlns:a16="http://schemas.microsoft.com/office/drawing/2014/main" id="{E2CB4D9E-5F38-BB99-2BF7-DD86D04C4DD1}"/>
                </a:ext>
              </a:extLst>
            </p:cNvPr>
            <p:cNvSpPr>
              <a:spLocks noChangeArrowheads="1"/>
            </p:cNvSpPr>
            <p:nvPr/>
          </p:nvSpPr>
          <p:spPr bwMode="auto">
            <a:xfrm>
              <a:off x="1362140" y="687917"/>
              <a:ext cx="383850" cy="383995"/>
            </a:xfrm>
            <a:prstGeom prst="rect">
              <a:avLst/>
            </a:prstGeom>
            <a:solidFill>
              <a:schemeClr val="accent2"/>
            </a:solidFill>
            <a:ln>
              <a:noFill/>
            </a:ln>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77" name="矩形 5">
              <a:extLst>
                <a:ext uri="{FF2B5EF4-FFF2-40B4-BE49-F238E27FC236}">
                  <a16:creationId xmlns:a16="http://schemas.microsoft.com/office/drawing/2014/main" id="{942D135E-0A84-3706-B9B4-60EFCC6E3445}"/>
                </a:ext>
              </a:extLst>
            </p:cNvPr>
            <p:cNvSpPr>
              <a:spLocks noChangeArrowheads="1"/>
            </p:cNvSpPr>
            <p:nvPr/>
          </p:nvSpPr>
          <p:spPr bwMode="auto">
            <a:xfrm>
              <a:off x="1945347" y="687917"/>
              <a:ext cx="383850" cy="383995"/>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78" name="矩形 6">
              <a:extLst>
                <a:ext uri="{FF2B5EF4-FFF2-40B4-BE49-F238E27FC236}">
                  <a16:creationId xmlns:a16="http://schemas.microsoft.com/office/drawing/2014/main" id="{A5544436-A912-2887-9312-9435F3D12DFE}"/>
                </a:ext>
              </a:extLst>
            </p:cNvPr>
            <p:cNvSpPr>
              <a:spLocks noChangeArrowheads="1"/>
            </p:cNvSpPr>
            <p:nvPr/>
          </p:nvSpPr>
          <p:spPr bwMode="auto">
            <a:xfrm>
              <a:off x="2528553" y="687917"/>
              <a:ext cx="383850" cy="383995"/>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79" name="矩形 7">
              <a:extLst>
                <a:ext uri="{FF2B5EF4-FFF2-40B4-BE49-F238E27FC236}">
                  <a16:creationId xmlns:a16="http://schemas.microsoft.com/office/drawing/2014/main" id="{F528E043-9DDF-40D3-DE05-02819025C1AD}"/>
                </a:ext>
              </a:extLst>
            </p:cNvPr>
            <p:cNvSpPr>
              <a:spLocks noChangeArrowheads="1"/>
            </p:cNvSpPr>
            <p:nvPr/>
          </p:nvSpPr>
          <p:spPr bwMode="auto">
            <a:xfrm>
              <a:off x="3111760" y="687917"/>
              <a:ext cx="383850" cy="383995"/>
            </a:xfrm>
            <a:prstGeom prst="rect">
              <a:avLst/>
            </a:prstGeom>
            <a:solidFill>
              <a:schemeClr val="accent2"/>
            </a:solidFill>
            <a:ln>
              <a:noFill/>
            </a:ln>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80" name="矩形 8">
              <a:extLst>
                <a:ext uri="{FF2B5EF4-FFF2-40B4-BE49-F238E27FC236}">
                  <a16:creationId xmlns:a16="http://schemas.microsoft.com/office/drawing/2014/main" id="{D44FA14A-0A93-4287-5A6E-A364F2CB36C2}"/>
                </a:ext>
              </a:extLst>
            </p:cNvPr>
            <p:cNvSpPr>
              <a:spLocks noChangeArrowheads="1"/>
            </p:cNvSpPr>
            <p:nvPr/>
          </p:nvSpPr>
          <p:spPr bwMode="auto">
            <a:xfrm>
              <a:off x="3694968" y="687917"/>
              <a:ext cx="383850" cy="383995"/>
            </a:xfrm>
            <a:prstGeom prst="rect">
              <a:avLst/>
            </a:prstGeom>
            <a:solidFill>
              <a:schemeClr val="accent2"/>
            </a:solidFill>
            <a:ln>
              <a:noFill/>
            </a:ln>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81" name="矩形 59">
              <a:extLst>
                <a:ext uri="{FF2B5EF4-FFF2-40B4-BE49-F238E27FC236}">
                  <a16:creationId xmlns:a16="http://schemas.microsoft.com/office/drawing/2014/main" id="{F2D94B6D-7C3C-21D7-8478-B52BA6B70561}"/>
                </a:ext>
              </a:extLst>
            </p:cNvPr>
            <p:cNvSpPr>
              <a:spLocks noChangeArrowheads="1"/>
            </p:cNvSpPr>
            <p:nvPr/>
          </p:nvSpPr>
          <p:spPr bwMode="auto">
            <a:xfrm>
              <a:off x="778934" y="1229453"/>
              <a:ext cx="383850" cy="383995"/>
            </a:xfrm>
            <a:prstGeom prst="rect">
              <a:avLst/>
            </a:prstGeom>
            <a:solidFill>
              <a:schemeClr val="accent2"/>
            </a:solidFill>
            <a:ln>
              <a:noFill/>
            </a:ln>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82" name="矩形 60">
              <a:extLst>
                <a:ext uri="{FF2B5EF4-FFF2-40B4-BE49-F238E27FC236}">
                  <a16:creationId xmlns:a16="http://schemas.microsoft.com/office/drawing/2014/main" id="{0FAEC9CA-55CE-8E7D-D9FB-F48F551CEE9A}"/>
                </a:ext>
              </a:extLst>
            </p:cNvPr>
            <p:cNvSpPr>
              <a:spLocks noChangeArrowheads="1"/>
            </p:cNvSpPr>
            <p:nvPr/>
          </p:nvSpPr>
          <p:spPr bwMode="auto">
            <a:xfrm>
              <a:off x="1362140" y="1229453"/>
              <a:ext cx="383850" cy="383995"/>
            </a:xfrm>
            <a:prstGeom prst="rect">
              <a:avLst/>
            </a:prstGeom>
            <a:solidFill>
              <a:schemeClr val="accent2"/>
            </a:solidFill>
            <a:ln>
              <a:noFill/>
            </a:ln>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83" name="矩形 61">
              <a:extLst>
                <a:ext uri="{FF2B5EF4-FFF2-40B4-BE49-F238E27FC236}">
                  <a16:creationId xmlns:a16="http://schemas.microsoft.com/office/drawing/2014/main" id="{3D8FE562-EF73-0260-77D2-FBA8852D3D76}"/>
                </a:ext>
              </a:extLst>
            </p:cNvPr>
            <p:cNvSpPr>
              <a:spLocks noChangeArrowheads="1"/>
            </p:cNvSpPr>
            <p:nvPr/>
          </p:nvSpPr>
          <p:spPr bwMode="auto">
            <a:xfrm>
              <a:off x="1945347" y="1229453"/>
              <a:ext cx="383850" cy="383995"/>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84" name="矩形 62">
              <a:extLst>
                <a:ext uri="{FF2B5EF4-FFF2-40B4-BE49-F238E27FC236}">
                  <a16:creationId xmlns:a16="http://schemas.microsoft.com/office/drawing/2014/main" id="{56ED4365-83CD-7F57-8715-26F64AFB1FD1}"/>
                </a:ext>
              </a:extLst>
            </p:cNvPr>
            <p:cNvSpPr>
              <a:spLocks noChangeArrowheads="1"/>
            </p:cNvSpPr>
            <p:nvPr/>
          </p:nvSpPr>
          <p:spPr bwMode="auto">
            <a:xfrm>
              <a:off x="2528553" y="1229453"/>
              <a:ext cx="383850" cy="383995"/>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85" name="矩形 63">
              <a:extLst>
                <a:ext uri="{FF2B5EF4-FFF2-40B4-BE49-F238E27FC236}">
                  <a16:creationId xmlns:a16="http://schemas.microsoft.com/office/drawing/2014/main" id="{5D6AC75A-EA55-3D7C-5E7C-564EBEABF908}"/>
                </a:ext>
              </a:extLst>
            </p:cNvPr>
            <p:cNvSpPr>
              <a:spLocks noChangeArrowheads="1"/>
            </p:cNvSpPr>
            <p:nvPr/>
          </p:nvSpPr>
          <p:spPr bwMode="auto">
            <a:xfrm>
              <a:off x="3111760" y="1229453"/>
              <a:ext cx="383850" cy="383995"/>
            </a:xfrm>
            <a:prstGeom prst="rect">
              <a:avLst/>
            </a:prstGeom>
            <a:solidFill>
              <a:schemeClr val="accent2"/>
            </a:solidFill>
            <a:ln>
              <a:noFill/>
            </a:ln>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86" name="矩形 64">
              <a:extLst>
                <a:ext uri="{FF2B5EF4-FFF2-40B4-BE49-F238E27FC236}">
                  <a16:creationId xmlns:a16="http://schemas.microsoft.com/office/drawing/2014/main" id="{D7FB218F-938B-21C9-9EC2-0DD76E917DB1}"/>
                </a:ext>
              </a:extLst>
            </p:cNvPr>
            <p:cNvSpPr>
              <a:spLocks noChangeArrowheads="1"/>
            </p:cNvSpPr>
            <p:nvPr/>
          </p:nvSpPr>
          <p:spPr bwMode="auto">
            <a:xfrm>
              <a:off x="3694968" y="1229453"/>
              <a:ext cx="383850" cy="383995"/>
            </a:xfrm>
            <a:prstGeom prst="rect">
              <a:avLst/>
            </a:prstGeom>
            <a:solidFill>
              <a:schemeClr val="accent2"/>
            </a:solidFill>
            <a:ln>
              <a:noFill/>
            </a:ln>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87" name="矩形 66">
              <a:extLst>
                <a:ext uri="{FF2B5EF4-FFF2-40B4-BE49-F238E27FC236}">
                  <a16:creationId xmlns:a16="http://schemas.microsoft.com/office/drawing/2014/main" id="{D614C544-0891-E12A-3669-4AE7583EFC0F}"/>
                </a:ext>
              </a:extLst>
            </p:cNvPr>
            <p:cNvSpPr>
              <a:spLocks noChangeArrowheads="1"/>
            </p:cNvSpPr>
            <p:nvPr/>
          </p:nvSpPr>
          <p:spPr bwMode="auto">
            <a:xfrm>
              <a:off x="778934" y="1791888"/>
              <a:ext cx="383850" cy="383995"/>
            </a:xfrm>
            <a:prstGeom prst="rect">
              <a:avLst/>
            </a:prstGeom>
            <a:solidFill>
              <a:schemeClr val="accent2"/>
            </a:solidFill>
            <a:ln>
              <a:noFill/>
            </a:ln>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88" name="矩形 67">
              <a:extLst>
                <a:ext uri="{FF2B5EF4-FFF2-40B4-BE49-F238E27FC236}">
                  <a16:creationId xmlns:a16="http://schemas.microsoft.com/office/drawing/2014/main" id="{7837741B-F2F8-F191-1544-CFE261AD721C}"/>
                </a:ext>
              </a:extLst>
            </p:cNvPr>
            <p:cNvSpPr>
              <a:spLocks noChangeArrowheads="1"/>
            </p:cNvSpPr>
            <p:nvPr/>
          </p:nvSpPr>
          <p:spPr bwMode="auto">
            <a:xfrm>
              <a:off x="1362140" y="1791888"/>
              <a:ext cx="383850" cy="383995"/>
            </a:xfrm>
            <a:prstGeom prst="rect">
              <a:avLst/>
            </a:prstGeom>
            <a:solidFill>
              <a:schemeClr val="accent2"/>
            </a:solidFill>
            <a:ln>
              <a:noFill/>
            </a:ln>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89" name="矩形 68">
              <a:extLst>
                <a:ext uri="{FF2B5EF4-FFF2-40B4-BE49-F238E27FC236}">
                  <a16:creationId xmlns:a16="http://schemas.microsoft.com/office/drawing/2014/main" id="{236D92FA-E301-B303-BAE1-902351DD72FF}"/>
                </a:ext>
              </a:extLst>
            </p:cNvPr>
            <p:cNvSpPr>
              <a:spLocks noChangeArrowheads="1"/>
            </p:cNvSpPr>
            <p:nvPr/>
          </p:nvSpPr>
          <p:spPr bwMode="auto">
            <a:xfrm>
              <a:off x="1945347" y="1791888"/>
              <a:ext cx="383850" cy="383995"/>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90" name="矩形 69">
              <a:extLst>
                <a:ext uri="{FF2B5EF4-FFF2-40B4-BE49-F238E27FC236}">
                  <a16:creationId xmlns:a16="http://schemas.microsoft.com/office/drawing/2014/main" id="{8447AD76-91BF-77E1-82BC-0B884ED29A50}"/>
                </a:ext>
              </a:extLst>
            </p:cNvPr>
            <p:cNvSpPr>
              <a:spLocks noChangeArrowheads="1"/>
            </p:cNvSpPr>
            <p:nvPr/>
          </p:nvSpPr>
          <p:spPr bwMode="auto">
            <a:xfrm>
              <a:off x="2528553" y="1791888"/>
              <a:ext cx="383850" cy="383995"/>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91" name="矩形 70">
              <a:extLst>
                <a:ext uri="{FF2B5EF4-FFF2-40B4-BE49-F238E27FC236}">
                  <a16:creationId xmlns:a16="http://schemas.microsoft.com/office/drawing/2014/main" id="{B1FACAF1-64B9-A861-D88E-19C48577CDFC}"/>
                </a:ext>
              </a:extLst>
            </p:cNvPr>
            <p:cNvSpPr>
              <a:spLocks noChangeArrowheads="1"/>
            </p:cNvSpPr>
            <p:nvPr/>
          </p:nvSpPr>
          <p:spPr bwMode="auto">
            <a:xfrm>
              <a:off x="3111760" y="1791888"/>
              <a:ext cx="383850" cy="383995"/>
            </a:xfrm>
            <a:prstGeom prst="rect">
              <a:avLst/>
            </a:prstGeom>
            <a:solidFill>
              <a:schemeClr val="accent2"/>
            </a:solidFill>
            <a:ln>
              <a:noFill/>
            </a:ln>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92" name="矩形 71">
              <a:extLst>
                <a:ext uri="{FF2B5EF4-FFF2-40B4-BE49-F238E27FC236}">
                  <a16:creationId xmlns:a16="http://schemas.microsoft.com/office/drawing/2014/main" id="{89E4169B-D978-99EE-4C9E-53FA5E3F1112}"/>
                </a:ext>
              </a:extLst>
            </p:cNvPr>
            <p:cNvSpPr>
              <a:spLocks noChangeArrowheads="1"/>
            </p:cNvSpPr>
            <p:nvPr/>
          </p:nvSpPr>
          <p:spPr bwMode="auto">
            <a:xfrm>
              <a:off x="3694968" y="1791888"/>
              <a:ext cx="383850" cy="383995"/>
            </a:xfrm>
            <a:prstGeom prst="rect">
              <a:avLst/>
            </a:prstGeom>
            <a:solidFill>
              <a:schemeClr val="accent2"/>
            </a:solidFill>
            <a:ln>
              <a:noFill/>
            </a:ln>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93" name="矩形 73">
              <a:extLst>
                <a:ext uri="{FF2B5EF4-FFF2-40B4-BE49-F238E27FC236}">
                  <a16:creationId xmlns:a16="http://schemas.microsoft.com/office/drawing/2014/main" id="{A3C43062-6D4D-D09D-09AB-D14AB9941847}"/>
                </a:ext>
              </a:extLst>
            </p:cNvPr>
            <p:cNvSpPr>
              <a:spLocks noChangeArrowheads="1"/>
            </p:cNvSpPr>
            <p:nvPr/>
          </p:nvSpPr>
          <p:spPr bwMode="auto">
            <a:xfrm>
              <a:off x="778934" y="2354324"/>
              <a:ext cx="383850" cy="383995"/>
            </a:xfrm>
            <a:prstGeom prst="rect">
              <a:avLst/>
            </a:prstGeom>
            <a:solidFill>
              <a:schemeClr val="accent2"/>
            </a:solidFill>
            <a:ln>
              <a:noFill/>
            </a:ln>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94" name="矩形 74">
              <a:extLst>
                <a:ext uri="{FF2B5EF4-FFF2-40B4-BE49-F238E27FC236}">
                  <a16:creationId xmlns:a16="http://schemas.microsoft.com/office/drawing/2014/main" id="{98B4A3E5-E3AF-7C19-75DD-A9481AAC4242}"/>
                </a:ext>
              </a:extLst>
            </p:cNvPr>
            <p:cNvSpPr>
              <a:spLocks noChangeArrowheads="1"/>
            </p:cNvSpPr>
            <p:nvPr/>
          </p:nvSpPr>
          <p:spPr bwMode="auto">
            <a:xfrm>
              <a:off x="1362140" y="2354324"/>
              <a:ext cx="383850" cy="383995"/>
            </a:xfrm>
            <a:prstGeom prst="rect">
              <a:avLst/>
            </a:prstGeom>
            <a:solidFill>
              <a:schemeClr val="accent2"/>
            </a:solidFill>
            <a:ln>
              <a:noFill/>
            </a:ln>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95" name="矩形 75">
              <a:extLst>
                <a:ext uri="{FF2B5EF4-FFF2-40B4-BE49-F238E27FC236}">
                  <a16:creationId xmlns:a16="http://schemas.microsoft.com/office/drawing/2014/main" id="{364EBB98-91D6-6FAD-9E66-A0EE6A5B5DFA}"/>
                </a:ext>
              </a:extLst>
            </p:cNvPr>
            <p:cNvSpPr>
              <a:spLocks noChangeArrowheads="1"/>
            </p:cNvSpPr>
            <p:nvPr/>
          </p:nvSpPr>
          <p:spPr bwMode="auto">
            <a:xfrm>
              <a:off x="1945347" y="2354324"/>
              <a:ext cx="383850" cy="383995"/>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96" name="矩形 76">
              <a:extLst>
                <a:ext uri="{FF2B5EF4-FFF2-40B4-BE49-F238E27FC236}">
                  <a16:creationId xmlns:a16="http://schemas.microsoft.com/office/drawing/2014/main" id="{6045D7FB-FB94-A280-7587-D41B1A240CFE}"/>
                </a:ext>
              </a:extLst>
            </p:cNvPr>
            <p:cNvSpPr>
              <a:spLocks noChangeArrowheads="1"/>
            </p:cNvSpPr>
            <p:nvPr/>
          </p:nvSpPr>
          <p:spPr bwMode="auto">
            <a:xfrm>
              <a:off x="2528553" y="2354324"/>
              <a:ext cx="383850" cy="383995"/>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97" name="矩形 77">
              <a:extLst>
                <a:ext uri="{FF2B5EF4-FFF2-40B4-BE49-F238E27FC236}">
                  <a16:creationId xmlns:a16="http://schemas.microsoft.com/office/drawing/2014/main" id="{EF621E95-D788-7B87-9AE3-A70E5E13F78D}"/>
                </a:ext>
              </a:extLst>
            </p:cNvPr>
            <p:cNvSpPr>
              <a:spLocks noChangeArrowheads="1"/>
            </p:cNvSpPr>
            <p:nvPr/>
          </p:nvSpPr>
          <p:spPr bwMode="auto">
            <a:xfrm>
              <a:off x="3111760" y="2354324"/>
              <a:ext cx="383850" cy="383995"/>
            </a:xfrm>
            <a:prstGeom prst="rect">
              <a:avLst/>
            </a:prstGeom>
            <a:solidFill>
              <a:schemeClr val="accent2"/>
            </a:solidFill>
            <a:ln>
              <a:noFill/>
            </a:ln>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98" name="矩形 78">
              <a:extLst>
                <a:ext uri="{FF2B5EF4-FFF2-40B4-BE49-F238E27FC236}">
                  <a16:creationId xmlns:a16="http://schemas.microsoft.com/office/drawing/2014/main" id="{6BC207A3-DA46-6468-45F6-6886E620188E}"/>
                </a:ext>
              </a:extLst>
            </p:cNvPr>
            <p:cNvSpPr>
              <a:spLocks noChangeArrowheads="1"/>
            </p:cNvSpPr>
            <p:nvPr/>
          </p:nvSpPr>
          <p:spPr bwMode="auto">
            <a:xfrm>
              <a:off x="3694968" y="2354324"/>
              <a:ext cx="383850" cy="383995"/>
            </a:xfrm>
            <a:prstGeom prst="rect">
              <a:avLst/>
            </a:prstGeom>
            <a:solidFill>
              <a:schemeClr val="accent2"/>
            </a:solidFill>
            <a:ln>
              <a:noFill/>
            </a:ln>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99" name="矩形 80">
              <a:extLst>
                <a:ext uri="{FF2B5EF4-FFF2-40B4-BE49-F238E27FC236}">
                  <a16:creationId xmlns:a16="http://schemas.microsoft.com/office/drawing/2014/main" id="{1C244CEC-FE89-DE44-324B-E52F98FA7791}"/>
                </a:ext>
              </a:extLst>
            </p:cNvPr>
            <p:cNvSpPr>
              <a:spLocks noChangeArrowheads="1"/>
            </p:cNvSpPr>
            <p:nvPr/>
          </p:nvSpPr>
          <p:spPr bwMode="auto">
            <a:xfrm>
              <a:off x="778934" y="2916760"/>
              <a:ext cx="383850" cy="383995"/>
            </a:xfrm>
            <a:prstGeom prst="rect">
              <a:avLst/>
            </a:prstGeom>
            <a:solidFill>
              <a:schemeClr val="accent2"/>
            </a:solidFill>
            <a:ln>
              <a:noFill/>
            </a:ln>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00" name="矩形 81">
              <a:extLst>
                <a:ext uri="{FF2B5EF4-FFF2-40B4-BE49-F238E27FC236}">
                  <a16:creationId xmlns:a16="http://schemas.microsoft.com/office/drawing/2014/main" id="{6C918DEC-EB84-F226-F4AC-7B755F4E973B}"/>
                </a:ext>
              </a:extLst>
            </p:cNvPr>
            <p:cNvSpPr>
              <a:spLocks noChangeArrowheads="1"/>
            </p:cNvSpPr>
            <p:nvPr/>
          </p:nvSpPr>
          <p:spPr bwMode="auto">
            <a:xfrm>
              <a:off x="1362140" y="2916760"/>
              <a:ext cx="383850" cy="383995"/>
            </a:xfrm>
            <a:prstGeom prst="rect">
              <a:avLst/>
            </a:prstGeom>
            <a:solidFill>
              <a:schemeClr val="accent2"/>
            </a:solidFill>
            <a:ln>
              <a:noFill/>
            </a:ln>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01" name="矩形 82">
              <a:extLst>
                <a:ext uri="{FF2B5EF4-FFF2-40B4-BE49-F238E27FC236}">
                  <a16:creationId xmlns:a16="http://schemas.microsoft.com/office/drawing/2014/main" id="{8708ABC9-75D1-FFBF-4D5B-32FC423D9B99}"/>
                </a:ext>
              </a:extLst>
            </p:cNvPr>
            <p:cNvSpPr>
              <a:spLocks noChangeArrowheads="1"/>
            </p:cNvSpPr>
            <p:nvPr/>
          </p:nvSpPr>
          <p:spPr bwMode="auto">
            <a:xfrm>
              <a:off x="1945347" y="2916760"/>
              <a:ext cx="383850" cy="383995"/>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02" name="矩形 83">
              <a:extLst>
                <a:ext uri="{FF2B5EF4-FFF2-40B4-BE49-F238E27FC236}">
                  <a16:creationId xmlns:a16="http://schemas.microsoft.com/office/drawing/2014/main" id="{53C37C29-DB25-0962-BB4B-8F3125449041}"/>
                </a:ext>
              </a:extLst>
            </p:cNvPr>
            <p:cNvSpPr>
              <a:spLocks noChangeArrowheads="1"/>
            </p:cNvSpPr>
            <p:nvPr/>
          </p:nvSpPr>
          <p:spPr bwMode="auto">
            <a:xfrm>
              <a:off x="2528553" y="2916760"/>
              <a:ext cx="383850" cy="383995"/>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03" name="矩形 84">
              <a:extLst>
                <a:ext uri="{FF2B5EF4-FFF2-40B4-BE49-F238E27FC236}">
                  <a16:creationId xmlns:a16="http://schemas.microsoft.com/office/drawing/2014/main" id="{8D0BBC92-D569-506C-A35B-FF628DE37F6B}"/>
                </a:ext>
              </a:extLst>
            </p:cNvPr>
            <p:cNvSpPr>
              <a:spLocks noChangeArrowheads="1"/>
            </p:cNvSpPr>
            <p:nvPr/>
          </p:nvSpPr>
          <p:spPr bwMode="auto">
            <a:xfrm>
              <a:off x="3111760" y="2916760"/>
              <a:ext cx="383850" cy="383995"/>
            </a:xfrm>
            <a:prstGeom prst="rect">
              <a:avLst/>
            </a:prstGeom>
            <a:solidFill>
              <a:schemeClr val="accent2"/>
            </a:solidFill>
            <a:ln>
              <a:noFill/>
            </a:ln>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04" name="矩形 85">
              <a:extLst>
                <a:ext uri="{FF2B5EF4-FFF2-40B4-BE49-F238E27FC236}">
                  <a16:creationId xmlns:a16="http://schemas.microsoft.com/office/drawing/2014/main" id="{D9B4AB59-E3A6-B75C-B659-4500B78E440B}"/>
                </a:ext>
              </a:extLst>
            </p:cNvPr>
            <p:cNvSpPr>
              <a:spLocks noChangeArrowheads="1"/>
            </p:cNvSpPr>
            <p:nvPr/>
          </p:nvSpPr>
          <p:spPr bwMode="auto">
            <a:xfrm>
              <a:off x="3694968" y="2916760"/>
              <a:ext cx="383850" cy="383995"/>
            </a:xfrm>
            <a:prstGeom prst="rect">
              <a:avLst/>
            </a:prstGeom>
            <a:solidFill>
              <a:schemeClr val="accent2"/>
            </a:solidFill>
            <a:ln>
              <a:noFill/>
            </a:ln>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05" name="矩形 87">
              <a:extLst>
                <a:ext uri="{FF2B5EF4-FFF2-40B4-BE49-F238E27FC236}">
                  <a16:creationId xmlns:a16="http://schemas.microsoft.com/office/drawing/2014/main" id="{46284EFE-52AC-4DF6-AF3E-496B0D8C16A5}"/>
                </a:ext>
              </a:extLst>
            </p:cNvPr>
            <p:cNvSpPr>
              <a:spLocks noChangeArrowheads="1"/>
            </p:cNvSpPr>
            <p:nvPr/>
          </p:nvSpPr>
          <p:spPr bwMode="auto">
            <a:xfrm>
              <a:off x="778934" y="3479195"/>
              <a:ext cx="383850" cy="383995"/>
            </a:xfrm>
            <a:prstGeom prst="rect">
              <a:avLst/>
            </a:prstGeom>
            <a:solidFill>
              <a:schemeClr val="accent2"/>
            </a:solidFill>
            <a:ln>
              <a:noFill/>
            </a:ln>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06" name="矩形 88">
              <a:extLst>
                <a:ext uri="{FF2B5EF4-FFF2-40B4-BE49-F238E27FC236}">
                  <a16:creationId xmlns:a16="http://schemas.microsoft.com/office/drawing/2014/main" id="{E4C12984-623E-FA8F-88D7-DEE8FC2DF4C5}"/>
                </a:ext>
              </a:extLst>
            </p:cNvPr>
            <p:cNvSpPr>
              <a:spLocks noChangeArrowheads="1"/>
            </p:cNvSpPr>
            <p:nvPr/>
          </p:nvSpPr>
          <p:spPr bwMode="auto">
            <a:xfrm>
              <a:off x="1362140" y="3479195"/>
              <a:ext cx="383850" cy="383995"/>
            </a:xfrm>
            <a:prstGeom prst="rect">
              <a:avLst/>
            </a:prstGeom>
            <a:solidFill>
              <a:schemeClr val="accent2"/>
            </a:solidFill>
            <a:ln>
              <a:noFill/>
            </a:ln>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07" name="矩形 89">
              <a:extLst>
                <a:ext uri="{FF2B5EF4-FFF2-40B4-BE49-F238E27FC236}">
                  <a16:creationId xmlns:a16="http://schemas.microsoft.com/office/drawing/2014/main" id="{4AA8DDA6-0F1E-A4C1-151A-740E667275EF}"/>
                </a:ext>
              </a:extLst>
            </p:cNvPr>
            <p:cNvSpPr>
              <a:spLocks noChangeArrowheads="1"/>
            </p:cNvSpPr>
            <p:nvPr/>
          </p:nvSpPr>
          <p:spPr bwMode="auto">
            <a:xfrm>
              <a:off x="1945347" y="3479195"/>
              <a:ext cx="383850" cy="383995"/>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08" name="矩形 90">
              <a:extLst>
                <a:ext uri="{FF2B5EF4-FFF2-40B4-BE49-F238E27FC236}">
                  <a16:creationId xmlns:a16="http://schemas.microsoft.com/office/drawing/2014/main" id="{F1C5881C-1F50-526C-E4EB-278EF26F739A}"/>
                </a:ext>
              </a:extLst>
            </p:cNvPr>
            <p:cNvSpPr>
              <a:spLocks noChangeArrowheads="1"/>
            </p:cNvSpPr>
            <p:nvPr/>
          </p:nvSpPr>
          <p:spPr bwMode="auto">
            <a:xfrm>
              <a:off x="2528553" y="3479195"/>
              <a:ext cx="383850" cy="383995"/>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09" name="矩形 91">
              <a:extLst>
                <a:ext uri="{FF2B5EF4-FFF2-40B4-BE49-F238E27FC236}">
                  <a16:creationId xmlns:a16="http://schemas.microsoft.com/office/drawing/2014/main" id="{CFF0BE79-D275-E658-8954-335652D26376}"/>
                </a:ext>
              </a:extLst>
            </p:cNvPr>
            <p:cNvSpPr>
              <a:spLocks noChangeArrowheads="1"/>
            </p:cNvSpPr>
            <p:nvPr/>
          </p:nvSpPr>
          <p:spPr bwMode="auto">
            <a:xfrm>
              <a:off x="3111760" y="3479195"/>
              <a:ext cx="383850" cy="383995"/>
            </a:xfrm>
            <a:prstGeom prst="rect">
              <a:avLst/>
            </a:prstGeom>
            <a:solidFill>
              <a:schemeClr val="accent2"/>
            </a:solidFill>
            <a:ln>
              <a:noFill/>
            </a:ln>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10" name="矩形 92">
              <a:extLst>
                <a:ext uri="{FF2B5EF4-FFF2-40B4-BE49-F238E27FC236}">
                  <a16:creationId xmlns:a16="http://schemas.microsoft.com/office/drawing/2014/main" id="{2D01B0E3-509D-9043-A029-4C0210F0E859}"/>
                </a:ext>
              </a:extLst>
            </p:cNvPr>
            <p:cNvSpPr>
              <a:spLocks noChangeArrowheads="1"/>
            </p:cNvSpPr>
            <p:nvPr/>
          </p:nvSpPr>
          <p:spPr bwMode="auto">
            <a:xfrm>
              <a:off x="3694968" y="3479195"/>
              <a:ext cx="383850" cy="383995"/>
            </a:xfrm>
            <a:prstGeom prst="rect">
              <a:avLst/>
            </a:prstGeom>
            <a:solidFill>
              <a:schemeClr val="accent2"/>
            </a:solidFill>
            <a:ln>
              <a:noFill/>
            </a:ln>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11" name="矩形 94">
              <a:extLst>
                <a:ext uri="{FF2B5EF4-FFF2-40B4-BE49-F238E27FC236}">
                  <a16:creationId xmlns:a16="http://schemas.microsoft.com/office/drawing/2014/main" id="{DB7C172D-E71D-DB28-247F-D53B3F7C19A0}"/>
                </a:ext>
              </a:extLst>
            </p:cNvPr>
            <p:cNvSpPr>
              <a:spLocks noChangeArrowheads="1"/>
            </p:cNvSpPr>
            <p:nvPr/>
          </p:nvSpPr>
          <p:spPr bwMode="auto">
            <a:xfrm>
              <a:off x="778934" y="4041631"/>
              <a:ext cx="383850" cy="383995"/>
            </a:xfrm>
            <a:prstGeom prst="rect">
              <a:avLst/>
            </a:prstGeom>
            <a:solidFill>
              <a:schemeClr val="accent2"/>
            </a:solidFill>
            <a:ln>
              <a:noFill/>
            </a:ln>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12" name="矩形 95">
              <a:extLst>
                <a:ext uri="{FF2B5EF4-FFF2-40B4-BE49-F238E27FC236}">
                  <a16:creationId xmlns:a16="http://schemas.microsoft.com/office/drawing/2014/main" id="{BC6E3A06-750D-7E0B-7B84-7C5FBDFBC0CA}"/>
                </a:ext>
              </a:extLst>
            </p:cNvPr>
            <p:cNvSpPr>
              <a:spLocks noChangeArrowheads="1"/>
            </p:cNvSpPr>
            <p:nvPr/>
          </p:nvSpPr>
          <p:spPr bwMode="auto">
            <a:xfrm>
              <a:off x="1362140" y="4041631"/>
              <a:ext cx="383850" cy="383995"/>
            </a:xfrm>
            <a:prstGeom prst="rect">
              <a:avLst/>
            </a:prstGeom>
            <a:solidFill>
              <a:schemeClr val="accent2"/>
            </a:solidFill>
            <a:ln>
              <a:noFill/>
            </a:ln>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13" name="矩形 96">
              <a:extLst>
                <a:ext uri="{FF2B5EF4-FFF2-40B4-BE49-F238E27FC236}">
                  <a16:creationId xmlns:a16="http://schemas.microsoft.com/office/drawing/2014/main" id="{66F09215-D788-98F8-F5F5-0C6FB4130BA7}"/>
                </a:ext>
              </a:extLst>
            </p:cNvPr>
            <p:cNvSpPr>
              <a:spLocks noChangeArrowheads="1"/>
            </p:cNvSpPr>
            <p:nvPr/>
          </p:nvSpPr>
          <p:spPr bwMode="auto">
            <a:xfrm>
              <a:off x="1945347" y="4041631"/>
              <a:ext cx="383850" cy="383995"/>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14" name="矩形 97">
              <a:extLst>
                <a:ext uri="{FF2B5EF4-FFF2-40B4-BE49-F238E27FC236}">
                  <a16:creationId xmlns:a16="http://schemas.microsoft.com/office/drawing/2014/main" id="{10398CBC-304A-9030-6EA2-6E483F785195}"/>
                </a:ext>
              </a:extLst>
            </p:cNvPr>
            <p:cNvSpPr>
              <a:spLocks noChangeArrowheads="1"/>
            </p:cNvSpPr>
            <p:nvPr/>
          </p:nvSpPr>
          <p:spPr bwMode="auto">
            <a:xfrm>
              <a:off x="2528553" y="4041631"/>
              <a:ext cx="383850" cy="383995"/>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15" name="矩形 98">
              <a:extLst>
                <a:ext uri="{FF2B5EF4-FFF2-40B4-BE49-F238E27FC236}">
                  <a16:creationId xmlns:a16="http://schemas.microsoft.com/office/drawing/2014/main" id="{D6278B72-7DD0-04EB-2601-7DA93B415391}"/>
                </a:ext>
              </a:extLst>
            </p:cNvPr>
            <p:cNvSpPr>
              <a:spLocks noChangeArrowheads="1"/>
            </p:cNvSpPr>
            <p:nvPr/>
          </p:nvSpPr>
          <p:spPr bwMode="auto">
            <a:xfrm>
              <a:off x="3111760" y="4041631"/>
              <a:ext cx="383850" cy="383995"/>
            </a:xfrm>
            <a:prstGeom prst="rect">
              <a:avLst/>
            </a:prstGeom>
            <a:solidFill>
              <a:schemeClr val="accent2"/>
            </a:solidFill>
            <a:ln>
              <a:noFill/>
            </a:ln>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16" name="矩形 99">
              <a:extLst>
                <a:ext uri="{FF2B5EF4-FFF2-40B4-BE49-F238E27FC236}">
                  <a16:creationId xmlns:a16="http://schemas.microsoft.com/office/drawing/2014/main" id="{9F398CD0-5ADC-E65C-8B1D-07FA224EAA11}"/>
                </a:ext>
              </a:extLst>
            </p:cNvPr>
            <p:cNvSpPr>
              <a:spLocks noChangeArrowheads="1"/>
            </p:cNvSpPr>
            <p:nvPr/>
          </p:nvSpPr>
          <p:spPr bwMode="auto">
            <a:xfrm>
              <a:off x="3694968" y="4041631"/>
              <a:ext cx="383850" cy="383995"/>
            </a:xfrm>
            <a:prstGeom prst="rect">
              <a:avLst/>
            </a:prstGeom>
            <a:solidFill>
              <a:schemeClr val="accent2"/>
            </a:solidFill>
            <a:ln>
              <a:noFill/>
            </a:ln>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17" name="矩形 101">
              <a:extLst>
                <a:ext uri="{FF2B5EF4-FFF2-40B4-BE49-F238E27FC236}">
                  <a16:creationId xmlns:a16="http://schemas.microsoft.com/office/drawing/2014/main" id="{CA2CF96A-F7D3-7B9B-7D4B-1620657EA139}"/>
                </a:ext>
              </a:extLst>
            </p:cNvPr>
            <p:cNvSpPr>
              <a:spLocks noChangeArrowheads="1"/>
            </p:cNvSpPr>
            <p:nvPr/>
          </p:nvSpPr>
          <p:spPr bwMode="auto">
            <a:xfrm>
              <a:off x="778934" y="4604067"/>
              <a:ext cx="383850" cy="383995"/>
            </a:xfrm>
            <a:prstGeom prst="rect">
              <a:avLst/>
            </a:prstGeom>
            <a:solidFill>
              <a:schemeClr val="accent2"/>
            </a:solidFill>
            <a:ln>
              <a:noFill/>
            </a:ln>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18" name="矩形 102">
              <a:extLst>
                <a:ext uri="{FF2B5EF4-FFF2-40B4-BE49-F238E27FC236}">
                  <a16:creationId xmlns:a16="http://schemas.microsoft.com/office/drawing/2014/main" id="{A096D854-B65D-6D7B-632C-8190EF03514B}"/>
                </a:ext>
              </a:extLst>
            </p:cNvPr>
            <p:cNvSpPr>
              <a:spLocks noChangeArrowheads="1"/>
            </p:cNvSpPr>
            <p:nvPr/>
          </p:nvSpPr>
          <p:spPr bwMode="auto">
            <a:xfrm>
              <a:off x="1362140" y="4604067"/>
              <a:ext cx="383850" cy="383995"/>
            </a:xfrm>
            <a:prstGeom prst="rect">
              <a:avLst/>
            </a:prstGeom>
            <a:solidFill>
              <a:schemeClr val="accent2"/>
            </a:solidFill>
            <a:ln>
              <a:noFill/>
            </a:ln>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19" name="矩形 103">
              <a:extLst>
                <a:ext uri="{FF2B5EF4-FFF2-40B4-BE49-F238E27FC236}">
                  <a16:creationId xmlns:a16="http://schemas.microsoft.com/office/drawing/2014/main" id="{F5F40F6B-125F-C466-1B26-A9324EDF2DC4}"/>
                </a:ext>
              </a:extLst>
            </p:cNvPr>
            <p:cNvSpPr>
              <a:spLocks noChangeArrowheads="1"/>
            </p:cNvSpPr>
            <p:nvPr/>
          </p:nvSpPr>
          <p:spPr bwMode="auto">
            <a:xfrm>
              <a:off x="1945347" y="4604067"/>
              <a:ext cx="383850" cy="383995"/>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20" name="矩形 104">
              <a:extLst>
                <a:ext uri="{FF2B5EF4-FFF2-40B4-BE49-F238E27FC236}">
                  <a16:creationId xmlns:a16="http://schemas.microsoft.com/office/drawing/2014/main" id="{02CA84D4-CC41-18E2-54F4-BBEC630B5876}"/>
                </a:ext>
              </a:extLst>
            </p:cNvPr>
            <p:cNvSpPr>
              <a:spLocks noChangeArrowheads="1"/>
            </p:cNvSpPr>
            <p:nvPr/>
          </p:nvSpPr>
          <p:spPr bwMode="auto">
            <a:xfrm>
              <a:off x="2528553" y="4604067"/>
              <a:ext cx="383850" cy="383995"/>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21" name="矩形 105">
              <a:extLst>
                <a:ext uri="{FF2B5EF4-FFF2-40B4-BE49-F238E27FC236}">
                  <a16:creationId xmlns:a16="http://schemas.microsoft.com/office/drawing/2014/main" id="{9020BCF2-DEE8-5C34-75A7-6E51DF8C70D8}"/>
                </a:ext>
              </a:extLst>
            </p:cNvPr>
            <p:cNvSpPr>
              <a:spLocks noChangeArrowheads="1"/>
            </p:cNvSpPr>
            <p:nvPr/>
          </p:nvSpPr>
          <p:spPr bwMode="auto">
            <a:xfrm>
              <a:off x="3111760" y="4604067"/>
              <a:ext cx="383850" cy="383995"/>
            </a:xfrm>
            <a:prstGeom prst="rect">
              <a:avLst/>
            </a:prstGeom>
            <a:solidFill>
              <a:schemeClr val="accent2"/>
            </a:solidFill>
            <a:ln>
              <a:noFill/>
            </a:ln>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22" name="矩形 106">
              <a:extLst>
                <a:ext uri="{FF2B5EF4-FFF2-40B4-BE49-F238E27FC236}">
                  <a16:creationId xmlns:a16="http://schemas.microsoft.com/office/drawing/2014/main" id="{06F2880D-0A6D-076A-FB7C-EC5F8E9F6F13}"/>
                </a:ext>
              </a:extLst>
            </p:cNvPr>
            <p:cNvSpPr>
              <a:spLocks noChangeArrowheads="1"/>
            </p:cNvSpPr>
            <p:nvPr/>
          </p:nvSpPr>
          <p:spPr bwMode="auto">
            <a:xfrm>
              <a:off x="3694968" y="4604067"/>
              <a:ext cx="383850" cy="383995"/>
            </a:xfrm>
            <a:prstGeom prst="rect">
              <a:avLst/>
            </a:prstGeom>
            <a:solidFill>
              <a:schemeClr val="accent2"/>
            </a:solidFill>
            <a:ln>
              <a:noFill/>
            </a:ln>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23" name="矩形 108">
              <a:extLst>
                <a:ext uri="{FF2B5EF4-FFF2-40B4-BE49-F238E27FC236}">
                  <a16:creationId xmlns:a16="http://schemas.microsoft.com/office/drawing/2014/main" id="{C17DB676-B3E3-C264-D76D-5A13B0C89A8E}"/>
                </a:ext>
              </a:extLst>
            </p:cNvPr>
            <p:cNvSpPr>
              <a:spLocks noChangeArrowheads="1"/>
            </p:cNvSpPr>
            <p:nvPr/>
          </p:nvSpPr>
          <p:spPr bwMode="auto">
            <a:xfrm>
              <a:off x="778934" y="5166502"/>
              <a:ext cx="383850" cy="383995"/>
            </a:xfrm>
            <a:prstGeom prst="rect">
              <a:avLst/>
            </a:prstGeom>
            <a:solidFill>
              <a:schemeClr val="accent2"/>
            </a:solidFill>
            <a:ln>
              <a:noFill/>
            </a:ln>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24" name="矩形 109">
              <a:extLst>
                <a:ext uri="{FF2B5EF4-FFF2-40B4-BE49-F238E27FC236}">
                  <a16:creationId xmlns:a16="http://schemas.microsoft.com/office/drawing/2014/main" id="{D341698C-2DA9-0AA5-2C85-EC9B514EA185}"/>
                </a:ext>
              </a:extLst>
            </p:cNvPr>
            <p:cNvSpPr>
              <a:spLocks noChangeArrowheads="1"/>
            </p:cNvSpPr>
            <p:nvPr/>
          </p:nvSpPr>
          <p:spPr bwMode="auto">
            <a:xfrm>
              <a:off x="1362140" y="5166502"/>
              <a:ext cx="383850" cy="383995"/>
            </a:xfrm>
            <a:prstGeom prst="rect">
              <a:avLst/>
            </a:prstGeom>
            <a:solidFill>
              <a:schemeClr val="accent2"/>
            </a:solidFill>
            <a:ln>
              <a:noFill/>
            </a:ln>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25" name="矩形 110">
              <a:extLst>
                <a:ext uri="{FF2B5EF4-FFF2-40B4-BE49-F238E27FC236}">
                  <a16:creationId xmlns:a16="http://schemas.microsoft.com/office/drawing/2014/main" id="{E8F8ACE7-4A11-B334-1C9D-071EAE4379ED}"/>
                </a:ext>
              </a:extLst>
            </p:cNvPr>
            <p:cNvSpPr>
              <a:spLocks noChangeArrowheads="1"/>
            </p:cNvSpPr>
            <p:nvPr/>
          </p:nvSpPr>
          <p:spPr bwMode="auto">
            <a:xfrm>
              <a:off x="1945347" y="5166502"/>
              <a:ext cx="383850" cy="383995"/>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26" name="矩形 111">
              <a:extLst>
                <a:ext uri="{FF2B5EF4-FFF2-40B4-BE49-F238E27FC236}">
                  <a16:creationId xmlns:a16="http://schemas.microsoft.com/office/drawing/2014/main" id="{64399850-A28F-D6D6-5173-B6760A13B830}"/>
                </a:ext>
              </a:extLst>
            </p:cNvPr>
            <p:cNvSpPr>
              <a:spLocks noChangeArrowheads="1"/>
            </p:cNvSpPr>
            <p:nvPr/>
          </p:nvSpPr>
          <p:spPr bwMode="auto">
            <a:xfrm>
              <a:off x="2528553" y="5166502"/>
              <a:ext cx="383850" cy="383995"/>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27" name="矩形 112">
              <a:extLst>
                <a:ext uri="{FF2B5EF4-FFF2-40B4-BE49-F238E27FC236}">
                  <a16:creationId xmlns:a16="http://schemas.microsoft.com/office/drawing/2014/main" id="{376A8B75-B955-4411-D6B1-7F4954AA4C1A}"/>
                </a:ext>
              </a:extLst>
            </p:cNvPr>
            <p:cNvSpPr>
              <a:spLocks noChangeArrowheads="1"/>
            </p:cNvSpPr>
            <p:nvPr/>
          </p:nvSpPr>
          <p:spPr bwMode="auto">
            <a:xfrm>
              <a:off x="3111760" y="5166502"/>
              <a:ext cx="383850" cy="383995"/>
            </a:xfrm>
            <a:prstGeom prst="rect">
              <a:avLst/>
            </a:prstGeom>
            <a:solidFill>
              <a:schemeClr val="accent2"/>
            </a:solidFill>
            <a:ln>
              <a:noFill/>
            </a:ln>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28" name="矩形 113">
              <a:extLst>
                <a:ext uri="{FF2B5EF4-FFF2-40B4-BE49-F238E27FC236}">
                  <a16:creationId xmlns:a16="http://schemas.microsoft.com/office/drawing/2014/main" id="{AA847341-57BD-6C4E-6F5F-EF88720B5D5C}"/>
                </a:ext>
              </a:extLst>
            </p:cNvPr>
            <p:cNvSpPr>
              <a:spLocks noChangeArrowheads="1"/>
            </p:cNvSpPr>
            <p:nvPr/>
          </p:nvSpPr>
          <p:spPr bwMode="auto">
            <a:xfrm>
              <a:off x="3694968" y="5166502"/>
              <a:ext cx="383850" cy="383995"/>
            </a:xfrm>
            <a:prstGeom prst="rect">
              <a:avLst/>
            </a:prstGeom>
            <a:solidFill>
              <a:schemeClr val="accent2"/>
            </a:solidFill>
            <a:ln>
              <a:noFill/>
            </a:ln>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29" name="矩形 115">
              <a:extLst>
                <a:ext uri="{FF2B5EF4-FFF2-40B4-BE49-F238E27FC236}">
                  <a16:creationId xmlns:a16="http://schemas.microsoft.com/office/drawing/2014/main" id="{6A04DF46-0658-FD76-1B09-C8B3CE3E5A8D}"/>
                </a:ext>
              </a:extLst>
            </p:cNvPr>
            <p:cNvSpPr>
              <a:spLocks noChangeArrowheads="1"/>
            </p:cNvSpPr>
            <p:nvPr/>
          </p:nvSpPr>
          <p:spPr bwMode="auto">
            <a:xfrm>
              <a:off x="778934" y="5728938"/>
              <a:ext cx="383850" cy="383995"/>
            </a:xfrm>
            <a:prstGeom prst="rect">
              <a:avLst/>
            </a:prstGeom>
            <a:solidFill>
              <a:schemeClr val="accent2"/>
            </a:solidFill>
            <a:ln>
              <a:noFill/>
            </a:ln>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30" name="矩形 116">
              <a:extLst>
                <a:ext uri="{FF2B5EF4-FFF2-40B4-BE49-F238E27FC236}">
                  <a16:creationId xmlns:a16="http://schemas.microsoft.com/office/drawing/2014/main" id="{3BAD5B97-E3E2-7D42-F00C-DA381E487F08}"/>
                </a:ext>
              </a:extLst>
            </p:cNvPr>
            <p:cNvSpPr>
              <a:spLocks noChangeArrowheads="1"/>
            </p:cNvSpPr>
            <p:nvPr/>
          </p:nvSpPr>
          <p:spPr bwMode="auto">
            <a:xfrm>
              <a:off x="1362140" y="5728938"/>
              <a:ext cx="383850" cy="383995"/>
            </a:xfrm>
            <a:prstGeom prst="rect">
              <a:avLst/>
            </a:prstGeom>
            <a:solidFill>
              <a:schemeClr val="accent2"/>
            </a:solidFill>
            <a:ln>
              <a:noFill/>
            </a:ln>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31" name="矩形 117">
              <a:extLst>
                <a:ext uri="{FF2B5EF4-FFF2-40B4-BE49-F238E27FC236}">
                  <a16:creationId xmlns:a16="http://schemas.microsoft.com/office/drawing/2014/main" id="{344BE4AA-C3A2-C4FE-AB37-A94AC8437296}"/>
                </a:ext>
              </a:extLst>
            </p:cNvPr>
            <p:cNvSpPr>
              <a:spLocks noChangeArrowheads="1"/>
            </p:cNvSpPr>
            <p:nvPr/>
          </p:nvSpPr>
          <p:spPr bwMode="auto">
            <a:xfrm>
              <a:off x="1945347" y="5728938"/>
              <a:ext cx="383850" cy="383995"/>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32" name="矩形 118">
              <a:extLst>
                <a:ext uri="{FF2B5EF4-FFF2-40B4-BE49-F238E27FC236}">
                  <a16:creationId xmlns:a16="http://schemas.microsoft.com/office/drawing/2014/main" id="{A9631AEB-A29F-A21E-711A-288366409FEC}"/>
                </a:ext>
              </a:extLst>
            </p:cNvPr>
            <p:cNvSpPr>
              <a:spLocks noChangeArrowheads="1"/>
            </p:cNvSpPr>
            <p:nvPr/>
          </p:nvSpPr>
          <p:spPr bwMode="auto">
            <a:xfrm>
              <a:off x="2528553" y="5728938"/>
              <a:ext cx="383850" cy="383995"/>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33" name="矩形 119">
              <a:extLst>
                <a:ext uri="{FF2B5EF4-FFF2-40B4-BE49-F238E27FC236}">
                  <a16:creationId xmlns:a16="http://schemas.microsoft.com/office/drawing/2014/main" id="{D8C5DFB3-3B5D-4FB4-813E-77A89487DDED}"/>
                </a:ext>
              </a:extLst>
            </p:cNvPr>
            <p:cNvSpPr>
              <a:spLocks noChangeArrowheads="1"/>
            </p:cNvSpPr>
            <p:nvPr/>
          </p:nvSpPr>
          <p:spPr bwMode="auto">
            <a:xfrm>
              <a:off x="3111760" y="5728938"/>
              <a:ext cx="383850" cy="383995"/>
            </a:xfrm>
            <a:prstGeom prst="rect">
              <a:avLst/>
            </a:prstGeom>
            <a:solidFill>
              <a:schemeClr val="accent2"/>
            </a:solidFill>
            <a:ln>
              <a:noFill/>
            </a:ln>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34" name="矩形 120">
              <a:extLst>
                <a:ext uri="{FF2B5EF4-FFF2-40B4-BE49-F238E27FC236}">
                  <a16:creationId xmlns:a16="http://schemas.microsoft.com/office/drawing/2014/main" id="{9A3FC4A1-56FD-F7F9-058A-A941F5473FC3}"/>
                </a:ext>
              </a:extLst>
            </p:cNvPr>
            <p:cNvSpPr>
              <a:spLocks noChangeArrowheads="1"/>
            </p:cNvSpPr>
            <p:nvPr/>
          </p:nvSpPr>
          <p:spPr bwMode="auto">
            <a:xfrm>
              <a:off x="3694968" y="5728938"/>
              <a:ext cx="383850" cy="383995"/>
            </a:xfrm>
            <a:prstGeom prst="rect">
              <a:avLst/>
            </a:prstGeom>
            <a:solidFill>
              <a:schemeClr val="accent2"/>
            </a:solidFill>
            <a:ln>
              <a:noFill/>
            </a:ln>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237" name="Group 69">
              <a:extLst>
                <a:ext uri="{FF2B5EF4-FFF2-40B4-BE49-F238E27FC236}">
                  <a16:creationId xmlns:a16="http://schemas.microsoft.com/office/drawing/2014/main" id="{F7BB5B69-8469-67CD-F7B0-B9471454C04B}"/>
                </a:ext>
              </a:extLst>
            </p:cNvPr>
            <p:cNvGrpSpPr>
              <a:grpSpLocks/>
            </p:cNvGrpSpPr>
            <p:nvPr/>
          </p:nvGrpSpPr>
          <p:grpSpPr bwMode="auto">
            <a:xfrm>
              <a:off x="1945218" y="690034"/>
              <a:ext cx="967316" cy="5425017"/>
              <a:chOff x="0" y="0"/>
              <a:chExt cx="725656" cy="4069266"/>
            </a:xfrm>
          </p:grpSpPr>
          <p:sp>
            <p:nvSpPr>
              <p:cNvPr id="7238" name="矩形 72">
                <a:extLst>
                  <a:ext uri="{FF2B5EF4-FFF2-40B4-BE49-F238E27FC236}">
                    <a16:creationId xmlns:a16="http://schemas.microsoft.com/office/drawing/2014/main" id="{8C31C29A-49A6-5C9B-2338-CB5EC1BD6B12}"/>
                  </a:ext>
                </a:extLst>
              </p:cNvPr>
              <p:cNvSpPr>
                <a:spLocks noChangeArrowheads="1"/>
              </p:cNvSpPr>
              <p:nvPr/>
            </p:nvSpPr>
            <p:spPr bwMode="auto">
              <a:xfrm>
                <a:off x="0" y="0"/>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39" name="矩形 79">
                <a:extLst>
                  <a:ext uri="{FF2B5EF4-FFF2-40B4-BE49-F238E27FC236}">
                    <a16:creationId xmlns:a16="http://schemas.microsoft.com/office/drawing/2014/main" id="{8E5E6D08-9D5A-094A-469C-EB599C090D31}"/>
                  </a:ext>
                </a:extLst>
              </p:cNvPr>
              <p:cNvSpPr>
                <a:spLocks noChangeArrowheads="1"/>
              </p:cNvSpPr>
              <p:nvPr/>
            </p:nvSpPr>
            <p:spPr bwMode="auto">
              <a:xfrm>
                <a:off x="437624" y="0"/>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40" name="矩形 86">
                <a:extLst>
                  <a:ext uri="{FF2B5EF4-FFF2-40B4-BE49-F238E27FC236}">
                    <a16:creationId xmlns:a16="http://schemas.microsoft.com/office/drawing/2014/main" id="{76F5DA14-050B-0C1D-8080-ADA43C9E7F21}"/>
                  </a:ext>
                </a:extLst>
              </p:cNvPr>
              <p:cNvSpPr>
                <a:spLocks noChangeArrowheads="1"/>
              </p:cNvSpPr>
              <p:nvPr/>
            </p:nvSpPr>
            <p:spPr bwMode="auto">
              <a:xfrm>
                <a:off x="0" y="406202"/>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41" name="矩形 93">
                <a:extLst>
                  <a:ext uri="{FF2B5EF4-FFF2-40B4-BE49-F238E27FC236}">
                    <a16:creationId xmlns:a16="http://schemas.microsoft.com/office/drawing/2014/main" id="{99F34948-7B8C-24A7-49F1-D98BF43981A6}"/>
                  </a:ext>
                </a:extLst>
              </p:cNvPr>
              <p:cNvSpPr>
                <a:spLocks noChangeArrowheads="1"/>
              </p:cNvSpPr>
              <p:nvPr/>
            </p:nvSpPr>
            <p:spPr bwMode="auto">
              <a:xfrm>
                <a:off x="437624" y="406202"/>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42" name="矩形 100">
                <a:extLst>
                  <a:ext uri="{FF2B5EF4-FFF2-40B4-BE49-F238E27FC236}">
                    <a16:creationId xmlns:a16="http://schemas.microsoft.com/office/drawing/2014/main" id="{703FA8D2-7FE7-FFC5-9557-1B2723215A4C}"/>
                  </a:ext>
                </a:extLst>
              </p:cNvPr>
              <p:cNvSpPr>
                <a:spLocks noChangeArrowheads="1"/>
              </p:cNvSpPr>
              <p:nvPr/>
            </p:nvSpPr>
            <p:spPr bwMode="auto">
              <a:xfrm>
                <a:off x="0" y="828081"/>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43" name="矩形 107">
                <a:extLst>
                  <a:ext uri="{FF2B5EF4-FFF2-40B4-BE49-F238E27FC236}">
                    <a16:creationId xmlns:a16="http://schemas.microsoft.com/office/drawing/2014/main" id="{3D030BF7-204B-2E78-8F33-DC16A7331D1E}"/>
                  </a:ext>
                </a:extLst>
              </p:cNvPr>
              <p:cNvSpPr>
                <a:spLocks noChangeArrowheads="1"/>
              </p:cNvSpPr>
              <p:nvPr/>
            </p:nvSpPr>
            <p:spPr bwMode="auto">
              <a:xfrm>
                <a:off x="437624" y="828081"/>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44" name="矩形 114">
                <a:extLst>
                  <a:ext uri="{FF2B5EF4-FFF2-40B4-BE49-F238E27FC236}">
                    <a16:creationId xmlns:a16="http://schemas.microsoft.com/office/drawing/2014/main" id="{E0E19980-8B79-98AC-1D5F-5D6F188C7090}"/>
                  </a:ext>
                </a:extLst>
              </p:cNvPr>
              <p:cNvSpPr>
                <a:spLocks noChangeArrowheads="1"/>
              </p:cNvSpPr>
              <p:nvPr/>
            </p:nvSpPr>
            <p:spPr bwMode="auto">
              <a:xfrm>
                <a:off x="0" y="1249960"/>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45" name="矩形 126">
                <a:extLst>
                  <a:ext uri="{FF2B5EF4-FFF2-40B4-BE49-F238E27FC236}">
                    <a16:creationId xmlns:a16="http://schemas.microsoft.com/office/drawing/2014/main" id="{E7194E0A-0BC9-C58C-A774-499DC1BA180E}"/>
                  </a:ext>
                </a:extLst>
              </p:cNvPr>
              <p:cNvSpPr>
                <a:spLocks noChangeArrowheads="1"/>
              </p:cNvSpPr>
              <p:nvPr/>
            </p:nvSpPr>
            <p:spPr bwMode="auto">
              <a:xfrm>
                <a:off x="437624" y="1249960"/>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46" name="矩形 127">
                <a:extLst>
                  <a:ext uri="{FF2B5EF4-FFF2-40B4-BE49-F238E27FC236}">
                    <a16:creationId xmlns:a16="http://schemas.microsoft.com/office/drawing/2014/main" id="{AE2E9544-BE64-4055-B106-826BCCBB951B}"/>
                  </a:ext>
                </a:extLst>
              </p:cNvPr>
              <p:cNvSpPr>
                <a:spLocks noChangeArrowheads="1"/>
              </p:cNvSpPr>
              <p:nvPr/>
            </p:nvSpPr>
            <p:spPr bwMode="auto">
              <a:xfrm>
                <a:off x="0" y="1671839"/>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47" name="矩形 128">
                <a:extLst>
                  <a:ext uri="{FF2B5EF4-FFF2-40B4-BE49-F238E27FC236}">
                    <a16:creationId xmlns:a16="http://schemas.microsoft.com/office/drawing/2014/main" id="{39F98A90-4B72-B8F8-8C19-1A071C83BEB6}"/>
                  </a:ext>
                </a:extLst>
              </p:cNvPr>
              <p:cNvSpPr>
                <a:spLocks noChangeArrowheads="1"/>
              </p:cNvSpPr>
              <p:nvPr/>
            </p:nvSpPr>
            <p:spPr bwMode="auto">
              <a:xfrm>
                <a:off x="437624" y="1671839"/>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48" name="矩形 129">
                <a:extLst>
                  <a:ext uri="{FF2B5EF4-FFF2-40B4-BE49-F238E27FC236}">
                    <a16:creationId xmlns:a16="http://schemas.microsoft.com/office/drawing/2014/main" id="{C6853441-5E6A-4B86-0E21-64D4CD2CF9F1}"/>
                  </a:ext>
                </a:extLst>
              </p:cNvPr>
              <p:cNvSpPr>
                <a:spLocks noChangeArrowheads="1"/>
              </p:cNvSpPr>
              <p:nvPr/>
            </p:nvSpPr>
            <p:spPr bwMode="auto">
              <a:xfrm>
                <a:off x="0" y="2093718"/>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49" name="矩形 130">
                <a:extLst>
                  <a:ext uri="{FF2B5EF4-FFF2-40B4-BE49-F238E27FC236}">
                    <a16:creationId xmlns:a16="http://schemas.microsoft.com/office/drawing/2014/main" id="{EE30F064-68C7-05FB-C41A-1CB14FE8BA23}"/>
                  </a:ext>
                </a:extLst>
              </p:cNvPr>
              <p:cNvSpPr>
                <a:spLocks noChangeArrowheads="1"/>
              </p:cNvSpPr>
              <p:nvPr/>
            </p:nvSpPr>
            <p:spPr bwMode="auto">
              <a:xfrm>
                <a:off x="437624" y="2093718"/>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50" name="矩形 131">
                <a:extLst>
                  <a:ext uri="{FF2B5EF4-FFF2-40B4-BE49-F238E27FC236}">
                    <a16:creationId xmlns:a16="http://schemas.microsoft.com/office/drawing/2014/main" id="{19666FDD-5460-06C9-811E-A57561818CC2}"/>
                  </a:ext>
                </a:extLst>
              </p:cNvPr>
              <p:cNvSpPr>
                <a:spLocks noChangeArrowheads="1"/>
              </p:cNvSpPr>
              <p:nvPr/>
            </p:nvSpPr>
            <p:spPr bwMode="auto">
              <a:xfrm>
                <a:off x="0" y="2515597"/>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51" name="矩形 132">
                <a:extLst>
                  <a:ext uri="{FF2B5EF4-FFF2-40B4-BE49-F238E27FC236}">
                    <a16:creationId xmlns:a16="http://schemas.microsoft.com/office/drawing/2014/main" id="{88F1F7C7-67DA-B8BB-4FFA-79CAC65FF1E0}"/>
                  </a:ext>
                </a:extLst>
              </p:cNvPr>
              <p:cNvSpPr>
                <a:spLocks noChangeArrowheads="1"/>
              </p:cNvSpPr>
              <p:nvPr/>
            </p:nvSpPr>
            <p:spPr bwMode="auto">
              <a:xfrm>
                <a:off x="437624" y="2515597"/>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52" name="矩形 133">
                <a:extLst>
                  <a:ext uri="{FF2B5EF4-FFF2-40B4-BE49-F238E27FC236}">
                    <a16:creationId xmlns:a16="http://schemas.microsoft.com/office/drawing/2014/main" id="{8B2AE8C9-F8B6-0AA1-AF3D-D7265175B7A6}"/>
                  </a:ext>
                </a:extLst>
              </p:cNvPr>
              <p:cNvSpPr>
                <a:spLocks noChangeArrowheads="1"/>
              </p:cNvSpPr>
              <p:nvPr/>
            </p:nvSpPr>
            <p:spPr bwMode="auto">
              <a:xfrm>
                <a:off x="0" y="2937476"/>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53" name="矩形 134">
                <a:extLst>
                  <a:ext uri="{FF2B5EF4-FFF2-40B4-BE49-F238E27FC236}">
                    <a16:creationId xmlns:a16="http://schemas.microsoft.com/office/drawing/2014/main" id="{2F248508-D682-57CC-D75C-BD3741E05E20}"/>
                  </a:ext>
                </a:extLst>
              </p:cNvPr>
              <p:cNvSpPr>
                <a:spLocks noChangeArrowheads="1"/>
              </p:cNvSpPr>
              <p:nvPr/>
            </p:nvSpPr>
            <p:spPr bwMode="auto">
              <a:xfrm>
                <a:off x="437624" y="2937476"/>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54" name="矩形 135">
                <a:extLst>
                  <a:ext uri="{FF2B5EF4-FFF2-40B4-BE49-F238E27FC236}">
                    <a16:creationId xmlns:a16="http://schemas.microsoft.com/office/drawing/2014/main" id="{12B3DA13-DEAE-D29D-B6A8-37B2452C5A8A}"/>
                  </a:ext>
                </a:extLst>
              </p:cNvPr>
              <p:cNvSpPr>
                <a:spLocks noChangeArrowheads="1"/>
              </p:cNvSpPr>
              <p:nvPr/>
            </p:nvSpPr>
            <p:spPr bwMode="auto">
              <a:xfrm>
                <a:off x="0" y="3359355"/>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55" name="矩形 136">
                <a:extLst>
                  <a:ext uri="{FF2B5EF4-FFF2-40B4-BE49-F238E27FC236}">
                    <a16:creationId xmlns:a16="http://schemas.microsoft.com/office/drawing/2014/main" id="{B5F00191-5521-04E1-91B1-3FF439593993}"/>
                  </a:ext>
                </a:extLst>
              </p:cNvPr>
              <p:cNvSpPr>
                <a:spLocks noChangeArrowheads="1"/>
              </p:cNvSpPr>
              <p:nvPr/>
            </p:nvSpPr>
            <p:spPr bwMode="auto">
              <a:xfrm>
                <a:off x="437624" y="3359355"/>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56" name="矩形 137">
                <a:extLst>
                  <a:ext uri="{FF2B5EF4-FFF2-40B4-BE49-F238E27FC236}">
                    <a16:creationId xmlns:a16="http://schemas.microsoft.com/office/drawing/2014/main" id="{8D2E9D4C-7C2B-42A3-C0EB-B5DF1283CEBA}"/>
                  </a:ext>
                </a:extLst>
              </p:cNvPr>
              <p:cNvSpPr>
                <a:spLocks noChangeArrowheads="1"/>
              </p:cNvSpPr>
              <p:nvPr/>
            </p:nvSpPr>
            <p:spPr bwMode="auto">
              <a:xfrm>
                <a:off x="0" y="3781234"/>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57" name="矩形 138">
                <a:extLst>
                  <a:ext uri="{FF2B5EF4-FFF2-40B4-BE49-F238E27FC236}">
                    <a16:creationId xmlns:a16="http://schemas.microsoft.com/office/drawing/2014/main" id="{A83FA0CC-A701-ABF7-2629-A6E618E41607}"/>
                  </a:ext>
                </a:extLst>
              </p:cNvPr>
              <p:cNvSpPr>
                <a:spLocks noChangeArrowheads="1"/>
              </p:cNvSpPr>
              <p:nvPr/>
            </p:nvSpPr>
            <p:spPr bwMode="auto">
              <a:xfrm>
                <a:off x="437624" y="3781234"/>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4" name="组合 3">
            <a:extLst>
              <a:ext uri="{FF2B5EF4-FFF2-40B4-BE49-F238E27FC236}">
                <a16:creationId xmlns:a16="http://schemas.microsoft.com/office/drawing/2014/main" id="{7A353B36-D5BE-8627-10F1-DD42921E28D7}"/>
              </a:ext>
            </a:extLst>
          </p:cNvPr>
          <p:cNvGrpSpPr/>
          <p:nvPr/>
        </p:nvGrpSpPr>
        <p:grpSpPr>
          <a:xfrm>
            <a:off x="4405585" y="1776276"/>
            <a:ext cx="2043312" cy="707886"/>
            <a:chOff x="4371295" y="1776276"/>
            <a:chExt cx="2043312" cy="707886"/>
          </a:xfrm>
        </p:grpSpPr>
        <p:sp>
          <p:nvSpPr>
            <p:cNvPr id="90" name="MH_Number_1">
              <a:extLst>
                <a:ext uri="{FF2B5EF4-FFF2-40B4-BE49-F238E27FC236}">
                  <a16:creationId xmlns:a16="http://schemas.microsoft.com/office/drawing/2014/main" id="{043AED32-5729-80DD-9895-9F41FC1C36DB}"/>
                </a:ext>
              </a:extLst>
            </p:cNvPr>
            <p:cNvSpPr>
              <a:spLocks noChangeArrowheads="1"/>
            </p:cNvSpPr>
            <p:nvPr>
              <p:custDataLst>
                <p:tags r:id="rId1"/>
              </p:custDataLst>
            </p:nvPr>
          </p:nvSpPr>
          <p:spPr bwMode="auto">
            <a:xfrm rot="5400000">
              <a:off x="5039008" y="1108563"/>
              <a:ext cx="707886" cy="2043312"/>
            </a:xfrm>
            <a:prstGeom prst="homePlate">
              <a:avLst>
                <a:gd name="adj" fmla="val 17021"/>
              </a:avLst>
            </a:prstGeom>
            <a:solidFill>
              <a:schemeClr val="accent2">
                <a:lumMod val="75000"/>
              </a:schemeClr>
            </a:solidFill>
            <a:ln w="76200">
              <a:solidFill>
                <a:schemeClr val="accent2">
                  <a:lumMod val="60000"/>
                  <a:lumOff val="40000"/>
                </a:schemeClr>
              </a:solidFill>
              <a:miter lim="800000"/>
            </a:ln>
          </p:spPr>
          <p:txBody>
            <a:bodyPr lIns="0" tIns="36000" rIns="0" bIns="3600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defTabSz="1217956">
                <a:defRPr/>
              </a:pPr>
              <a:endParaRPr lang="zh-CN" altLang="en-US" sz="2400" kern="0" dirty="0">
                <a:solidFill>
                  <a:schemeClr val="bg1"/>
                </a:solidFill>
                <a:latin typeface="+mn-ea"/>
                <a:ea typeface="+mn-ea"/>
              </a:endParaRPr>
            </a:p>
          </p:txBody>
        </p:sp>
        <p:sp>
          <p:nvSpPr>
            <p:cNvPr id="92" name="文本框 91">
              <a:extLst>
                <a:ext uri="{FF2B5EF4-FFF2-40B4-BE49-F238E27FC236}">
                  <a16:creationId xmlns:a16="http://schemas.microsoft.com/office/drawing/2014/main" id="{0D217708-593A-80B0-860C-96420B7E0745}"/>
                </a:ext>
              </a:extLst>
            </p:cNvPr>
            <p:cNvSpPr txBox="1"/>
            <p:nvPr/>
          </p:nvSpPr>
          <p:spPr>
            <a:xfrm>
              <a:off x="4371295" y="1791888"/>
              <a:ext cx="2043312" cy="565005"/>
            </a:xfrm>
            <a:prstGeom prst="rect">
              <a:avLst/>
            </a:prstGeom>
            <a:noFill/>
          </p:spPr>
          <p:txBody>
            <a:bodyPr wrap="square" anchor="ctr" anchorCtr="0">
              <a:noAutofit/>
            </a:bodyPr>
            <a:lstStyle/>
            <a:p>
              <a:pPr marL="0" marR="0" lvl="0" indent="0" algn="ctr" defTabSz="1215417" rtl="0" eaLnBrk="1" fontAlgn="base" latinLnBrk="0" hangingPunct="1">
                <a:lnSpc>
                  <a:spcPct val="100000"/>
                </a:lnSpc>
                <a:spcBef>
                  <a:spcPct val="20000"/>
                </a:spcBef>
                <a:spcAft>
                  <a:spcPct val="0"/>
                </a:spcAft>
                <a:buClrTx/>
                <a:buSzTx/>
                <a:buFontTx/>
                <a:buNone/>
                <a:tabLst/>
                <a:defRPr/>
              </a:pPr>
              <a:r>
                <a:rPr kumimoji="0" lang="en-US" altLang="zh-CN" sz="3600" i="0" u="none" strike="noStrike" kern="1200" cap="none" spc="0" normalizeH="0" baseline="0" noProof="0" dirty="0">
                  <a:ln>
                    <a:noFill/>
                  </a:ln>
                  <a:solidFill>
                    <a:schemeClr val="bg1"/>
                  </a:solidFill>
                  <a:effectLst/>
                  <a:uLnTx/>
                  <a:uFillTx/>
                  <a:latin typeface="Arial" panose="020B0604020202020204"/>
                  <a:ea typeface="微软雅黑" panose="020B0503020204020204" pitchFamily="34" charset="-122"/>
                  <a:cs typeface="+mn-ea"/>
                  <a:sym typeface="+mn-lt"/>
                </a:rPr>
                <a:t>Part </a:t>
              </a:r>
              <a:r>
                <a:rPr lang="en-US" altLang="zh-CN" sz="3600" dirty="0">
                  <a:solidFill>
                    <a:schemeClr val="bg1"/>
                  </a:solidFill>
                  <a:latin typeface="Arial" panose="020B0604020202020204"/>
                  <a:ea typeface="微软雅黑" panose="020B0503020204020204" pitchFamily="34" charset="-122"/>
                  <a:cs typeface="+mn-ea"/>
                  <a:sym typeface="+mn-lt"/>
                </a:rPr>
                <a:t>1</a:t>
              </a:r>
              <a:endParaRPr kumimoji="0" lang="en-US" altLang="zh-CN" sz="3600" i="0" u="none" strike="noStrike" kern="1200" cap="none" spc="0" normalizeH="0" baseline="0" noProof="0" dirty="0">
                <a:ln>
                  <a:noFill/>
                </a:ln>
                <a:solidFill>
                  <a:schemeClr val="bg1"/>
                </a:solidFill>
                <a:effectLst/>
                <a:uLnTx/>
                <a:uFillTx/>
                <a:latin typeface="Arial" panose="020B0604020202020204"/>
                <a:ea typeface="微软雅黑" panose="020B0503020204020204" pitchFamily="34" charset="-122"/>
                <a:cs typeface="+mn-ea"/>
                <a:sym typeface="+mn-lt"/>
              </a:endParaRPr>
            </a:p>
          </p:txBody>
        </p:sp>
      </p:grpSp>
      <p:sp>
        <p:nvSpPr>
          <p:cNvPr id="93" name="文本框 92">
            <a:extLst>
              <a:ext uri="{FF2B5EF4-FFF2-40B4-BE49-F238E27FC236}">
                <a16:creationId xmlns:a16="http://schemas.microsoft.com/office/drawing/2014/main" id="{D5807023-731D-1EB0-B155-90A2D397C100}"/>
              </a:ext>
            </a:extLst>
          </p:cNvPr>
          <p:cNvSpPr txBox="1"/>
          <p:nvPr/>
        </p:nvSpPr>
        <p:spPr>
          <a:xfrm>
            <a:off x="4113108" y="2555498"/>
            <a:ext cx="3486326" cy="707886"/>
          </a:xfrm>
          <a:prstGeom prst="roundRect">
            <a:avLst>
              <a:gd name="adj" fmla="val 0"/>
            </a:avLst>
          </a:prstGeom>
          <a:noFill/>
        </p:spPr>
        <p:txBody>
          <a:bodyPr wrap="square" lIns="72000" tIns="36000" rIns="72000" bIns="36000" anchor="ctr" anchorCtr="0">
            <a:noAutofit/>
          </a:bodyPr>
          <a:lstStyle/>
          <a:p>
            <a:pPr marL="0" marR="0" lvl="0" indent="0" algn="ctr" defTabSz="1217956" rtl="0" eaLnBrk="1" fontAlgn="auto" latinLnBrk="0" hangingPunct="1">
              <a:lnSpc>
                <a:spcPct val="100000"/>
              </a:lnSpc>
              <a:spcBef>
                <a:spcPts val="0"/>
              </a:spcBef>
              <a:spcAft>
                <a:spcPts val="0"/>
              </a:spcAft>
              <a:buClrTx/>
              <a:buSzTx/>
              <a:buFontTx/>
              <a:buNone/>
              <a:tabLst/>
              <a:defRPr/>
            </a:pPr>
            <a:r>
              <a:rPr kumimoji="0" lang="zh-CN" altLang="en-US" sz="3600" i="0" u="none" strike="noStrike" kern="0" cap="none" spc="200" normalizeH="0" noProof="0" dirty="0">
                <a:effectLst/>
                <a:uLnTx/>
                <a:uFillTx/>
                <a:latin typeface="+mn-ea"/>
                <a:cs typeface="+mn-cs"/>
              </a:rPr>
              <a:t>市场环境分析</a:t>
            </a:r>
          </a:p>
        </p:txBody>
      </p:sp>
      <p:sp>
        <p:nvSpPr>
          <p:cNvPr id="97" name="TextBox 9">
            <a:extLst>
              <a:ext uri="{FF2B5EF4-FFF2-40B4-BE49-F238E27FC236}">
                <a16:creationId xmlns:a16="http://schemas.microsoft.com/office/drawing/2014/main" id="{38A1A3F7-F8A3-64FC-1525-7BF653EDC79E}"/>
              </a:ext>
            </a:extLst>
          </p:cNvPr>
          <p:cNvSpPr txBox="1"/>
          <p:nvPr/>
        </p:nvSpPr>
        <p:spPr>
          <a:xfrm>
            <a:off x="4405586" y="3226579"/>
            <a:ext cx="1647072" cy="1023229"/>
          </a:xfrm>
          <a:prstGeom prst="rect">
            <a:avLst/>
          </a:prstGeom>
          <a:noFill/>
        </p:spPr>
        <p:txBody>
          <a:bodyPr wrap="square" rtlCol="0">
            <a:spAutoFit/>
          </a:bodyPr>
          <a:lstStyle>
            <a:defPPr>
              <a:defRPr lang="zh-CN"/>
            </a:defPPr>
            <a:lvl1pPr>
              <a:defRPr sz="2000">
                <a:solidFill>
                  <a:schemeClr val="accent2"/>
                </a:solidFill>
                <a:latin typeface="+mj-ea"/>
                <a:ea typeface="+mj-ea"/>
              </a:defRPr>
            </a:lvl1pPr>
          </a:lstStyle>
          <a:p>
            <a:pPr marL="285750" indent="-285750" defTabSz="913943" fontAlgn="base">
              <a:lnSpc>
                <a:spcPct val="150000"/>
              </a:lnSpc>
              <a:spcBef>
                <a:spcPct val="0"/>
              </a:spcBef>
              <a:spcAft>
                <a:spcPct val="0"/>
              </a:spcAft>
              <a:buFont typeface="Wingdings" panose="05000000000000000000" pitchFamily="2" charset="2"/>
              <a:buChar char="l"/>
            </a:pPr>
            <a:r>
              <a:rPr lang="zh-CN" altLang="en-US" sz="1399" dirty="0">
                <a:solidFill>
                  <a:schemeClr val="tx1"/>
                </a:solidFill>
                <a:latin typeface="微软雅黑" panose="020B0503020204020204" pitchFamily="34" charset="-122"/>
                <a:ea typeface="微软雅黑" panose="020B0503020204020204" pitchFamily="34" charset="-122"/>
              </a:rPr>
              <a:t>我是小标题</a:t>
            </a:r>
            <a:endParaRPr lang="en-US" altLang="zh-CN" sz="1399" dirty="0">
              <a:solidFill>
                <a:schemeClr val="tx1"/>
              </a:solidFill>
              <a:latin typeface="微软雅黑" panose="020B0503020204020204" pitchFamily="34" charset="-122"/>
              <a:ea typeface="微软雅黑" panose="020B0503020204020204" pitchFamily="34" charset="-122"/>
            </a:endParaRPr>
          </a:p>
          <a:p>
            <a:pPr marL="285750" indent="-285750" defTabSz="913943" fontAlgn="base">
              <a:lnSpc>
                <a:spcPct val="150000"/>
              </a:lnSpc>
              <a:spcBef>
                <a:spcPct val="0"/>
              </a:spcBef>
              <a:spcAft>
                <a:spcPct val="0"/>
              </a:spcAft>
              <a:buFont typeface="Wingdings" panose="05000000000000000000" pitchFamily="2" charset="2"/>
              <a:buChar char="l"/>
            </a:pPr>
            <a:r>
              <a:rPr lang="zh-CN" altLang="en-US" sz="1399" dirty="0">
                <a:solidFill>
                  <a:schemeClr val="tx1"/>
                </a:solidFill>
                <a:latin typeface="微软雅黑" panose="020B0503020204020204" pitchFamily="34" charset="-122"/>
                <a:ea typeface="微软雅黑" panose="020B0503020204020204" pitchFamily="34" charset="-122"/>
              </a:rPr>
              <a:t>我是小标题</a:t>
            </a:r>
            <a:endParaRPr lang="en-US" altLang="zh-CN" sz="1399" dirty="0">
              <a:solidFill>
                <a:schemeClr val="tx1"/>
              </a:solidFill>
              <a:latin typeface="微软雅黑" panose="020B0503020204020204" pitchFamily="34" charset="-122"/>
              <a:ea typeface="微软雅黑" panose="020B0503020204020204" pitchFamily="34" charset="-122"/>
            </a:endParaRPr>
          </a:p>
          <a:p>
            <a:pPr marL="285750" indent="-285750" defTabSz="913943" fontAlgn="base">
              <a:lnSpc>
                <a:spcPct val="150000"/>
              </a:lnSpc>
              <a:spcBef>
                <a:spcPct val="0"/>
              </a:spcBef>
              <a:spcAft>
                <a:spcPct val="0"/>
              </a:spcAft>
              <a:buFont typeface="Wingdings" panose="05000000000000000000" pitchFamily="2" charset="2"/>
              <a:buChar char="l"/>
            </a:pPr>
            <a:r>
              <a:rPr lang="zh-CN" altLang="en-US" sz="1399" dirty="0">
                <a:solidFill>
                  <a:schemeClr val="tx1"/>
                </a:solidFill>
                <a:latin typeface="微软雅黑" panose="020B0503020204020204" pitchFamily="34" charset="-122"/>
                <a:ea typeface="微软雅黑" panose="020B0503020204020204" pitchFamily="34" charset="-122"/>
              </a:rPr>
              <a:t>我是小标题</a:t>
            </a:r>
            <a:endParaRPr lang="en-US" altLang="zh-CN" sz="1399"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41752665-B484-51C6-7A8E-8D96B8285952}"/>
              </a:ext>
            </a:extLst>
          </p:cNvPr>
          <p:cNvSpPr/>
          <p:nvPr/>
        </p:nvSpPr>
        <p:spPr>
          <a:xfrm>
            <a:off x="0" y="3358718"/>
            <a:ext cx="12192000" cy="1818640"/>
          </a:xfrm>
          <a:prstGeom prst="rect">
            <a:avLst/>
          </a:prstGeom>
          <a:solidFill>
            <a:schemeClr val="accent1">
              <a:lumMod val="20000"/>
              <a:lumOff val="80000"/>
              <a:alpha val="54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文本框 44">
            <a:extLst>
              <a:ext uri="{FF2B5EF4-FFF2-40B4-BE49-F238E27FC236}">
                <a16:creationId xmlns:a16="http://schemas.microsoft.com/office/drawing/2014/main" id="{B0B6D8CD-A810-EF65-0C65-61DDD94F7428}"/>
              </a:ext>
            </a:extLst>
          </p:cNvPr>
          <p:cNvSpPr txBox="1"/>
          <p:nvPr/>
        </p:nvSpPr>
        <p:spPr>
          <a:xfrm>
            <a:off x="1103350" y="312529"/>
            <a:ext cx="6155289" cy="584455"/>
          </a:xfrm>
          <a:prstGeom prst="rect">
            <a:avLst/>
          </a:prstGeom>
          <a:noFill/>
        </p:spPr>
        <p:txBody>
          <a:bodyPr wrap="square" rtlCol="0">
            <a:spAutoFit/>
          </a:bodyPr>
          <a:lstStyle>
            <a:defPPr>
              <a:defRPr lang="zh-CN"/>
            </a:defPPr>
            <a:lvl1pPr algn="ctr">
              <a:defRPr sz="2800" b="1">
                <a:latin typeface="+mj-ea"/>
                <a:ea typeface="+mj-ea"/>
              </a:defRPr>
            </a:lvl1pPr>
          </a:lstStyle>
          <a:p>
            <a:pPr algn="l" defTabSz="913943" fontAlgn="base">
              <a:spcBef>
                <a:spcPct val="0"/>
              </a:spcBef>
              <a:spcAft>
                <a:spcPct val="0"/>
              </a:spcAft>
            </a:pPr>
            <a:r>
              <a:rPr lang="zh-CN" altLang="en-US" sz="3198" dirty="0">
                <a:solidFill>
                  <a:srgbClr val="313D4D"/>
                </a:solidFill>
                <a:latin typeface="微软雅黑" panose="020B0503020204020204" pitchFamily="34" charset="-122"/>
                <a:ea typeface="微软雅黑" panose="020B0503020204020204" pitchFamily="34" charset="-122"/>
                <a:cs typeface="+mn-ea"/>
                <a:sym typeface="微软雅黑 Light" panose="020B0502040204020203" pitchFamily="34" charset="-122"/>
              </a:rPr>
              <a:t>竞品情况分析</a:t>
            </a:r>
          </a:p>
        </p:txBody>
      </p:sp>
      <p:grpSp>
        <p:nvGrpSpPr>
          <p:cNvPr id="34" name="组合 33">
            <a:extLst>
              <a:ext uri="{FF2B5EF4-FFF2-40B4-BE49-F238E27FC236}">
                <a16:creationId xmlns:a16="http://schemas.microsoft.com/office/drawing/2014/main" id="{636D6521-4631-BDAE-D9A7-93B35FFB66A7}"/>
              </a:ext>
            </a:extLst>
          </p:cNvPr>
          <p:cNvGrpSpPr/>
          <p:nvPr/>
        </p:nvGrpSpPr>
        <p:grpSpPr>
          <a:xfrm>
            <a:off x="495590" y="1297295"/>
            <a:ext cx="3241040" cy="584455"/>
            <a:chOff x="3251200" y="1666240"/>
            <a:chExt cx="5201920" cy="1219200"/>
          </a:xfrm>
        </p:grpSpPr>
        <p:grpSp>
          <p:nvGrpSpPr>
            <p:cNvPr id="61" name="组合 60">
              <a:extLst>
                <a:ext uri="{FF2B5EF4-FFF2-40B4-BE49-F238E27FC236}">
                  <a16:creationId xmlns:a16="http://schemas.microsoft.com/office/drawing/2014/main" id="{E0007ECF-5499-B7A9-E9DF-9FF806CD44C0}"/>
                </a:ext>
              </a:extLst>
            </p:cNvPr>
            <p:cNvGrpSpPr/>
            <p:nvPr/>
          </p:nvGrpSpPr>
          <p:grpSpPr>
            <a:xfrm>
              <a:off x="3251200" y="1666240"/>
              <a:ext cx="5201920" cy="1219200"/>
              <a:chOff x="4023360" y="1666240"/>
              <a:chExt cx="5637970" cy="1219200"/>
            </a:xfrm>
          </p:grpSpPr>
          <p:sp>
            <p:nvSpPr>
              <p:cNvPr id="65" name="箭头: 五边形 64">
                <a:extLst>
                  <a:ext uri="{FF2B5EF4-FFF2-40B4-BE49-F238E27FC236}">
                    <a16:creationId xmlns:a16="http://schemas.microsoft.com/office/drawing/2014/main" id="{AC519882-3F07-3985-82DE-C7E699D33747}"/>
                  </a:ext>
                </a:extLst>
              </p:cNvPr>
              <p:cNvSpPr/>
              <p:nvPr/>
            </p:nvSpPr>
            <p:spPr>
              <a:xfrm>
                <a:off x="4732652" y="1706880"/>
                <a:ext cx="2948308" cy="1137920"/>
              </a:xfrm>
              <a:prstGeom prst="homePlate">
                <a:avLst>
                  <a:gd name="adj" fmla="val 16964"/>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圆角 65">
                <a:extLst>
                  <a:ext uri="{FF2B5EF4-FFF2-40B4-BE49-F238E27FC236}">
                    <a16:creationId xmlns:a16="http://schemas.microsoft.com/office/drawing/2014/main" id="{646E629D-3417-84C5-D30F-163117907BA1}"/>
                  </a:ext>
                </a:extLst>
              </p:cNvPr>
              <p:cNvSpPr/>
              <p:nvPr/>
            </p:nvSpPr>
            <p:spPr>
              <a:xfrm>
                <a:off x="4732652" y="1765300"/>
                <a:ext cx="4928678" cy="1021080"/>
              </a:xfrm>
              <a:prstGeom prst="roundRect">
                <a:avLst>
                  <a:gd name="adj" fmla="val 11150"/>
                </a:avLst>
              </a:prstGeom>
              <a:solidFill>
                <a:schemeClr val="accent2">
                  <a:lumMod val="20000"/>
                  <a:lumOff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圆角 67">
                <a:extLst>
                  <a:ext uri="{FF2B5EF4-FFF2-40B4-BE49-F238E27FC236}">
                    <a16:creationId xmlns:a16="http://schemas.microsoft.com/office/drawing/2014/main" id="{CEB5A1CB-09D7-56E1-4BAB-1C7514C6AA58}"/>
                  </a:ext>
                </a:extLst>
              </p:cNvPr>
              <p:cNvSpPr/>
              <p:nvPr/>
            </p:nvSpPr>
            <p:spPr>
              <a:xfrm>
                <a:off x="4732652" y="1841500"/>
                <a:ext cx="4835744" cy="868680"/>
              </a:xfrm>
              <a:prstGeom prst="roundRect">
                <a:avLst>
                  <a:gd name="adj" fmla="val 7641"/>
                </a:avLst>
              </a:prstGeom>
              <a:noFill/>
              <a:ln w="12700" cap="flat" cmpd="sng" algn="ctr">
                <a:solidFill>
                  <a:schemeClr val="accent2">
                    <a:lumMod val="60000"/>
                    <a:lumOff val="40000"/>
                    <a:alpha val="99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任意多边形: 形状 71">
                <a:extLst>
                  <a:ext uri="{FF2B5EF4-FFF2-40B4-BE49-F238E27FC236}">
                    <a16:creationId xmlns:a16="http://schemas.microsoft.com/office/drawing/2014/main" id="{8E1340D8-6A95-6455-E419-8485F887CCFC}"/>
                  </a:ext>
                </a:extLst>
              </p:cNvPr>
              <p:cNvSpPr/>
              <p:nvPr/>
            </p:nvSpPr>
            <p:spPr>
              <a:xfrm>
                <a:off x="4023360" y="1666240"/>
                <a:ext cx="1295519" cy="1219200"/>
              </a:xfrm>
              <a:custGeom>
                <a:avLst/>
                <a:gdLst>
                  <a:gd name="connsiteX0" fmla="*/ 0 w 1744350"/>
                  <a:gd name="connsiteY0" fmla="*/ 0 h 1219200"/>
                  <a:gd name="connsiteX1" fmla="*/ 1744350 w 1744350"/>
                  <a:gd name="connsiteY1" fmla="*/ 0 h 1219200"/>
                  <a:gd name="connsiteX2" fmla="*/ 1625600 w 1744350"/>
                  <a:gd name="connsiteY2" fmla="*/ 609600 h 1219200"/>
                  <a:gd name="connsiteX3" fmla="*/ 1744350 w 1744350"/>
                  <a:gd name="connsiteY3" fmla="*/ 1219200 h 1219200"/>
                  <a:gd name="connsiteX4" fmla="*/ 0 w 1744350"/>
                  <a:gd name="connsiteY4" fmla="*/ 1219200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4350" h="1219200">
                    <a:moveTo>
                      <a:pt x="0" y="0"/>
                    </a:moveTo>
                    <a:lnTo>
                      <a:pt x="1744350" y="0"/>
                    </a:lnTo>
                    <a:lnTo>
                      <a:pt x="1625600" y="609600"/>
                    </a:lnTo>
                    <a:lnTo>
                      <a:pt x="1744350" y="1219200"/>
                    </a:lnTo>
                    <a:lnTo>
                      <a:pt x="0" y="1219200"/>
                    </a:lnTo>
                    <a:close/>
                  </a:path>
                </a:pathLst>
              </a:cu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62" name="文本框 61">
              <a:extLst>
                <a:ext uri="{FF2B5EF4-FFF2-40B4-BE49-F238E27FC236}">
                  <a16:creationId xmlns:a16="http://schemas.microsoft.com/office/drawing/2014/main" id="{F0DDE0D0-B146-0D33-AA71-F5C608DA611A}"/>
                </a:ext>
              </a:extLst>
            </p:cNvPr>
            <p:cNvSpPr txBox="1"/>
            <p:nvPr/>
          </p:nvSpPr>
          <p:spPr>
            <a:xfrm>
              <a:off x="3428490" y="1783079"/>
              <a:ext cx="840739" cy="963054"/>
            </a:xfrm>
            <a:prstGeom prst="rect">
              <a:avLst/>
            </a:prstGeom>
            <a:noFill/>
          </p:spPr>
          <p:txBody>
            <a:bodyPr wrap="square">
              <a:spAutoFit/>
            </a:bodyPr>
            <a:lstStyle/>
            <a:p>
              <a:pPr algn="ctr" defTabSz="1217956">
                <a:defRPr/>
              </a:pPr>
              <a:r>
                <a:rPr lang="en-US" altLang="zh-CN" sz="2400" b="1" kern="0" dirty="0">
                  <a:solidFill>
                    <a:schemeClr val="bg1"/>
                  </a:solidFill>
                  <a:latin typeface="Arial" panose="020B0604020202020204"/>
                  <a:ea typeface="黑体" panose="02010609060101010101" charset="-122"/>
                </a:rPr>
                <a:t>01</a:t>
              </a:r>
              <a:endParaRPr lang="zh-CN" altLang="en-US" sz="2400" b="1" kern="0" dirty="0">
                <a:solidFill>
                  <a:schemeClr val="bg1"/>
                </a:solidFill>
                <a:latin typeface="Arial" panose="020B0604020202020204"/>
                <a:ea typeface="黑体" panose="02010609060101010101" charset="-122"/>
              </a:endParaRPr>
            </a:p>
          </p:txBody>
        </p:sp>
        <p:sp>
          <p:nvSpPr>
            <p:cNvPr id="64" name="文本框 63">
              <a:extLst>
                <a:ext uri="{FF2B5EF4-FFF2-40B4-BE49-F238E27FC236}">
                  <a16:creationId xmlns:a16="http://schemas.microsoft.com/office/drawing/2014/main" id="{DB4383C6-2A1D-DC13-A67C-9C17E1DE6ED6}"/>
                </a:ext>
              </a:extLst>
            </p:cNvPr>
            <p:cNvSpPr txBox="1"/>
            <p:nvPr/>
          </p:nvSpPr>
          <p:spPr>
            <a:xfrm>
              <a:off x="4659170" y="1867898"/>
              <a:ext cx="3480114" cy="834648"/>
            </a:xfrm>
            <a:prstGeom prst="rect">
              <a:avLst/>
            </a:prstGeom>
            <a:noFill/>
          </p:spPr>
          <p:txBody>
            <a:bodyPr wrap="square">
              <a:spAutoFit/>
            </a:bodyPr>
            <a:lstStyle/>
            <a:p>
              <a:pPr algn="ctr"/>
              <a:r>
                <a:rPr lang="zh-CN" altLang="en-US" sz="2000" b="1" spc="200" dirty="0"/>
                <a:t>我是副标题结论</a:t>
              </a:r>
            </a:p>
          </p:txBody>
        </p:sp>
      </p:grpSp>
      <p:grpSp>
        <p:nvGrpSpPr>
          <p:cNvPr id="74" name="组合 73">
            <a:extLst>
              <a:ext uri="{FF2B5EF4-FFF2-40B4-BE49-F238E27FC236}">
                <a16:creationId xmlns:a16="http://schemas.microsoft.com/office/drawing/2014/main" id="{9ACC0708-EA0C-AC92-D41A-A2354DD861BA}"/>
              </a:ext>
            </a:extLst>
          </p:cNvPr>
          <p:cNvGrpSpPr/>
          <p:nvPr/>
        </p:nvGrpSpPr>
        <p:grpSpPr>
          <a:xfrm>
            <a:off x="4475480" y="1321734"/>
            <a:ext cx="3241040" cy="584455"/>
            <a:chOff x="3251200" y="1666240"/>
            <a:chExt cx="5201920" cy="1219200"/>
          </a:xfrm>
        </p:grpSpPr>
        <p:grpSp>
          <p:nvGrpSpPr>
            <p:cNvPr id="76" name="组合 75">
              <a:extLst>
                <a:ext uri="{FF2B5EF4-FFF2-40B4-BE49-F238E27FC236}">
                  <a16:creationId xmlns:a16="http://schemas.microsoft.com/office/drawing/2014/main" id="{49F80539-5996-E6A8-6158-4D0846F12759}"/>
                </a:ext>
              </a:extLst>
            </p:cNvPr>
            <p:cNvGrpSpPr/>
            <p:nvPr/>
          </p:nvGrpSpPr>
          <p:grpSpPr>
            <a:xfrm>
              <a:off x="3251200" y="1666240"/>
              <a:ext cx="5201920" cy="1219200"/>
              <a:chOff x="4023360" y="1666240"/>
              <a:chExt cx="5637970" cy="1219200"/>
            </a:xfrm>
          </p:grpSpPr>
          <p:sp>
            <p:nvSpPr>
              <p:cNvPr id="80" name="箭头: 五边形 79">
                <a:extLst>
                  <a:ext uri="{FF2B5EF4-FFF2-40B4-BE49-F238E27FC236}">
                    <a16:creationId xmlns:a16="http://schemas.microsoft.com/office/drawing/2014/main" id="{F84615F0-C6C1-B97C-AB01-BDA515190C69}"/>
                  </a:ext>
                </a:extLst>
              </p:cNvPr>
              <p:cNvSpPr/>
              <p:nvPr/>
            </p:nvSpPr>
            <p:spPr>
              <a:xfrm>
                <a:off x="4732652" y="1706880"/>
                <a:ext cx="2948308" cy="1137920"/>
              </a:xfrm>
              <a:prstGeom prst="homePlate">
                <a:avLst>
                  <a:gd name="adj" fmla="val 16964"/>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圆角 80">
                <a:extLst>
                  <a:ext uri="{FF2B5EF4-FFF2-40B4-BE49-F238E27FC236}">
                    <a16:creationId xmlns:a16="http://schemas.microsoft.com/office/drawing/2014/main" id="{A126B9E0-B363-BA40-712C-81B6B01250AB}"/>
                  </a:ext>
                </a:extLst>
              </p:cNvPr>
              <p:cNvSpPr/>
              <p:nvPr/>
            </p:nvSpPr>
            <p:spPr>
              <a:xfrm>
                <a:off x="4732652" y="1765300"/>
                <a:ext cx="4928678" cy="1021080"/>
              </a:xfrm>
              <a:prstGeom prst="roundRect">
                <a:avLst>
                  <a:gd name="adj" fmla="val 11150"/>
                </a:avLst>
              </a:prstGeom>
              <a:solidFill>
                <a:schemeClr val="accent2">
                  <a:lumMod val="20000"/>
                  <a:lumOff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圆角 81">
                <a:extLst>
                  <a:ext uri="{FF2B5EF4-FFF2-40B4-BE49-F238E27FC236}">
                    <a16:creationId xmlns:a16="http://schemas.microsoft.com/office/drawing/2014/main" id="{AF04EF0F-F8E7-E6E9-C965-F095CA9CA83D}"/>
                  </a:ext>
                </a:extLst>
              </p:cNvPr>
              <p:cNvSpPr/>
              <p:nvPr/>
            </p:nvSpPr>
            <p:spPr>
              <a:xfrm>
                <a:off x="4732652" y="1841500"/>
                <a:ext cx="4835744" cy="868680"/>
              </a:xfrm>
              <a:prstGeom prst="roundRect">
                <a:avLst>
                  <a:gd name="adj" fmla="val 7641"/>
                </a:avLst>
              </a:prstGeom>
              <a:noFill/>
              <a:ln w="12700" cap="flat" cmpd="sng" algn="ctr">
                <a:solidFill>
                  <a:schemeClr val="accent2">
                    <a:lumMod val="60000"/>
                    <a:lumOff val="40000"/>
                    <a:alpha val="99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形状 82">
                <a:extLst>
                  <a:ext uri="{FF2B5EF4-FFF2-40B4-BE49-F238E27FC236}">
                    <a16:creationId xmlns:a16="http://schemas.microsoft.com/office/drawing/2014/main" id="{371D870F-52D3-2CC6-9E29-4F64BD291E57}"/>
                  </a:ext>
                </a:extLst>
              </p:cNvPr>
              <p:cNvSpPr/>
              <p:nvPr/>
            </p:nvSpPr>
            <p:spPr>
              <a:xfrm>
                <a:off x="4023360" y="1666240"/>
                <a:ext cx="1295519" cy="1219200"/>
              </a:xfrm>
              <a:custGeom>
                <a:avLst/>
                <a:gdLst>
                  <a:gd name="connsiteX0" fmla="*/ 0 w 1744350"/>
                  <a:gd name="connsiteY0" fmla="*/ 0 h 1219200"/>
                  <a:gd name="connsiteX1" fmla="*/ 1744350 w 1744350"/>
                  <a:gd name="connsiteY1" fmla="*/ 0 h 1219200"/>
                  <a:gd name="connsiteX2" fmla="*/ 1625600 w 1744350"/>
                  <a:gd name="connsiteY2" fmla="*/ 609600 h 1219200"/>
                  <a:gd name="connsiteX3" fmla="*/ 1744350 w 1744350"/>
                  <a:gd name="connsiteY3" fmla="*/ 1219200 h 1219200"/>
                  <a:gd name="connsiteX4" fmla="*/ 0 w 1744350"/>
                  <a:gd name="connsiteY4" fmla="*/ 1219200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4350" h="1219200">
                    <a:moveTo>
                      <a:pt x="0" y="0"/>
                    </a:moveTo>
                    <a:lnTo>
                      <a:pt x="1744350" y="0"/>
                    </a:lnTo>
                    <a:lnTo>
                      <a:pt x="1625600" y="609600"/>
                    </a:lnTo>
                    <a:lnTo>
                      <a:pt x="1744350" y="1219200"/>
                    </a:lnTo>
                    <a:lnTo>
                      <a:pt x="0" y="1219200"/>
                    </a:lnTo>
                    <a:close/>
                  </a:path>
                </a:pathLst>
              </a:cu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77" name="文本框 76">
              <a:extLst>
                <a:ext uri="{FF2B5EF4-FFF2-40B4-BE49-F238E27FC236}">
                  <a16:creationId xmlns:a16="http://schemas.microsoft.com/office/drawing/2014/main" id="{B35B516A-2759-F0FE-78A7-8B6AAC55CF6A}"/>
                </a:ext>
              </a:extLst>
            </p:cNvPr>
            <p:cNvSpPr txBox="1"/>
            <p:nvPr/>
          </p:nvSpPr>
          <p:spPr>
            <a:xfrm>
              <a:off x="3428490" y="1783079"/>
              <a:ext cx="840739" cy="963054"/>
            </a:xfrm>
            <a:prstGeom prst="rect">
              <a:avLst/>
            </a:prstGeom>
            <a:noFill/>
          </p:spPr>
          <p:txBody>
            <a:bodyPr wrap="square">
              <a:spAutoFit/>
            </a:bodyPr>
            <a:lstStyle/>
            <a:p>
              <a:pPr algn="ctr" defTabSz="1217956">
                <a:defRPr/>
              </a:pPr>
              <a:r>
                <a:rPr lang="en-US" altLang="zh-CN" sz="2400" b="1" kern="0" dirty="0">
                  <a:solidFill>
                    <a:schemeClr val="bg1"/>
                  </a:solidFill>
                  <a:latin typeface="Arial" panose="020B0604020202020204"/>
                  <a:ea typeface="黑体" panose="02010609060101010101" charset="-122"/>
                </a:rPr>
                <a:t>02</a:t>
              </a:r>
              <a:endParaRPr lang="zh-CN" altLang="en-US" sz="2400" b="1" kern="0" dirty="0">
                <a:solidFill>
                  <a:schemeClr val="bg1"/>
                </a:solidFill>
                <a:latin typeface="Arial" panose="020B0604020202020204"/>
                <a:ea typeface="黑体" panose="02010609060101010101" charset="-122"/>
              </a:endParaRPr>
            </a:p>
          </p:txBody>
        </p:sp>
        <p:sp>
          <p:nvSpPr>
            <p:cNvPr id="79" name="文本框 78">
              <a:extLst>
                <a:ext uri="{FF2B5EF4-FFF2-40B4-BE49-F238E27FC236}">
                  <a16:creationId xmlns:a16="http://schemas.microsoft.com/office/drawing/2014/main" id="{985F3AE0-2363-C071-EBD1-88FDBE5F06CC}"/>
                </a:ext>
              </a:extLst>
            </p:cNvPr>
            <p:cNvSpPr txBox="1"/>
            <p:nvPr/>
          </p:nvSpPr>
          <p:spPr>
            <a:xfrm>
              <a:off x="4659170" y="1867898"/>
              <a:ext cx="3480114" cy="834648"/>
            </a:xfrm>
            <a:prstGeom prst="rect">
              <a:avLst/>
            </a:prstGeom>
            <a:noFill/>
          </p:spPr>
          <p:txBody>
            <a:bodyPr wrap="square">
              <a:spAutoFit/>
            </a:bodyPr>
            <a:lstStyle/>
            <a:p>
              <a:pPr algn="ctr"/>
              <a:r>
                <a:rPr lang="zh-CN" altLang="en-US" sz="2000" b="1" spc="200" dirty="0"/>
                <a:t>我是副标题结论</a:t>
              </a:r>
            </a:p>
          </p:txBody>
        </p:sp>
      </p:grpSp>
      <p:grpSp>
        <p:nvGrpSpPr>
          <p:cNvPr id="84" name="组合 83">
            <a:extLst>
              <a:ext uri="{FF2B5EF4-FFF2-40B4-BE49-F238E27FC236}">
                <a16:creationId xmlns:a16="http://schemas.microsoft.com/office/drawing/2014/main" id="{F3A98B9B-0AC0-27E1-207E-E47E2A66395D}"/>
              </a:ext>
            </a:extLst>
          </p:cNvPr>
          <p:cNvGrpSpPr/>
          <p:nvPr/>
        </p:nvGrpSpPr>
        <p:grpSpPr>
          <a:xfrm>
            <a:off x="8482615" y="1326231"/>
            <a:ext cx="3241040" cy="584455"/>
            <a:chOff x="3251200" y="1666240"/>
            <a:chExt cx="5201920" cy="1219200"/>
          </a:xfrm>
        </p:grpSpPr>
        <p:grpSp>
          <p:nvGrpSpPr>
            <p:cNvPr id="85" name="组合 84">
              <a:extLst>
                <a:ext uri="{FF2B5EF4-FFF2-40B4-BE49-F238E27FC236}">
                  <a16:creationId xmlns:a16="http://schemas.microsoft.com/office/drawing/2014/main" id="{6818C279-659F-8BC1-2805-82F37F1EC974}"/>
                </a:ext>
              </a:extLst>
            </p:cNvPr>
            <p:cNvGrpSpPr/>
            <p:nvPr/>
          </p:nvGrpSpPr>
          <p:grpSpPr>
            <a:xfrm>
              <a:off x="3251200" y="1666240"/>
              <a:ext cx="5201920" cy="1219200"/>
              <a:chOff x="4023360" y="1666240"/>
              <a:chExt cx="5637970" cy="1219200"/>
            </a:xfrm>
          </p:grpSpPr>
          <p:sp>
            <p:nvSpPr>
              <p:cNvPr id="88" name="箭头: 五边形 87">
                <a:extLst>
                  <a:ext uri="{FF2B5EF4-FFF2-40B4-BE49-F238E27FC236}">
                    <a16:creationId xmlns:a16="http://schemas.microsoft.com/office/drawing/2014/main" id="{7BE6CDCE-68CE-242F-8005-A94C785BE816}"/>
                  </a:ext>
                </a:extLst>
              </p:cNvPr>
              <p:cNvSpPr/>
              <p:nvPr/>
            </p:nvSpPr>
            <p:spPr>
              <a:xfrm>
                <a:off x="4732652" y="1706880"/>
                <a:ext cx="2948308" cy="1137920"/>
              </a:xfrm>
              <a:prstGeom prst="homePlate">
                <a:avLst>
                  <a:gd name="adj" fmla="val 16964"/>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圆角 88">
                <a:extLst>
                  <a:ext uri="{FF2B5EF4-FFF2-40B4-BE49-F238E27FC236}">
                    <a16:creationId xmlns:a16="http://schemas.microsoft.com/office/drawing/2014/main" id="{D7B3BD21-1C03-5AE1-E44E-BCA8339E6422}"/>
                  </a:ext>
                </a:extLst>
              </p:cNvPr>
              <p:cNvSpPr/>
              <p:nvPr/>
            </p:nvSpPr>
            <p:spPr>
              <a:xfrm>
                <a:off x="4732652" y="1765300"/>
                <a:ext cx="4928678" cy="1021080"/>
              </a:xfrm>
              <a:prstGeom prst="roundRect">
                <a:avLst>
                  <a:gd name="adj" fmla="val 11150"/>
                </a:avLst>
              </a:prstGeom>
              <a:solidFill>
                <a:schemeClr val="accent2">
                  <a:lumMod val="20000"/>
                  <a:lumOff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圆角 89">
                <a:extLst>
                  <a:ext uri="{FF2B5EF4-FFF2-40B4-BE49-F238E27FC236}">
                    <a16:creationId xmlns:a16="http://schemas.microsoft.com/office/drawing/2014/main" id="{17FA3AA3-1F9F-0B60-53FE-9641BF66ABBC}"/>
                  </a:ext>
                </a:extLst>
              </p:cNvPr>
              <p:cNvSpPr/>
              <p:nvPr/>
            </p:nvSpPr>
            <p:spPr>
              <a:xfrm>
                <a:off x="4732652" y="1841500"/>
                <a:ext cx="4835744" cy="868680"/>
              </a:xfrm>
              <a:prstGeom prst="roundRect">
                <a:avLst>
                  <a:gd name="adj" fmla="val 7641"/>
                </a:avLst>
              </a:prstGeom>
              <a:noFill/>
              <a:ln w="12700" cap="flat" cmpd="sng" algn="ctr">
                <a:solidFill>
                  <a:schemeClr val="accent2">
                    <a:lumMod val="60000"/>
                    <a:lumOff val="40000"/>
                    <a:alpha val="99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形状 90">
                <a:extLst>
                  <a:ext uri="{FF2B5EF4-FFF2-40B4-BE49-F238E27FC236}">
                    <a16:creationId xmlns:a16="http://schemas.microsoft.com/office/drawing/2014/main" id="{2E4D0D83-73F3-CB8F-F98A-C2C4B94F665D}"/>
                  </a:ext>
                </a:extLst>
              </p:cNvPr>
              <p:cNvSpPr/>
              <p:nvPr/>
            </p:nvSpPr>
            <p:spPr>
              <a:xfrm>
                <a:off x="4023360" y="1666240"/>
                <a:ext cx="1295519" cy="1219200"/>
              </a:xfrm>
              <a:custGeom>
                <a:avLst/>
                <a:gdLst>
                  <a:gd name="connsiteX0" fmla="*/ 0 w 1744350"/>
                  <a:gd name="connsiteY0" fmla="*/ 0 h 1219200"/>
                  <a:gd name="connsiteX1" fmla="*/ 1744350 w 1744350"/>
                  <a:gd name="connsiteY1" fmla="*/ 0 h 1219200"/>
                  <a:gd name="connsiteX2" fmla="*/ 1625600 w 1744350"/>
                  <a:gd name="connsiteY2" fmla="*/ 609600 h 1219200"/>
                  <a:gd name="connsiteX3" fmla="*/ 1744350 w 1744350"/>
                  <a:gd name="connsiteY3" fmla="*/ 1219200 h 1219200"/>
                  <a:gd name="connsiteX4" fmla="*/ 0 w 1744350"/>
                  <a:gd name="connsiteY4" fmla="*/ 1219200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4350" h="1219200">
                    <a:moveTo>
                      <a:pt x="0" y="0"/>
                    </a:moveTo>
                    <a:lnTo>
                      <a:pt x="1744350" y="0"/>
                    </a:lnTo>
                    <a:lnTo>
                      <a:pt x="1625600" y="609600"/>
                    </a:lnTo>
                    <a:lnTo>
                      <a:pt x="1744350" y="1219200"/>
                    </a:lnTo>
                    <a:lnTo>
                      <a:pt x="0" y="1219200"/>
                    </a:lnTo>
                    <a:close/>
                  </a:path>
                </a:pathLst>
              </a:cu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86" name="文本框 85">
              <a:extLst>
                <a:ext uri="{FF2B5EF4-FFF2-40B4-BE49-F238E27FC236}">
                  <a16:creationId xmlns:a16="http://schemas.microsoft.com/office/drawing/2014/main" id="{4DE59D8B-8271-EEFA-4572-19ED972FBD08}"/>
                </a:ext>
              </a:extLst>
            </p:cNvPr>
            <p:cNvSpPr txBox="1"/>
            <p:nvPr/>
          </p:nvSpPr>
          <p:spPr>
            <a:xfrm>
              <a:off x="3428490" y="1783079"/>
              <a:ext cx="840739" cy="963054"/>
            </a:xfrm>
            <a:prstGeom prst="rect">
              <a:avLst/>
            </a:prstGeom>
            <a:noFill/>
          </p:spPr>
          <p:txBody>
            <a:bodyPr wrap="square">
              <a:spAutoFit/>
            </a:bodyPr>
            <a:lstStyle/>
            <a:p>
              <a:pPr algn="ctr" defTabSz="1217956">
                <a:defRPr/>
              </a:pPr>
              <a:r>
                <a:rPr lang="en-US" altLang="zh-CN" sz="2400" b="1" kern="0" dirty="0">
                  <a:solidFill>
                    <a:schemeClr val="bg1"/>
                  </a:solidFill>
                  <a:latin typeface="Arial" panose="020B0604020202020204"/>
                  <a:ea typeface="黑体" panose="02010609060101010101" charset="-122"/>
                </a:rPr>
                <a:t>03</a:t>
              </a:r>
              <a:endParaRPr lang="zh-CN" altLang="en-US" sz="2400" b="1" kern="0" dirty="0">
                <a:solidFill>
                  <a:schemeClr val="bg1"/>
                </a:solidFill>
                <a:latin typeface="Arial" panose="020B0604020202020204"/>
                <a:ea typeface="黑体" panose="02010609060101010101" charset="-122"/>
              </a:endParaRPr>
            </a:p>
          </p:txBody>
        </p:sp>
        <p:sp>
          <p:nvSpPr>
            <p:cNvPr id="87" name="文本框 86">
              <a:extLst>
                <a:ext uri="{FF2B5EF4-FFF2-40B4-BE49-F238E27FC236}">
                  <a16:creationId xmlns:a16="http://schemas.microsoft.com/office/drawing/2014/main" id="{20FF3BB2-CE9B-0D9F-A6CD-DFCA81DE717C}"/>
                </a:ext>
              </a:extLst>
            </p:cNvPr>
            <p:cNvSpPr txBox="1"/>
            <p:nvPr/>
          </p:nvSpPr>
          <p:spPr>
            <a:xfrm>
              <a:off x="4659170" y="1867898"/>
              <a:ext cx="3480114" cy="834648"/>
            </a:xfrm>
            <a:prstGeom prst="rect">
              <a:avLst/>
            </a:prstGeom>
            <a:noFill/>
          </p:spPr>
          <p:txBody>
            <a:bodyPr wrap="square">
              <a:spAutoFit/>
            </a:bodyPr>
            <a:lstStyle/>
            <a:p>
              <a:pPr algn="ctr"/>
              <a:r>
                <a:rPr lang="zh-CN" altLang="en-US" sz="2000" b="1" spc="200" dirty="0"/>
                <a:t>我是副标题结论</a:t>
              </a:r>
            </a:p>
          </p:txBody>
        </p:sp>
      </p:grpSp>
      <p:sp>
        <p:nvSpPr>
          <p:cNvPr id="12" name="矩形: 圆角 11">
            <a:extLst>
              <a:ext uri="{FF2B5EF4-FFF2-40B4-BE49-F238E27FC236}">
                <a16:creationId xmlns:a16="http://schemas.microsoft.com/office/drawing/2014/main" id="{B82DF844-3DF0-E702-7EED-1009A1F0799C}"/>
              </a:ext>
            </a:extLst>
          </p:cNvPr>
          <p:cNvSpPr/>
          <p:nvPr/>
        </p:nvSpPr>
        <p:spPr>
          <a:xfrm>
            <a:off x="495590" y="2307158"/>
            <a:ext cx="3187616" cy="3433242"/>
          </a:xfrm>
          <a:prstGeom prst="roundRect">
            <a:avLst>
              <a:gd name="adj" fmla="val 4127"/>
            </a:avLst>
          </a:prstGeom>
          <a:solidFill>
            <a:schemeClr val="bg1"/>
          </a:solidFill>
          <a:ln w="12700" cap="flat" cmpd="sng" algn="ctr">
            <a:solidFill>
              <a:schemeClr val="accent1"/>
            </a:solidFill>
            <a:prstDash val="solid"/>
            <a:miter lim="800000"/>
          </a:ln>
          <a:effectLst>
            <a:outerShdw blurRad="63500" dist="50800" dir="5400000" algn="t"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6" name="矩形: 圆角 105">
            <a:extLst>
              <a:ext uri="{FF2B5EF4-FFF2-40B4-BE49-F238E27FC236}">
                <a16:creationId xmlns:a16="http://schemas.microsoft.com/office/drawing/2014/main" id="{B5BD2BF4-8FC8-BA4F-B921-A58CD03F6F16}"/>
              </a:ext>
            </a:extLst>
          </p:cNvPr>
          <p:cNvSpPr/>
          <p:nvPr/>
        </p:nvSpPr>
        <p:spPr>
          <a:xfrm>
            <a:off x="4475480" y="2307158"/>
            <a:ext cx="3241040" cy="3433242"/>
          </a:xfrm>
          <a:prstGeom prst="roundRect">
            <a:avLst>
              <a:gd name="adj" fmla="val 4127"/>
            </a:avLst>
          </a:prstGeom>
          <a:solidFill>
            <a:schemeClr val="bg1"/>
          </a:solidFill>
          <a:ln w="12700" cap="flat" cmpd="sng" algn="ctr">
            <a:solidFill>
              <a:schemeClr val="accent1"/>
            </a:solidFill>
            <a:prstDash val="solid"/>
            <a:miter lim="800000"/>
          </a:ln>
          <a:effectLst>
            <a:outerShdw blurRad="63500" dist="50800" dir="5400000" algn="t"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8" name="矩形: 圆角 107">
            <a:extLst>
              <a:ext uri="{FF2B5EF4-FFF2-40B4-BE49-F238E27FC236}">
                <a16:creationId xmlns:a16="http://schemas.microsoft.com/office/drawing/2014/main" id="{3B98C54C-3838-146C-441C-3014FC4450A9}"/>
              </a:ext>
            </a:extLst>
          </p:cNvPr>
          <p:cNvSpPr/>
          <p:nvPr/>
        </p:nvSpPr>
        <p:spPr>
          <a:xfrm>
            <a:off x="8593075" y="2307158"/>
            <a:ext cx="3130580" cy="3433242"/>
          </a:xfrm>
          <a:prstGeom prst="roundRect">
            <a:avLst>
              <a:gd name="adj" fmla="val 4127"/>
            </a:avLst>
          </a:prstGeom>
          <a:solidFill>
            <a:schemeClr val="bg1"/>
          </a:solidFill>
          <a:ln w="12700" cap="flat" cmpd="sng" algn="ctr">
            <a:solidFill>
              <a:schemeClr val="accent1"/>
            </a:solidFill>
            <a:prstDash val="solid"/>
            <a:miter lim="800000"/>
          </a:ln>
          <a:effectLst>
            <a:outerShdw blurRad="63500" dist="50800" dir="5400000" algn="t"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8" name="组合 17">
            <a:extLst>
              <a:ext uri="{FF2B5EF4-FFF2-40B4-BE49-F238E27FC236}">
                <a16:creationId xmlns:a16="http://schemas.microsoft.com/office/drawing/2014/main" id="{219C94AD-83CB-B52B-C86B-FD15141014D2}"/>
              </a:ext>
            </a:extLst>
          </p:cNvPr>
          <p:cNvGrpSpPr/>
          <p:nvPr/>
        </p:nvGrpSpPr>
        <p:grpSpPr>
          <a:xfrm>
            <a:off x="803565" y="2708768"/>
            <a:ext cx="2600035" cy="2212815"/>
            <a:chOff x="830276" y="2664017"/>
            <a:chExt cx="2600035" cy="2212815"/>
          </a:xfrm>
        </p:grpSpPr>
        <p:sp>
          <p:nvSpPr>
            <p:cNvPr id="109" name="文本框 108">
              <a:extLst>
                <a:ext uri="{FF2B5EF4-FFF2-40B4-BE49-F238E27FC236}">
                  <a16:creationId xmlns:a16="http://schemas.microsoft.com/office/drawing/2014/main" id="{F449AB05-C15B-7220-357E-78BF2710B7A3}"/>
                </a:ext>
              </a:extLst>
            </p:cNvPr>
            <p:cNvSpPr txBox="1"/>
            <p:nvPr/>
          </p:nvSpPr>
          <p:spPr>
            <a:xfrm>
              <a:off x="876589" y="2664017"/>
              <a:ext cx="2479040" cy="363236"/>
            </a:xfrm>
            <a:prstGeom prst="rect">
              <a:avLst/>
            </a:prstGeom>
            <a:noFill/>
          </p:spPr>
          <p:txBody>
            <a:bodyPr wrap="square" lIns="144000" rIns="72000" anchor="ctr" anchorCtr="0">
              <a:no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lang="zh-CN" altLang="en-US" sz="1600" b="1" spc="200" dirty="0">
                  <a:latin typeface="微软雅黑" panose="020B0503020204020204" pitchFamily="34" charset="-122"/>
                  <a:ea typeface="微软雅黑" panose="020B0503020204020204" pitchFamily="34" charset="-122"/>
                  <a:cs typeface="+mn-ea"/>
                  <a:sym typeface="微软雅黑 Light" panose="020B0502040204020203" pitchFamily="34" charset="-122"/>
                </a:rPr>
                <a:t>我是小标题</a:t>
              </a:r>
            </a:p>
          </p:txBody>
        </p:sp>
        <p:cxnSp>
          <p:nvCxnSpPr>
            <p:cNvPr id="14" name="直接连接符 13">
              <a:extLst>
                <a:ext uri="{FF2B5EF4-FFF2-40B4-BE49-F238E27FC236}">
                  <a16:creationId xmlns:a16="http://schemas.microsoft.com/office/drawing/2014/main" id="{FF3F93FD-6C66-323A-CE33-21588D118B50}"/>
                </a:ext>
              </a:extLst>
            </p:cNvPr>
            <p:cNvCxnSpPr>
              <a:cxnSpLocks/>
            </p:cNvCxnSpPr>
            <p:nvPr/>
          </p:nvCxnSpPr>
          <p:spPr>
            <a:xfrm>
              <a:off x="1907829" y="3135198"/>
              <a:ext cx="41656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10" name="文本框 109">
              <a:extLst>
                <a:ext uri="{FF2B5EF4-FFF2-40B4-BE49-F238E27FC236}">
                  <a16:creationId xmlns:a16="http://schemas.microsoft.com/office/drawing/2014/main" id="{5B21AD5A-B8FF-BE95-E128-3A28D0B6644D}"/>
                </a:ext>
              </a:extLst>
            </p:cNvPr>
            <p:cNvSpPr txBox="1"/>
            <p:nvPr/>
          </p:nvSpPr>
          <p:spPr>
            <a:xfrm>
              <a:off x="830276" y="3429000"/>
              <a:ext cx="2600035" cy="1447832"/>
            </a:xfrm>
            <a:prstGeom prst="rect">
              <a:avLst/>
            </a:prstGeom>
            <a:noFill/>
          </p:spPr>
          <p:txBody>
            <a:bodyPr wrap="square">
              <a:spAutoFit/>
            </a:bodyPr>
            <a:lstStyle/>
            <a:p>
              <a:pPr marL="284400" marR="0" lvl="0" indent="-284400" algn="l" defTabSz="914400" rtl="0" eaLnBrk="1" fontAlgn="auto" latinLnBrk="0" hangingPunct="1">
                <a:lnSpc>
                  <a:spcPct val="120000"/>
                </a:lnSpc>
                <a:spcBef>
                  <a:spcPts val="1800"/>
                </a:spcBef>
                <a:spcAft>
                  <a:spcPts val="0"/>
                </a:spcAft>
                <a:buClrTx/>
                <a:buSzTx/>
                <a:buFont typeface="Wingdings" panose="05000000000000000000" pitchFamily="2" charset="2"/>
                <a:buChar char="u"/>
                <a:tabLst/>
                <a:defRPr/>
              </a:pPr>
              <a:r>
                <a:rPr kumimoji="0" lang="zh-CN" altLang="en-US" sz="1100" b="0" i="0" u="none" strike="noStrike" kern="1200" cap="none" spc="200" normalizeH="0" baseline="0" noProof="0" dirty="0">
                  <a:ln>
                    <a:noFill/>
                  </a:ln>
                  <a:effectLst/>
                  <a:uLnTx/>
                  <a:uFillTx/>
                  <a:latin typeface="微软雅黑" panose="020B0503020204020204" pitchFamily="34" charset="-122"/>
                  <a:ea typeface="微软雅黑" panose="020B0503020204020204" pitchFamily="34" charset="-122"/>
                  <a:cs typeface="+mn-ea"/>
                  <a:sym typeface="微软雅黑 Light" panose="020B0502040204020203" pitchFamily="34" charset="-122"/>
                </a:rPr>
                <a:t>请输入正文内容请输入正文内容请输入正文内容</a:t>
              </a:r>
              <a:endParaRPr kumimoji="0" lang="en-US" altLang="zh-CN" sz="1100" b="0" i="0" u="none" strike="noStrike" kern="1200" cap="none" spc="200" normalizeH="0" baseline="0" noProof="0" dirty="0">
                <a:ln>
                  <a:noFill/>
                </a:ln>
                <a:effectLst/>
                <a:uLnTx/>
                <a:uFillTx/>
                <a:latin typeface="微软雅黑" panose="020B0503020204020204" pitchFamily="34" charset="-122"/>
                <a:ea typeface="微软雅黑" panose="020B0503020204020204" pitchFamily="34" charset="-122"/>
                <a:cs typeface="+mn-ea"/>
                <a:sym typeface="微软雅黑 Light" panose="020B0502040204020203" pitchFamily="34" charset="-122"/>
              </a:endParaRPr>
            </a:p>
            <a:p>
              <a:pPr marL="284400" marR="0" lvl="0" indent="-284400" algn="l" defTabSz="914400" rtl="0" eaLnBrk="1" fontAlgn="auto" latinLnBrk="0" hangingPunct="1">
                <a:lnSpc>
                  <a:spcPct val="120000"/>
                </a:lnSpc>
                <a:spcBef>
                  <a:spcPts val="600"/>
                </a:spcBef>
                <a:spcAft>
                  <a:spcPts val="0"/>
                </a:spcAft>
                <a:buClrTx/>
                <a:buSzTx/>
                <a:buFont typeface="Wingdings" panose="05000000000000000000" pitchFamily="2" charset="2"/>
                <a:buChar char="u"/>
                <a:tabLst/>
                <a:defRPr/>
              </a:pPr>
              <a:r>
                <a:rPr kumimoji="0" lang="zh-CN" altLang="en-US" sz="1100" b="0" i="0" u="none" strike="noStrike" kern="1200" cap="none" spc="200" normalizeH="0" baseline="0" noProof="0" dirty="0">
                  <a:ln>
                    <a:noFill/>
                  </a:ln>
                  <a:effectLst/>
                  <a:uLnTx/>
                  <a:uFillTx/>
                  <a:latin typeface="微软雅黑" panose="020B0503020204020204" pitchFamily="34" charset="-122"/>
                  <a:ea typeface="微软雅黑" panose="020B0503020204020204" pitchFamily="34" charset="-122"/>
                  <a:cs typeface="+mn-ea"/>
                  <a:sym typeface="微软雅黑 Light" panose="020B0502040204020203" pitchFamily="34" charset="-122"/>
                </a:rPr>
                <a:t>请输入正文内容请输入正文内容请输入正文内容</a:t>
              </a:r>
            </a:p>
            <a:p>
              <a:pPr marL="284400" marR="0" lvl="0" indent="-284400" algn="l" defTabSz="914400" rtl="0" eaLnBrk="1" fontAlgn="auto" latinLnBrk="0" hangingPunct="1">
                <a:lnSpc>
                  <a:spcPct val="120000"/>
                </a:lnSpc>
                <a:spcBef>
                  <a:spcPts val="600"/>
                </a:spcBef>
                <a:spcAft>
                  <a:spcPts val="0"/>
                </a:spcAft>
                <a:buClrTx/>
                <a:buSzTx/>
                <a:buFont typeface="Wingdings" panose="05000000000000000000" pitchFamily="2" charset="2"/>
                <a:buChar char="u"/>
                <a:tabLst/>
                <a:defRPr/>
              </a:pPr>
              <a:r>
                <a:rPr kumimoji="0" lang="zh-CN" altLang="en-US" sz="1100" b="0" i="0" u="none" strike="noStrike" kern="1200" cap="none" spc="200" normalizeH="0" baseline="0" noProof="0" dirty="0">
                  <a:ln>
                    <a:noFill/>
                  </a:ln>
                  <a:effectLst/>
                  <a:uLnTx/>
                  <a:uFillTx/>
                  <a:latin typeface="微软雅黑" panose="020B0503020204020204" pitchFamily="34" charset="-122"/>
                  <a:ea typeface="微软雅黑" panose="020B0503020204020204" pitchFamily="34" charset="-122"/>
                  <a:cs typeface="+mn-ea"/>
                  <a:sym typeface="微软雅黑 Light" panose="020B0502040204020203" pitchFamily="34" charset="-122"/>
                </a:rPr>
                <a:t>请输入正文内容请输入正文内容请输入正文内容</a:t>
              </a:r>
              <a:endParaRPr kumimoji="0" lang="en-US" altLang="zh-CN" sz="1100" b="0" i="0" u="none" strike="noStrike" kern="1200" cap="none" spc="200" normalizeH="0" baseline="0" noProof="0" dirty="0">
                <a:ln>
                  <a:noFill/>
                </a:ln>
                <a:effectLst/>
                <a:uLnTx/>
                <a:uFillTx/>
                <a:latin typeface="微软雅黑" panose="020B0503020204020204" pitchFamily="34" charset="-122"/>
                <a:ea typeface="微软雅黑" panose="020B0503020204020204" pitchFamily="34" charset="-122"/>
                <a:cs typeface="+mn-ea"/>
                <a:sym typeface="微软雅黑 Light" panose="020B0502040204020203" pitchFamily="34" charset="-122"/>
              </a:endParaRPr>
            </a:p>
          </p:txBody>
        </p:sp>
      </p:grpSp>
      <p:grpSp>
        <p:nvGrpSpPr>
          <p:cNvPr id="111" name="组合 110">
            <a:extLst>
              <a:ext uri="{FF2B5EF4-FFF2-40B4-BE49-F238E27FC236}">
                <a16:creationId xmlns:a16="http://schemas.microsoft.com/office/drawing/2014/main" id="{810990CB-DA7E-C111-E705-80DC38B56CCA}"/>
              </a:ext>
            </a:extLst>
          </p:cNvPr>
          <p:cNvGrpSpPr/>
          <p:nvPr/>
        </p:nvGrpSpPr>
        <p:grpSpPr>
          <a:xfrm>
            <a:off x="4810167" y="2708768"/>
            <a:ext cx="2710818" cy="2322012"/>
            <a:chOff x="830276" y="2664017"/>
            <a:chExt cx="2710818" cy="2322012"/>
          </a:xfrm>
        </p:grpSpPr>
        <p:sp>
          <p:nvSpPr>
            <p:cNvPr id="112" name="文本框 111">
              <a:extLst>
                <a:ext uri="{FF2B5EF4-FFF2-40B4-BE49-F238E27FC236}">
                  <a16:creationId xmlns:a16="http://schemas.microsoft.com/office/drawing/2014/main" id="{4EEA9F99-C159-5F1B-7A12-5F6CD49645D4}"/>
                </a:ext>
              </a:extLst>
            </p:cNvPr>
            <p:cNvSpPr txBox="1"/>
            <p:nvPr/>
          </p:nvSpPr>
          <p:spPr>
            <a:xfrm>
              <a:off x="876589" y="2664017"/>
              <a:ext cx="2479040" cy="363236"/>
            </a:xfrm>
            <a:prstGeom prst="rect">
              <a:avLst/>
            </a:prstGeom>
            <a:noFill/>
          </p:spPr>
          <p:txBody>
            <a:bodyPr wrap="square" lIns="144000" rIns="72000" anchor="ctr" anchorCtr="0">
              <a:no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lang="zh-CN" altLang="en-US" sz="1600" b="1" spc="200" dirty="0">
                  <a:latin typeface="微软雅黑" panose="020B0503020204020204" pitchFamily="34" charset="-122"/>
                  <a:ea typeface="微软雅黑" panose="020B0503020204020204" pitchFamily="34" charset="-122"/>
                  <a:cs typeface="+mn-ea"/>
                  <a:sym typeface="微软雅黑 Light" panose="020B0502040204020203" pitchFamily="34" charset="-122"/>
                </a:rPr>
                <a:t>我是小标题</a:t>
              </a:r>
            </a:p>
          </p:txBody>
        </p:sp>
        <p:cxnSp>
          <p:nvCxnSpPr>
            <p:cNvPr id="113" name="直接连接符 112">
              <a:extLst>
                <a:ext uri="{FF2B5EF4-FFF2-40B4-BE49-F238E27FC236}">
                  <a16:creationId xmlns:a16="http://schemas.microsoft.com/office/drawing/2014/main" id="{2B434E7E-AFB9-5EE4-A319-999B2677763F}"/>
                </a:ext>
              </a:extLst>
            </p:cNvPr>
            <p:cNvCxnSpPr>
              <a:cxnSpLocks/>
            </p:cNvCxnSpPr>
            <p:nvPr/>
          </p:nvCxnSpPr>
          <p:spPr>
            <a:xfrm>
              <a:off x="1907829" y="3135198"/>
              <a:ext cx="41656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14" name="文本框 113">
              <a:extLst>
                <a:ext uri="{FF2B5EF4-FFF2-40B4-BE49-F238E27FC236}">
                  <a16:creationId xmlns:a16="http://schemas.microsoft.com/office/drawing/2014/main" id="{6C5F1338-E17F-8D01-BB86-4F86D997C968}"/>
                </a:ext>
              </a:extLst>
            </p:cNvPr>
            <p:cNvSpPr txBox="1"/>
            <p:nvPr/>
          </p:nvSpPr>
          <p:spPr>
            <a:xfrm>
              <a:off x="830276" y="3429000"/>
              <a:ext cx="2710818" cy="1557029"/>
            </a:xfrm>
            <a:prstGeom prst="rect">
              <a:avLst/>
            </a:prstGeom>
            <a:noFill/>
          </p:spPr>
          <p:txBody>
            <a:bodyPr wrap="square">
              <a:spAutoFit/>
            </a:bodyPr>
            <a:lstStyle/>
            <a:p>
              <a:pPr marL="284400" marR="0" lvl="0" indent="-284400" algn="l" defTabSz="914400" rtl="0" eaLnBrk="1" fontAlgn="auto" latinLnBrk="0" hangingPunct="1">
                <a:lnSpc>
                  <a:spcPct val="120000"/>
                </a:lnSpc>
                <a:spcBef>
                  <a:spcPts val="1800"/>
                </a:spcBef>
                <a:spcAft>
                  <a:spcPts val="0"/>
                </a:spcAft>
                <a:buClrTx/>
                <a:buSzTx/>
                <a:buFont typeface="Wingdings" panose="05000000000000000000" pitchFamily="2" charset="2"/>
                <a:buChar char="u"/>
                <a:tabLst/>
                <a:defRPr/>
              </a:pPr>
              <a:r>
                <a:rPr kumimoji="0" lang="zh-CN" altLang="en-US" sz="1200" b="0" i="0" u="none" strike="noStrike" kern="1200" cap="none" spc="200" normalizeH="0" baseline="0" noProof="0" dirty="0">
                  <a:ln>
                    <a:noFill/>
                  </a:ln>
                  <a:effectLst/>
                  <a:uLnTx/>
                  <a:uFillTx/>
                  <a:latin typeface="微软雅黑" panose="020B0503020204020204" pitchFamily="34" charset="-122"/>
                  <a:ea typeface="微软雅黑" panose="020B0503020204020204" pitchFamily="34" charset="-122"/>
                  <a:cs typeface="+mn-ea"/>
                  <a:sym typeface="微软雅黑 Light" panose="020B0502040204020203" pitchFamily="34" charset="-122"/>
                </a:rPr>
                <a:t>请输入正文内容请输入正文内容请输入正文内容</a:t>
              </a:r>
              <a:endParaRPr kumimoji="0" lang="en-US" altLang="zh-CN" sz="1200" b="0" i="0" u="none" strike="noStrike" kern="1200" cap="none" spc="200" normalizeH="0" baseline="0" noProof="0" dirty="0">
                <a:ln>
                  <a:noFill/>
                </a:ln>
                <a:effectLst/>
                <a:uLnTx/>
                <a:uFillTx/>
                <a:latin typeface="微软雅黑" panose="020B0503020204020204" pitchFamily="34" charset="-122"/>
                <a:ea typeface="微软雅黑" panose="020B0503020204020204" pitchFamily="34" charset="-122"/>
                <a:cs typeface="+mn-ea"/>
                <a:sym typeface="微软雅黑 Light" panose="020B0502040204020203" pitchFamily="34" charset="-122"/>
              </a:endParaRPr>
            </a:p>
            <a:p>
              <a:pPr marL="284400" marR="0" lvl="0" indent="-284400" algn="l" defTabSz="914400" rtl="0" eaLnBrk="1" fontAlgn="auto" latinLnBrk="0" hangingPunct="1">
                <a:lnSpc>
                  <a:spcPct val="120000"/>
                </a:lnSpc>
                <a:spcBef>
                  <a:spcPts val="600"/>
                </a:spcBef>
                <a:spcAft>
                  <a:spcPts val="0"/>
                </a:spcAft>
                <a:buClrTx/>
                <a:buSzTx/>
                <a:buFont typeface="Wingdings" panose="05000000000000000000" pitchFamily="2" charset="2"/>
                <a:buChar char="u"/>
                <a:tabLst/>
                <a:defRPr/>
              </a:pPr>
              <a:r>
                <a:rPr kumimoji="0" lang="zh-CN" altLang="en-US" sz="1200" b="0" i="0" u="none" strike="noStrike" kern="1200" cap="none" spc="200" normalizeH="0" baseline="0" noProof="0" dirty="0">
                  <a:ln>
                    <a:noFill/>
                  </a:ln>
                  <a:effectLst/>
                  <a:uLnTx/>
                  <a:uFillTx/>
                  <a:latin typeface="微软雅黑" panose="020B0503020204020204" pitchFamily="34" charset="-122"/>
                  <a:ea typeface="微软雅黑" panose="020B0503020204020204" pitchFamily="34" charset="-122"/>
                  <a:cs typeface="+mn-ea"/>
                  <a:sym typeface="微软雅黑 Light" panose="020B0502040204020203" pitchFamily="34" charset="-122"/>
                </a:rPr>
                <a:t>请输入正文内容请输入正文内容请输入正文内容</a:t>
              </a:r>
              <a:endParaRPr kumimoji="0" lang="en-US" altLang="zh-CN" sz="1200" b="0" i="0" u="none" strike="noStrike" kern="1200" cap="none" spc="200" normalizeH="0" baseline="0" noProof="0" dirty="0">
                <a:ln>
                  <a:noFill/>
                </a:ln>
                <a:effectLst/>
                <a:uLnTx/>
                <a:uFillTx/>
                <a:latin typeface="微软雅黑" panose="020B0503020204020204" pitchFamily="34" charset="-122"/>
                <a:ea typeface="微软雅黑" panose="020B0503020204020204" pitchFamily="34" charset="-122"/>
                <a:cs typeface="+mn-ea"/>
                <a:sym typeface="微软雅黑 Light" panose="020B0502040204020203" pitchFamily="34" charset="-122"/>
              </a:endParaRPr>
            </a:p>
            <a:p>
              <a:pPr marL="284400" marR="0" lvl="0" indent="-284400" algn="l" defTabSz="914400" rtl="0" eaLnBrk="1" fontAlgn="auto" latinLnBrk="0" hangingPunct="1">
                <a:lnSpc>
                  <a:spcPct val="120000"/>
                </a:lnSpc>
                <a:spcBef>
                  <a:spcPts val="600"/>
                </a:spcBef>
                <a:spcAft>
                  <a:spcPts val="0"/>
                </a:spcAft>
                <a:buClrTx/>
                <a:buSzTx/>
                <a:buFont typeface="Wingdings" panose="05000000000000000000" pitchFamily="2" charset="2"/>
                <a:buChar char="u"/>
                <a:tabLst/>
                <a:defRPr/>
              </a:pPr>
              <a:r>
                <a:rPr kumimoji="0" lang="zh-CN" altLang="en-US" sz="1200" b="0" i="0" u="none" strike="noStrike" kern="1200" cap="none" spc="200" normalizeH="0" baseline="0" noProof="0" dirty="0">
                  <a:ln>
                    <a:noFill/>
                  </a:ln>
                  <a:effectLst/>
                  <a:uLnTx/>
                  <a:uFillTx/>
                  <a:latin typeface="微软雅黑" panose="020B0503020204020204" pitchFamily="34" charset="-122"/>
                  <a:ea typeface="微软雅黑" panose="020B0503020204020204" pitchFamily="34" charset="-122"/>
                  <a:cs typeface="+mn-ea"/>
                  <a:sym typeface="微软雅黑 Light" panose="020B0502040204020203" pitchFamily="34" charset="-122"/>
                </a:rPr>
                <a:t>请输入正文内容请输入正文内容请输入正文内容</a:t>
              </a:r>
              <a:endParaRPr kumimoji="0" lang="en-US" altLang="zh-CN" sz="1200" b="0" i="0" u="none" strike="noStrike" kern="1200" cap="none" spc="200" normalizeH="0" baseline="0" noProof="0" dirty="0">
                <a:ln>
                  <a:noFill/>
                </a:ln>
                <a:effectLst/>
                <a:uLnTx/>
                <a:uFillTx/>
                <a:latin typeface="微软雅黑" panose="020B0503020204020204" pitchFamily="34" charset="-122"/>
                <a:ea typeface="微软雅黑" panose="020B0503020204020204" pitchFamily="34" charset="-122"/>
                <a:cs typeface="+mn-ea"/>
                <a:sym typeface="微软雅黑 Light" panose="020B0502040204020203" pitchFamily="34" charset="-122"/>
              </a:endParaRPr>
            </a:p>
          </p:txBody>
        </p:sp>
      </p:grpSp>
      <p:grpSp>
        <p:nvGrpSpPr>
          <p:cNvPr id="115" name="组合 114">
            <a:extLst>
              <a:ext uri="{FF2B5EF4-FFF2-40B4-BE49-F238E27FC236}">
                <a16:creationId xmlns:a16="http://schemas.microsoft.com/office/drawing/2014/main" id="{21476610-0CDA-D260-ABA9-1DECC6EBFC90}"/>
              </a:ext>
            </a:extLst>
          </p:cNvPr>
          <p:cNvGrpSpPr/>
          <p:nvPr/>
        </p:nvGrpSpPr>
        <p:grpSpPr>
          <a:xfrm>
            <a:off x="8872532" y="2708768"/>
            <a:ext cx="2525353" cy="2212815"/>
            <a:chOff x="830276" y="2664017"/>
            <a:chExt cx="2525353" cy="2212815"/>
          </a:xfrm>
        </p:grpSpPr>
        <p:sp>
          <p:nvSpPr>
            <p:cNvPr id="116" name="文本框 115">
              <a:extLst>
                <a:ext uri="{FF2B5EF4-FFF2-40B4-BE49-F238E27FC236}">
                  <a16:creationId xmlns:a16="http://schemas.microsoft.com/office/drawing/2014/main" id="{DC517D3C-1344-D54D-2E39-408A6FAB4A27}"/>
                </a:ext>
              </a:extLst>
            </p:cNvPr>
            <p:cNvSpPr txBox="1"/>
            <p:nvPr/>
          </p:nvSpPr>
          <p:spPr>
            <a:xfrm>
              <a:off x="876589" y="2664017"/>
              <a:ext cx="2479040" cy="363236"/>
            </a:xfrm>
            <a:prstGeom prst="rect">
              <a:avLst/>
            </a:prstGeom>
            <a:noFill/>
          </p:spPr>
          <p:txBody>
            <a:bodyPr wrap="square" lIns="144000" rIns="72000" anchor="ctr" anchorCtr="0">
              <a:no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lang="zh-CN" altLang="en-US" sz="1600" b="1" spc="200" dirty="0">
                  <a:latin typeface="微软雅黑" panose="020B0503020204020204" pitchFamily="34" charset="-122"/>
                  <a:ea typeface="微软雅黑" panose="020B0503020204020204" pitchFamily="34" charset="-122"/>
                  <a:cs typeface="+mn-ea"/>
                  <a:sym typeface="微软雅黑 Light" panose="020B0502040204020203" pitchFamily="34" charset="-122"/>
                </a:rPr>
                <a:t>我是小标题</a:t>
              </a:r>
            </a:p>
          </p:txBody>
        </p:sp>
        <p:cxnSp>
          <p:nvCxnSpPr>
            <p:cNvPr id="117" name="直接连接符 116">
              <a:extLst>
                <a:ext uri="{FF2B5EF4-FFF2-40B4-BE49-F238E27FC236}">
                  <a16:creationId xmlns:a16="http://schemas.microsoft.com/office/drawing/2014/main" id="{6FADEA0F-EC26-4C38-888C-09154B3BA36C}"/>
                </a:ext>
              </a:extLst>
            </p:cNvPr>
            <p:cNvCxnSpPr>
              <a:cxnSpLocks/>
            </p:cNvCxnSpPr>
            <p:nvPr/>
          </p:nvCxnSpPr>
          <p:spPr>
            <a:xfrm>
              <a:off x="1907829" y="3135198"/>
              <a:ext cx="41656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18" name="文本框 117">
              <a:extLst>
                <a:ext uri="{FF2B5EF4-FFF2-40B4-BE49-F238E27FC236}">
                  <a16:creationId xmlns:a16="http://schemas.microsoft.com/office/drawing/2014/main" id="{95B67BA9-1E27-96AD-CC41-9D22A2632E76}"/>
                </a:ext>
              </a:extLst>
            </p:cNvPr>
            <p:cNvSpPr txBox="1"/>
            <p:nvPr/>
          </p:nvSpPr>
          <p:spPr>
            <a:xfrm>
              <a:off x="830276" y="3429000"/>
              <a:ext cx="2515903" cy="1447832"/>
            </a:xfrm>
            <a:prstGeom prst="rect">
              <a:avLst/>
            </a:prstGeom>
            <a:noFill/>
          </p:spPr>
          <p:txBody>
            <a:bodyPr wrap="square">
              <a:spAutoFit/>
            </a:bodyPr>
            <a:lstStyle/>
            <a:p>
              <a:pPr marL="284400" marR="0" lvl="0" indent="-284400" algn="l" defTabSz="914400" rtl="0" eaLnBrk="1" fontAlgn="auto" latinLnBrk="0" hangingPunct="1">
                <a:lnSpc>
                  <a:spcPct val="120000"/>
                </a:lnSpc>
                <a:spcBef>
                  <a:spcPts val="1800"/>
                </a:spcBef>
                <a:spcAft>
                  <a:spcPts val="0"/>
                </a:spcAft>
                <a:buClrTx/>
                <a:buSzTx/>
                <a:buFont typeface="Wingdings" panose="05000000000000000000" pitchFamily="2" charset="2"/>
                <a:buChar char="u"/>
                <a:tabLst/>
                <a:defRPr/>
              </a:pPr>
              <a:r>
                <a:rPr kumimoji="0" lang="zh-CN" altLang="en-US" sz="1100" b="0" i="0" u="none" strike="noStrike" kern="1200" cap="none" spc="200" normalizeH="0" baseline="0" noProof="0" dirty="0">
                  <a:ln>
                    <a:noFill/>
                  </a:ln>
                  <a:effectLst/>
                  <a:uLnTx/>
                  <a:uFillTx/>
                  <a:latin typeface="微软雅黑" panose="020B0503020204020204" pitchFamily="34" charset="-122"/>
                  <a:ea typeface="微软雅黑" panose="020B0503020204020204" pitchFamily="34" charset="-122"/>
                  <a:cs typeface="+mn-ea"/>
                  <a:sym typeface="微软雅黑 Light" panose="020B0502040204020203" pitchFamily="34" charset="-122"/>
                </a:rPr>
                <a:t>请输入正文内容请输入正文内容请输入正文内容</a:t>
              </a:r>
              <a:endParaRPr kumimoji="0" lang="en-US" altLang="zh-CN" sz="1100" b="0" i="0" u="none" strike="noStrike" kern="1200" cap="none" spc="200" normalizeH="0" baseline="0" noProof="0" dirty="0">
                <a:ln>
                  <a:noFill/>
                </a:ln>
                <a:effectLst/>
                <a:uLnTx/>
                <a:uFillTx/>
                <a:latin typeface="微软雅黑" panose="020B0503020204020204" pitchFamily="34" charset="-122"/>
                <a:ea typeface="微软雅黑" panose="020B0503020204020204" pitchFamily="34" charset="-122"/>
                <a:cs typeface="+mn-ea"/>
                <a:sym typeface="微软雅黑 Light" panose="020B0502040204020203" pitchFamily="34" charset="-122"/>
              </a:endParaRPr>
            </a:p>
            <a:p>
              <a:pPr marL="284400" marR="0" lvl="0" indent="-284400" algn="l" defTabSz="914400" rtl="0" eaLnBrk="1" fontAlgn="auto" latinLnBrk="0" hangingPunct="1">
                <a:lnSpc>
                  <a:spcPct val="120000"/>
                </a:lnSpc>
                <a:spcBef>
                  <a:spcPts val="600"/>
                </a:spcBef>
                <a:spcAft>
                  <a:spcPts val="0"/>
                </a:spcAft>
                <a:buClrTx/>
                <a:buSzTx/>
                <a:buFont typeface="Wingdings" panose="05000000000000000000" pitchFamily="2" charset="2"/>
                <a:buChar char="u"/>
                <a:tabLst/>
                <a:defRPr/>
              </a:pPr>
              <a:r>
                <a:rPr kumimoji="0" lang="zh-CN" altLang="en-US" sz="1100" b="0" i="0" u="none" strike="noStrike" kern="1200" cap="none" spc="200" normalizeH="0" baseline="0" noProof="0" dirty="0">
                  <a:ln>
                    <a:noFill/>
                  </a:ln>
                  <a:effectLst/>
                  <a:uLnTx/>
                  <a:uFillTx/>
                  <a:latin typeface="微软雅黑" panose="020B0503020204020204" pitchFamily="34" charset="-122"/>
                  <a:ea typeface="微软雅黑" panose="020B0503020204020204" pitchFamily="34" charset="-122"/>
                  <a:cs typeface="+mn-ea"/>
                  <a:sym typeface="微软雅黑 Light" panose="020B0502040204020203" pitchFamily="34" charset="-122"/>
                </a:rPr>
                <a:t>请输入正文内容请输入正文内容请输入正文内容</a:t>
              </a:r>
              <a:endParaRPr kumimoji="0" lang="en-US" altLang="zh-CN" sz="1100" b="0" i="0" u="none" strike="noStrike" kern="1200" cap="none" spc="200" normalizeH="0" baseline="0" noProof="0" dirty="0">
                <a:ln>
                  <a:noFill/>
                </a:ln>
                <a:effectLst/>
                <a:uLnTx/>
                <a:uFillTx/>
                <a:latin typeface="微软雅黑" panose="020B0503020204020204" pitchFamily="34" charset="-122"/>
                <a:ea typeface="微软雅黑" panose="020B0503020204020204" pitchFamily="34" charset="-122"/>
                <a:cs typeface="+mn-ea"/>
                <a:sym typeface="微软雅黑 Light" panose="020B0502040204020203" pitchFamily="34" charset="-122"/>
              </a:endParaRPr>
            </a:p>
            <a:p>
              <a:pPr marL="284400" marR="0" lvl="0" indent="-284400" algn="l" defTabSz="914400" rtl="0" eaLnBrk="1" fontAlgn="auto" latinLnBrk="0" hangingPunct="1">
                <a:lnSpc>
                  <a:spcPct val="120000"/>
                </a:lnSpc>
                <a:spcBef>
                  <a:spcPts val="600"/>
                </a:spcBef>
                <a:spcAft>
                  <a:spcPts val="0"/>
                </a:spcAft>
                <a:buClrTx/>
                <a:buSzTx/>
                <a:buFont typeface="Wingdings" panose="05000000000000000000" pitchFamily="2" charset="2"/>
                <a:buChar char="u"/>
                <a:tabLst/>
                <a:defRPr/>
              </a:pPr>
              <a:r>
                <a:rPr kumimoji="0" lang="zh-CN" altLang="en-US" sz="1100" b="0" i="0" u="none" strike="noStrike" kern="1200" cap="none" spc="200" normalizeH="0" baseline="0" noProof="0" dirty="0">
                  <a:ln>
                    <a:noFill/>
                  </a:ln>
                  <a:effectLst/>
                  <a:uLnTx/>
                  <a:uFillTx/>
                  <a:latin typeface="微软雅黑" panose="020B0503020204020204" pitchFamily="34" charset="-122"/>
                  <a:ea typeface="微软雅黑" panose="020B0503020204020204" pitchFamily="34" charset="-122"/>
                  <a:cs typeface="+mn-ea"/>
                  <a:sym typeface="微软雅黑 Light" panose="020B0502040204020203" pitchFamily="34" charset="-122"/>
                </a:rPr>
                <a:t>请输入正文内容请输入正文内容请输入正文内容</a:t>
              </a:r>
              <a:endParaRPr kumimoji="0" lang="en-US" altLang="zh-CN" sz="1100" b="0" i="0" u="none" strike="noStrike" kern="1200" cap="none" spc="200" normalizeH="0" baseline="0" noProof="0" dirty="0">
                <a:ln>
                  <a:noFill/>
                </a:ln>
                <a:effectLst/>
                <a:uLnTx/>
                <a:uFillTx/>
                <a:latin typeface="微软雅黑" panose="020B0503020204020204" pitchFamily="34" charset="-122"/>
                <a:ea typeface="微软雅黑" panose="020B0503020204020204" pitchFamily="34" charset="-122"/>
                <a:cs typeface="+mn-ea"/>
                <a:sym typeface="微软雅黑 Light" panose="020B0502040204020203" pitchFamily="34" charset="-122"/>
              </a:endParaRPr>
            </a:p>
          </p:txBody>
        </p:sp>
      </p:grpSp>
    </p:spTree>
    <p:extLst>
      <p:ext uri="{BB962C8B-B14F-4D97-AF65-F5344CB8AC3E}">
        <p14:creationId xmlns:p14="http://schemas.microsoft.com/office/powerpoint/2010/main" val="369893125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7577" y="386515"/>
            <a:ext cx="406430" cy="406428"/>
            <a:chOff x="2715905" y="-1569492"/>
            <a:chExt cx="504967" cy="504965"/>
          </a:xfrm>
        </p:grpSpPr>
        <p:sp>
          <p:nvSpPr>
            <p:cNvPr id="4" name="椭圆 3"/>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392" tIns="45696" rIns="91392" bIns="45696" numCol="1" rtlCol="0" anchor="t" anchorCtr="0" compatLnSpc="1"/>
            <a:lstStyle/>
            <a:p>
              <a:pPr defTabSz="913943" fontAlgn="base">
                <a:spcBef>
                  <a:spcPct val="0"/>
                </a:spcBef>
                <a:spcAft>
                  <a:spcPct val="0"/>
                </a:spcAft>
              </a:pPr>
              <a:endParaRPr lang="zh-CN" altLang="en-US" sz="1799">
                <a:solidFill>
                  <a:srgbClr val="000000"/>
                </a:solidFill>
                <a:latin typeface="Arial" panose="020B0604020202020204" pitchFamily="34" charset="0"/>
                <a:ea typeface="宋体" panose="02010600030101010101" pitchFamily="2" charset="-122"/>
              </a:endParaRPr>
            </a:p>
          </p:txBody>
        </p:sp>
        <p:sp>
          <p:nvSpPr>
            <p:cNvPr id="24" name="任意多边形: 形状 23"/>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392" tIns="45696" rIns="91392" bIns="45696" numCol="1" rtlCol="0" anchor="t" anchorCtr="0" compatLnSpc="1"/>
            <a:lstStyle/>
            <a:p>
              <a:pPr defTabSz="913943" fontAlgn="base">
                <a:spcBef>
                  <a:spcPct val="0"/>
                </a:spcBef>
                <a:spcAft>
                  <a:spcPct val="0"/>
                </a:spcAft>
              </a:pPr>
              <a:endParaRPr lang="zh-CN" altLang="en-US" sz="1799">
                <a:solidFill>
                  <a:srgbClr val="000000"/>
                </a:solidFill>
                <a:latin typeface="Arial" panose="020B0604020202020204" pitchFamily="34" charset="0"/>
                <a:ea typeface="宋体" panose="02010600030101010101" pitchFamily="2" charset="-122"/>
              </a:endParaRPr>
            </a:p>
          </p:txBody>
        </p:sp>
      </p:grpSp>
      <p:sp>
        <p:nvSpPr>
          <p:cNvPr id="18" name="文本框 17">
            <a:extLst>
              <a:ext uri="{FF2B5EF4-FFF2-40B4-BE49-F238E27FC236}">
                <a16:creationId xmlns:a16="http://schemas.microsoft.com/office/drawing/2014/main" id="{C16FDC87-1120-01EF-BF27-FF1EF556BF5D}"/>
              </a:ext>
            </a:extLst>
          </p:cNvPr>
          <p:cNvSpPr txBox="1"/>
          <p:nvPr/>
        </p:nvSpPr>
        <p:spPr>
          <a:xfrm>
            <a:off x="1103350" y="312529"/>
            <a:ext cx="6155289" cy="584455"/>
          </a:xfrm>
          <a:prstGeom prst="rect">
            <a:avLst/>
          </a:prstGeom>
          <a:noFill/>
        </p:spPr>
        <p:txBody>
          <a:bodyPr wrap="square" rtlCol="0">
            <a:spAutoFit/>
          </a:bodyPr>
          <a:lstStyle>
            <a:defPPr>
              <a:defRPr lang="zh-CN"/>
            </a:defPPr>
            <a:lvl1pPr algn="ctr">
              <a:defRPr sz="2800" b="1">
                <a:latin typeface="+mj-ea"/>
                <a:ea typeface="+mj-ea"/>
              </a:defRPr>
            </a:lvl1pPr>
          </a:lstStyle>
          <a:p>
            <a:pPr algn="l" defTabSz="913943" fontAlgn="base">
              <a:spcBef>
                <a:spcPct val="0"/>
              </a:spcBef>
              <a:spcAft>
                <a:spcPct val="0"/>
              </a:spcAft>
            </a:pPr>
            <a:r>
              <a:rPr lang="en-US" altLang="zh-CN" sz="3198" dirty="0">
                <a:solidFill>
                  <a:srgbClr val="313D4D"/>
                </a:solidFill>
                <a:latin typeface="微软雅黑" panose="020B0503020204020204" pitchFamily="34" charset="-122"/>
                <a:ea typeface="微软雅黑" panose="020B0503020204020204" pitchFamily="34" charset="-122"/>
                <a:cs typeface="+mn-ea"/>
                <a:sym typeface="微软雅黑 Light" panose="020B0502040204020203" pitchFamily="34" charset="-122"/>
              </a:rPr>
              <a:t>2022</a:t>
            </a:r>
            <a:r>
              <a:rPr lang="zh-CN" altLang="en-US" sz="3198" dirty="0">
                <a:solidFill>
                  <a:srgbClr val="313D4D"/>
                </a:solidFill>
                <a:latin typeface="微软雅黑" panose="020B0503020204020204" pitchFamily="34" charset="-122"/>
                <a:ea typeface="微软雅黑" panose="020B0503020204020204" pitchFamily="34" charset="-122"/>
                <a:cs typeface="+mn-ea"/>
                <a:sym typeface="微软雅黑 Light" panose="020B0502040204020203" pitchFamily="34" charset="-122"/>
              </a:rPr>
              <a:t>年销售业绩</a:t>
            </a:r>
          </a:p>
        </p:txBody>
      </p:sp>
      <p:graphicFrame>
        <p:nvGraphicFramePr>
          <p:cNvPr id="7" name="表格 6">
            <a:extLst>
              <a:ext uri="{FF2B5EF4-FFF2-40B4-BE49-F238E27FC236}">
                <a16:creationId xmlns:a16="http://schemas.microsoft.com/office/drawing/2014/main" id="{3AB13C21-FFE2-F766-5C3A-E5370F7F2730}"/>
              </a:ext>
            </a:extLst>
          </p:cNvPr>
          <p:cNvGraphicFramePr>
            <a:graphicFrameLocks noGrp="1"/>
          </p:cNvGraphicFramePr>
          <p:nvPr>
            <p:extLst>
              <p:ext uri="{D42A27DB-BD31-4B8C-83A1-F6EECF244321}">
                <p14:modId xmlns:p14="http://schemas.microsoft.com/office/powerpoint/2010/main" val="501842416"/>
              </p:ext>
            </p:extLst>
          </p:nvPr>
        </p:nvGraphicFramePr>
        <p:xfrm>
          <a:off x="8361467" y="1908376"/>
          <a:ext cx="3247689" cy="1625943"/>
        </p:xfrm>
        <a:graphic>
          <a:graphicData uri="http://schemas.openxmlformats.org/drawingml/2006/table">
            <a:tbl>
              <a:tblPr>
                <a:tableStyleId>{E8034E78-7F5D-4C2E-B375-FC64B27BC917}</a:tableStyleId>
              </a:tblPr>
              <a:tblGrid>
                <a:gridCol w="986640">
                  <a:extLst>
                    <a:ext uri="{9D8B030D-6E8A-4147-A177-3AD203B41FA5}">
                      <a16:colId xmlns:a16="http://schemas.microsoft.com/office/drawing/2014/main" val="822040030"/>
                    </a:ext>
                  </a:extLst>
                </a:gridCol>
                <a:gridCol w="753683">
                  <a:extLst>
                    <a:ext uri="{9D8B030D-6E8A-4147-A177-3AD203B41FA5}">
                      <a16:colId xmlns:a16="http://schemas.microsoft.com/office/drawing/2014/main" val="3040296135"/>
                    </a:ext>
                  </a:extLst>
                </a:gridCol>
                <a:gridCol w="753683">
                  <a:extLst>
                    <a:ext uri="{9D8B030D-6E8A-4147-A177-3AD203B41FA5}">
                      <a16:colId xmlns:a16="http://schemas.microsoft.com/office/drawing/2014/main" val="2918867207"/>
                    </a:ext>
                  </a:extLst>
                </a:gridCol>
                <a:gridCol w="753683">
                  <a:extLst>
                    <a:ext uri="{9D8B030D-6E8A-4147-A177-3AD203B41FA5}">
                      <a16:colId xmlns:a16="http://schemas.microsoft.com/office/drawing/2014/main" val="3180918397"/>
                    </a:ext>
                  </a:extLst>
                </a:gridCol>
              </a:tblGrid>
              <a:tr h="426837">
                <a:tc>
                  <a:txBody>
                    <a:bodyPr/>
                    <a:lstStyle/>
                    <a:p>
                      <a:pPr marL="0" algn="ctr" defTabSz="742950" rtl="0" eaLnBrk="1" fontAlgn="ctr" latinLnBrk="0" hangingPunct="1"/>
                      <a:r>
                        <a:rPr lang="zh-CN" altLang="en-US" sz="1100" b="0" u="none" strike="noStrike" kern="1200" dirty="0">
                          <a:solidFill>
                            <a:schemeClr val="tx1"/>
                          </a:solidFill>
                          <a:effectLst/>
                          <a:latin typeface="+mn-ea"/>
                          <a:ea typeface="+mn-ea"/>
                          <a:cs typeface="+mn-cs"/>
                        </a:rPr>
                        <a:t>湖南省　</a:t>
                      </a:r>
                    </a:p>
                  </a:txBody>
                  <a:tcPr marL="5443" marR="5443" marT="5443" marB="21600" anchor="ctr">
                    <a:lnL w="12700" cap="flat" cmpd="sng" algn="ctr">
                      <a:no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noFill/>
                  </a:tcPr>
                </a:tc>
                <a:tc>
                  <a:txBody>
                    <a:bodyPr/>
                    <a:lstStyle/>
                    <a:p>
                      <a:pPr marL="0" algn="ctr" defTabSz="742950" rtl="0" eaLnBrk="1" fontAlgn="ctr" latinLnBrk="0" hangingPunct="1"/>
                      <a:r>
                        <a:rPr lang="zh-CN" altLang="en-US" sz="1100" b="0" u="none" strike="noStrike" kern="1200" dirty="0">
                          <a:solidFill>
                            <a:schemeClr val="tx1"/>
                          </a:solidFill>
                          <a:effectLst/>
                          <a:latin typeface="+mn-ea"/>
                          <a:ea typeface="+mn-ea"/>
                          <a:cs typeface="+mn-cs"/>
                        </a:rPr>
                        <a:t>上半年</a:t>
                      </a:r>
                    </a:p>
                  </a:txBody>
                  <a:tcPr marL="5443" marR="5443" marT="5443" marB="21600" anchor="ct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noFill/>
                  </a:tcPr>
                </a:tc>
                <a:tc>
                  <a:txBody>
                    <a:bodyPr/>
                    <a:lstStyle/>
                    <a:p>
                      <a:pPr marL="0" algn="ctr" defTabSz="742950" rtl="0" eaLnBrk="1" fontAlgn="ctr" latinLnBrk="0" hangingPunct="1"/>
                      <a:r>
                        <a:rPr lang="zh-CN" altLang="en-US" sz="1100" b="0" u="none" strike="noStrike" kern="1200" dirty="0">
                          <a:solidFill>
                            <a:schemeClr val="tx1"/>
                          </a:solidFill>
                          <a:effectLst/>
                          <a:latin typeface="+mn-ea"/>
                          <a:ea typeface="+mn-ea"/>
                          <a:cs typeface="+mn-cs"/>
                        </a:rPr>
                        <a:t>下半年</a:t>
                      </a:r>
                    </a:p>
                  </a:txBody>
                  <a:tcPr marL="5443" marR="5443" marT="5443" marB="21600" anchor="ct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noFill/>
                  </a:tcPr>
                </a:tc>
                <a:tc>
                  <a:txBody>
                    <a:bodyPr/>
                    <a:lstStyle/>
                    <a:p>
                      <a:pPr marL="0" algn="ctr" defTabSz="742950" rtl="0" eaLnBrk="1" fontAlgn="ctr" latinLnBrk="0" hangingPunct="1"/>
                      <a:r>
                        <a:rPr lang="zh-CN" altLang="en-US" sz="1100" b="0" u="none" strike="noStrike" kern="1200" dirty="0">
                          <a:solidFill>
                            <a:schemeClr val="tx1"/>
                          </a:solidFill>
                          <a:effectLst/>
                          <a:latin typeface="+mn-ea"/>
                          <a:ea typeface="+mn-ea"/>
                          <a:cs typeface="+mn-cs"/>
                        </a:rPr>
                        <a:t>合计</a:t>
                      </a:r>
                    </a:p>
                  </a:txBody>
                  <a:tcPr marL="5443" marR="5443" marT="5443" marB="21600" anchor="ctr">
                    <a:lnL w="12700" cap="flat" cmpd="sng" algn="ctr">
                      <a:solidFill>
                        <a:schemeClr val="accent2">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noFill/>
                  </a:tcPr>
                </a:tc>
                <a:extLst>
                  <a:ext uri="{0D108BD9-81ED-4DB2-BD59-A6C34878D82A}">
                    <a16:rowId xmlns:a16="http://schemas.microsoft.com/office/drawing/2014/main" val="4237732633"/>
                  </a:ext>
                </a:extLst>
              </a:tr>
              <a:tr h="399702">
                <a:tc>
                  <a:txBody>
                    <a:bodyPr/>
                    <a:lstStyle/>
                    <a:p>
                      <a:pPr marL="0" algn="ctr" defTabSz="742950" rtl="0" eaLnBrk="1" fontAlgn="ctr" latinLnBrk="0" hangingPunct="1"/>
                      <a:r>
                        <a:rPr lang="en-US" altLang="zh-CN" sz="1100" b="0" u="none" strike="noStrike" kern="1200" dirty="0">
                          <a:solidFill>
                            <a:schemeClr val="tx1"/>
                          </a:solidFill>
                          <a:effectLst/>
                          <a:latin typeface="+mn-ea"/>
                          <a:ea typeface="+mn-ea"/>
                          <a:cs typeface="+mn-cs"/>
                        </a:rPr>
                        <a:t>2020</a:t>
                      </a:r>
                    </a:p>
                  </a:txBody>
                  <a:tcPr marL="5443" marR="5443" marT="5443" marB="7200" anchor="ctr">
                    <a:lnL w="12700" cap="flat" cmpd="sng" algn="ctr">
                      <a:no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noFill/>
                  </a:tcPr>
                </a:tc>
                <a:tc>
                  <a:txBody>
                    <a:bodyPr/>
                    <a:lstStyle/>
                    <a:p>
                      <a:pPr marL="0" algn="ctr" defTabSz="742950" rtl="0" eaLnBrk="1" fontAlgn="ctr" latinLnBrk="0" hangingPunct="1"/>
                      <a:r>
                        <a:rPr lang="en-US" altLang="zh-CN" sz="1100" b="0" u="none" strike="noStrike" kern="1200" dirty="0">
                          <a:solidFill>
                            <a:schemeClr val="tx1"/>
                          </a:solidFill>
                          <a:effectLst/>
                          <a:latin typeface="+mn-ea"/>
                          <a:ea typeface="+mn-ea"/>
                          <a:cs typeface="+mn-cs"/>
                        </a:rPr>
                        <a:t>200</a:t>
                      </a:r>
                    </a:p>
                  </a:txBody>
                  <a:tcPr marL="5443" marR="5443" marT="5443" marB="7200" anchor="ct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noFill/>
                  </a:tcPr>
                </a:tc>
                <a:tc>
                  <a:txBody>
                    <a:bodyPr/>
                    <a:lstStyle/>
                    <a:p>
                      <a:pPr marL="0" algn="ctr" defTabSz="742950" rtl="0" eaLnBrk="1" fontAlgn="ctr" latinLnBrk="0" hangingPunct="1"/>
                      <a:r>
                        <a:rPr lang="en-US" altLang="zh-CN" sz="1100" b="0" u="none" strike="noStrike" kern="1200" dirty="0">
                          <a:solidFill>
                            <a:schemeClr val="tx1"/>
                          </a:solidFill>
                          <a:effectLst/>
                          <a:latin typeface="+mn-ea"/>
                          <a:ea typeface="+mn-ea"/>
                          <a:cs typeface="+mn-cs"/>
                        </a:rPr>
                        <a:t>100</a:t>
                      </a:r>
                    </a:p>
                  </a:txBody>
                  <a:tcPr marL="5443" marR="5443" marT="5443" marB="7200" anchor="ct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noFill/>
                  </a:tcPr>
                </a:tc>
                <a:tc>
                  <a:txBody>
                    <a:bodyPr/>
                    <a:lstStyle/>
                    <a:p>
                      <a:pPr marL="0" algn="ctr" defTabSz="742950" rtl="0" eaLnBrk="1" fontAlgn="ctr" latinLnBrk="0" hangingPunct="1"/>
                      <a:r>
                        <a:rPr lang="en-US" altLang="zh-CN" sz="1100" b="0" u="none" strike="noStrike" kern="1200" dirty="0">
                          <a:solidFill>
                            <a:schemeClr val="tx1"/>
                          </a:solidFill>
                          <a:effectLst/>
                          <a:latin typeface="+mn-ea"/>
                          <a:ea typeface="+mn-ea"/>
                          <a:cs typeface="+mn-cs"/>
                        </a:rPr>
                        <a:t>300</a:t>
                      </a:r>
                    </a:p>
                  </a:txBody>
                  <a:tcPr marL="5443" marR="5443" marT="5443" marB="7200" anchor="ctr">
                    <a:lnL w="12700" cap="flat" cmpd="sng" algn="ctr">
                      <a:solidFill>
                        <a:schemeClr val="accent2">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noFill/>
                  </a:tcPr>
                </a:tc>
                <a:extLst>
                  <a:ext uri="{0D108BD9-81ED-4DB2-BD59-A6C34878D82A}">
                    <a16:rowId xmlns:a16="http://schemas.microsoft.com/office/drawing/2014/main" val="289315872"/>
                  </a:ext>
                </a:extLst>
              </a:tr>
              <a:tr h="399702">
                <a:tc>
                  <a:txBody>
                    <a:bodyPr/>
                    <a:lstStyle/>
                    <a:p>
                      <a:pPr marL="0" algn="ctr" defTabSz="742950" rtl="0" eaLnBrk="1" fontAlgn="ctr" latinLnBrk="0" hangingPunct="1"/>
                      <a:r>
                        <a:rPr lang="en-US" altLang="zh-CN" sz="1100" b="0" u="none" strike="noStrike" kern="1200" dirty="0">
                          <a:solidFill>
                            <a:schemeClr val="tx1"/>
                          </a:solidFill>
                          <a:effectLst/>
                          <a:latin typeface="+mn-ea"/>
                          <a:ea typeface="+mn-ea"/>
                          <a:cs typeface="+mn-cs"/>
                        </a:rPr>
                        <a:t>2021</a:t>
                      </a:r>
                    </a:p>
                  </a:txBody>
                  <a:tcPr marL="5443" marR="5443" marT="5443" marB="7200" anchor="ctr">
                    <a:lnL w="12700" cap="flat" cmpd="sng" algn="ctr">
                      <a:no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noFill/>
                  </a:tcPr>
                </a:tc>
                <a:tc>
                  <a:txBody>
                    <a:bodyPr/>
                    <a:lstStyle/>
                    <a:p>
                      <a:pPr marL="0" algn="ctr" defTabSz="742950" rtl="0" eaLnBrk="1" fontAlgn="ctr" latinLnBrk="0" hangingPunct="1"/>
                      <a:r>
                        <a:rPr lang="en-US" altLang="zh-CN" sz="1100" b="0" u="none" strike="noStrike" kern="1200" dirty="0">
                          <a:solidFill>
                            <a:schemeClr val="tx1"/>
                          </a:solidFill>
                          <a:effectLst/>
                          <a:latin typeface="+mn-ea"/>
                          <a:ea typeface="+mn-ea"/>
                          <a:cs typeface="+mn-cs"/>
                        </a:rPr>
                        <a:t>300</a:t>
                      </a:r>
                    </a:p>
                  </a:txBody>
                  <a:tcPr marL="5443" marR="5443" marT="5443" marB="7200" anchor="ct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noFill/>
                  </a:tcPr>
                </a:tc>
                <a:tc>
                  <a:txBody>
                    <a:bodyPr/>
                    <a:lstStyle/>
                    <a:p>
                      <a:pPr marL="0" algn="ctr" defTabSz="742950" rtl="0" eaLnBrk="1" fontAlgn="ctr" latinLnBrk="0" hangingPunct="1"/>
                      <a:r>
                        <a:rPr lang="en-US" altLang="zh-CN" sz="1100" b="0" u="none" strike="noStrike" kern="1200" dirty="0">
                          <a:solidFill>
                            <a:schemeClr val="tx1"/>
                          </a:solidFill>
                          <a:effectLst/>
                          <a:latin typeface="+mn-ea"/>
                          <a:ea typeface="+mn-ea"/>
                          <a:cs typeface="+mn-cs"/>
                        </a:rPr>
                        <a:t>300</a:t>
                      </a:r>
                    </a:p>
                  </a:txBody>
                  <a:tcPr marL="5443" marR="5443" marT="5443" marB="7200" anchor="ct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noFill/>
                  </a:tcPr>
                </a:tc>
                <a:tc>
                  <a:txBody>
                    <a:bodyPr/>
                    <a:lstStyle/>
                    <a:p>
                      <a:pPr marL="0" algn="ctr" defTabSz="742950" rtl="0" eaLnBrk="1" fontAlgn="ctr" latinLnBrk="0" hangingPunct="1"/>
                      <a:r>
                        <a:rPr lang="en-US" altLang="zh-CN" sz="1100" b="0" u="none" strike="noStrike" kern="1200" dirty="0">
                          <a:solidFill>
                            <a:schemeClr val="tx1"/>
                          </a:solidFill>
                          <a:effectLst/>
                          <a:latin typeface="+mn-ea"/>
                          <a:ea typeface="+mn-ea"/>
                          <a:cs typeface="+mn-cs"/>
                        </a:rPr>
                        <a:t>600</a:t>
                      </a:r>
                    </a:p>
                  </a:txBody>
                  <a:tcPr marL="5443" marR="5443" marT="5443" marB="7200" anchor="ctr">
                    <a:lnL w="12700" cap="flat" cmpd="sng" algn="ctr">
                      <a:solidFill>
                        <a:schemeClr val="accent2">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noFill/>
                  </a:tcPr>
                </a:tc>
                <a:extLst>
                  <a:ext uri="{0D108BD9-81ED-4DB2-BD59-A6C34878D82A}">
                    <a16:rowId xmlns:a16="http://schemas.microsoft.com/office/drawing/2014/main" val="1929512605"/>
                  </a:ext>
                </a:extLst>
              </a:tr>
              <a:tr h="399702">
                <a:tc>
                  <a:txBody>
                    <a:bodyPr/>
                    <a:lstStyle/>
                    <a:p>
                      <a:pPr marL="0" algn="ctr" defTabSz="742950" rtl="0" eaLnBrk="1" fontAlgn="ctr" latinLnBrk="0" hangingPunct="1"/>
                      <a:r>
                        <a:rPr lang="en-US" altLang="zh-CN" sz="1100" b="0" u="none" strike="noStrike" kern="1200">
                          <a:solidFill>
                            <a:schemeClr val="tx1"/>
                          </a:solidFill>
                          <a:effectLst/>
                          <a:latin typeface="+mn-ea"/>
                          <a:ea typeface="+mn-ea"/>
                          <a:cs typeface="+mn-cs"/>
                        </a:rPr>
                        <a:t>2022</a:t>
                      </a:r>
                    </a:p>
                  </a:txBody>
                  <a:tcPr marL="5443" marR="5443" marT="5443" marB="7200" anchor="ctr">
                    <a:lnL w="12700" cap="flat" cmpd="sng" algn="ctr">
                      <a:no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noFill/>
                  </a:tcPr>
                </a:tc>
                <a:tc>
                  <a:txBody>
                    <a:bodyPr/>
                    <a:lstStyle/>
                    <a:p>
                      <a:pPr marL="0" algn="ctr" defTabSz="742950" rtl="0" eaLnBrk="1" fontAlgn="ctr" latinLnBrk="0" hangingPunct="1"/>
                      <a:r>
                        <a:rPr lang="en-US" altLang="zh-CN" sz="1100" b="0" u="none" strike="noStrike" kern="1200" dirty="0">
                          <a:solidFill>
                            <a:schemeClr val="tx1"/>
                          </a:solidFill>
                          <a:effectLst/>
                          <a:latin typeface="+mn-ea"/>
                          <a:ea typeface="+mn-ea"/>
                          <a:cs typeface="+mn-cs"/>
                        </a:rPr>
                        <a:t>300</a:t>
                      </a:r>
                    </a:p>
                  </a:txBody>
                  <a:tcPr marL="5443" marR="5443" marT="5443" marB="7200" anchor="ct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noFill/>
                  </a:tcPr>
                </a:tc>
                <a:tc>
                  <a:txBody>
                    <a:bodyPr/>
                    <a:lstStyle/>
                    <a:p>
                      <a:pPr marL="0" algn="ctr" defTabSz="742950" rtl="0" eaLnBrk="1" fontAlgn="ctr" latinLnBrk="0" hangingPunct="1"/>
                      <a:r>
                        <a:rPr lang="en-US" altLang="zh-CN" sz="1100" b="0" u="none" strike="noStrike" kern="1200" dirty="0">
                          <a:solidFill>
                            <a:schemeClr val="tx1"/>
                          </a:solidFill>
                          <a:effectLst/>
                          <a:latin typeface="+mn-ea"/>
                          <a:ea typeface="+mn-ea"/>
                          <a:cs typeface="+mn-cs"/>
                        </a:rPr>
                        <a:t>500</a:t>
                      </a:r>
                    </a:p>
                  </a:txBody>
                  <a:tcPr marL="5443" marR="5443" marT="5443" marB="7200" anchor="ctr">
                    <a:lnL w="12700" cap="flat" cmpd="sng" algn="ctr">
                      <a:solidFill>
                        <a:schemeClr val="accent2">
                          <a:lumMod val="50000"/>
                        </a:schemeClr>
                      </a:solidFill>
                      <a:prstDash val="solid"/>
                      <a:round/>
                      <a:headEnd type="none" w="med" len="med"/>
                      <a:tailEnd type="none" w="med" len="med"/>
                    </a:lnL>
                    <a:lnR w="12700" cap="flat" cmpd="sng" algn="ctr">
                      <a:solidFill>
                        <a:schemeClr val="accent2">
                          <a:lumMod val="50000"/>
                        </a:schemeClr>
                      </a:solid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noFill/>
                  </a:tcPr>
                </a:tc>
                <a:tc>
                  <a:txBody>
                    <a:bodyPr/>
                    <a:lstStyle/>
                    <a:p>
                      <a:pPr marL="0" algn="ctr" defTabSz="742950" rtl="0" eaLnBrk="1" fontAlgn="ctr" latinLnBrk="0" hangingPunct="1"/>
                      <a:r>
                        <a:rPr lang="en-US" altLang="zh-CN" sz="1100" b="0" u="none" strike="noStrike" kern="1200" dirty="0">
                          <a:solidFill>
                            <a:schemeClr val="tx1"/>
                          </a:solidFill>
                          <a:effectLst/>
                          <a:latin typeface="+mn-ea"/>
                          <a:ea typeface="+mn-ea"/>
                          <a:cs typeface="+mn-cs"/>
                        </a:rPr>
                        <a:t>800</a:t>
                      </a:r>
                    </a:p>
                  </a:txBody>
                  <a:tcPr marL="5443" marR="5443" marT="5443" marB="7200" anchor="ctr">
                    <a:lnL w="12700" cap="flat" cmpd="sng" algn="ctr">
                      <a:solidFill>
                        <a:schemeClr val="accent2">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2">
                          <a:lumMod val="50000"/>
                        </a:schemeClr>
                      </a:solidFill>
                      <a:prstDash val="solid"/>
                      <a:round/>
                      <a:headEnd type="none" w="med" len="med"/>
                      <a:tailEnd type="none" w="med" len="med"/>
                    </a:lnT>
                    <a:lnB w="12700" cap="flat" cmpd="sng" algn="ctr">
                      <a:solidFill>
                        <a:schemeClr val="accent2">
                          <a:lumMod val="50000"/>
                        </a:schemeClr>
                      </a:solidFill>
                      <a:prstDash val="solid"/>
                      <a:round/>
                      <a:headEnd type="none" w="med" len="med"/>
                      <a:tailEnd type="none" w="med" len="med"/>
                    </a:lnB>
                    <a:noFill/>
                  </a:tcPr>
                </a:tc>
                <a:extLst>
                  <a:ext uri="{0D108BD9-81ED-4DB2-BD59-A6C34878D82A}">
                    <a16:rowId xmlns:a16="http://schemas.microsoft.com/office/drawing/2014/main" val="2092977632"/>
                  </a:ext>
                </a:extLst>
              </a:tr>
            </a:tbl>
          </a:graphicData>
        </a:graphic>
      </p:graphicFrame>
      <p:grpSp>
        <p:nvGrpSpPr>
          <p:cNvPr id="12" name="组合 11">
            <a:extLst>
              <a:ext uri="{FF2B5EF4-FFF2-40B4-BE49-F238E27FC236}">
                <a16:creationId xmlns:a16="http://schemas.microsoft.com/office/drawing/2014/main" id="{D84AFCD1-CA8F-C343-26E2-EE64E13274C2}"/>
              </a:ext>
            </a:extLst>
          </p:cNvPr>
          <p:cNvGrpSpPr/>
          <p:nvPr/>
        </p:nvGrpSpPr>
        <p:grpSpPr>
          <a:xfrm>
            <a:off x="8336023" y="1510188"/>
            <a:ext cx="3298577" cy="446043"/>
            <a:chOff x="8336023" y="1408588"/>
            <a:chExt cx="3298577" cy="446043"/>
          </a:xfrm>
        </p:grpSpPr>
        <p:sp>
          <p:nvSpPr>
            <p:cNvPr id="16" name="文本框 15">
              <a:extLst>
                <a:ext uri="{FF2B5EF4-FFF2-40B4-BE49-F238E27FC236}">
                  <a16:creationId xmlns:a16="http://schemas.microsoft.com/office/drawing/2014/main" id="{0362C954-9794-BD45-D865-8586CD0398E8}"/>
                </a:ext>
              </a:extLst>
            </p:cNvPr>
            <p:cNvSpPr txBox="1"/>
            <p:nvPr/>
          </p:nvSpPr>
          <p:spPr>
            <a:xfrm rot="5400000">
              <a:off x="9765362" y="-4447"/>
              <a:ext cx="429739" cy="3288417"/>
            </a:xfrm>
            <a:prstGeom prst="homePlate">
              <a:avLst>
                <a:gd name="adj" fmla="val 32287"/>
              </a:avLst>
            </a:prstGeom>
            <a:solidFill>
              <a:schemeClr val="accent1"/>
            </a:solidFill>
          </p:spPr>
          <p:txBody>
            <a:bodyPr wrap="square" anchor="ctr" anchorCtr="0">
              <a:noAutofit/>
            </a:bodyPr>
            <a:lstStyle/>
            <a:p>
              <a:endParaRPr lang="zh-CN" altLang="en-US" sz="1000" b="1" spc="100" dirty="0">
                <a:solidFill>
                  <a:schemeClr val="bg1"/>
                </a:solidFill>
              </a:endParaRPr>
            </a:p>
          </p:txBody>
        </p:sp>
        <p:sp>
          <p:nvSpPr>
            <p:cNvPr id="19" name="文本框 18">
              <a:extLst>
                <a:ext uri="{FF2B5EF4-FFF2-40B4-BE49-F238E27FC236}">
                  <a16:creationId xmlns:a16="http://schemas.microsoft.com/office/drawing/2014/main" id="{E1086A1C-19A0-8BCF-D663-A698B8AD7C14}"/>
                </a:ext>
              </a:extLst>
            </p:cNvPr>
            <p:cNvSpPr txBox="1"/>
            <p:nvPr/>
          </p:nvSpPr>
          <p:spPr>
            <a:xfrm>
              <a:off x="8346183" y="1408588"/>
              <a:ext cx="3288417"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b="1" spc="100" dirty="0">
                  <a:solidFill>
                    <a:srgbClr val="FFFFFF"/>
                  </a:solidFill>
                  <a:latin typeface="微软雅黑" panose="020B0503020204020204" pitchFamily="34" charset="-122"/>
                  <a:ea typeface="微软雅黑" panose="020B0503020204020204" pitchFamily="34" charset="-122"/>
                  <a:cs typeface="+mn-ea"/>
                  <a:sym typeface="微软雅黑 Light" panose="020B0502040204020203" pitchFamily="34" charset="-122"/>
                </a:rPr>
                <a:t>标题：图表数据结论</a:t>
              </a:r>
              <a:endParaRPr kumimoji="0" lang="zh-CN" altLang="en-US" sz="1600" b="1" i="0" u="none" strike="noStrike" kern="1200" cap="none" spc="10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微软雅黑 Light" panose="020B0502040204020203" pitchFamily="34" charset="-122"/>
              </a:endParaRPr>
            </a:p>
          </p:txBody>
        </p:sp>
      </p:grpSp>
      <p:sp>
        <p:nvSpPr>
          <p:cNvPr id="20" name="文本框 19">
            <a:extLst>
              <a:ext uri="{FF2B5EF4-FFF2-40B4-BE49-F238E27FC236}">
                <a16:creationId xmlns:a16="http://schemas.microsoft.com/office/drawing/2014/main" id="{8814A37C-D61F-9370-D3D9-56DDE71CB2D6}"/>
              </a:ext>
            </a:extLst>
          </p:cNvPr>
          <p:cNvSpPr txBox="1"/>
          <p:nvPr/>
        </p:nvSpPr>
        <p:spPr>
          <a:xfrm>
            <a:off x="1271533" y="1951008"/>
            <a:ext cx="5387146"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150" normalizeH="0" noProof="0" dirty="0">
                <a:ln>
                  <a:noFill/>
                </a:ln>
                <a:solidFill>
                  <a:schemeClr val="accent1"/>
                </a:solidFill>
                <a:effectLst/>
                <a:uLnTx/>
                <a:uFillTx/>
                <a:latin typeface="微软雅黑"/>
                <a:ea typeface="微软雅黑"/>
                <a:cs typeface="+mn-cs"/>
              </a:rPr>
              <a:t>{</a:t>
            </a:r>
            <a:r>
              <a:rPr kumimoji="0" lang="zh-CN" altLang="en-US" sz="2400" b="1" i="0" u="none" strike="noStrike" kern="1200" cap="none" spc="150" normalizeH="0" noProof="0" dirty="0">
                <a:ln>
                  <a:noFill/>
                </a:ln>
                <a:solidFill>
                  <a:schemeClr val="accent1"/>
                </a:solidFill>
                <a:effectLst/>
                <a:uLnTx/>
                <a:uFillTx/>
                <a:latin typeface="微软雅黑"/>
                <a:ea typeface="微软雅黑"/>
                <a:cs typeface="+mn-cs"/>
              </a:rPr>
              <a:t>数据图表结论数据图表分结论</a:t>
            </a:r>
            <a:r>
              <a:rPr kumimoji="0" lang="en-US" altLang="zh-CN" sz="2400" b="1" i="0" u="none" strike="noStrike" kern="1200" cap="none" spc="150" normalizeH="0" noProof="0" dirty="0">
                <a:ln>
                  <a:noFill/>
                </a:ln>
                <a:solidFill>
                  <a:schemeClr val="accent1"/>
                </a:solidFill>
                <a:effectLst/>
                <a:uLnTx/>
                <a:uFillTx/>
                <a:latin typeface="微软雅黑"/>
                <a:ea typeface="微软雅黑"/>
                <a:cs typeface="+mn-cs"/>
              </a:rPr>
              <a:t>}</a:t>
            </a:r>
            <a:endParaRPr kumimoji="0" lang="zh-CN" altLang="en-US" sz="2400" b="1" i="0" u="none" strike="noStrike" kern="1200" cap="none" spc="150" normalizeH="0" noProof="0" dirty="0">
              <a:ln>
                <a:noFill/>
              </a:ln>
              <a:solidFill>
                <a:schemeClr val="accent1"/>
              </a:solidFill>
              <a:effectLst/>
              <a:uLnTx/>
              <a:uFillTx/>
              <a:latin typeface="微软雅黑"/>
              <a:ea typeface="微软雅黑"/>
              <a:cs typeface="+mn-cs"/>
            </a:endParaRPr>
          </a:p>
        </p:txBody>
      </p:sp>
      <p:grpSp>
        <p:nvGrpSpPr>
          <p:cNvPr id="2" name="组合 1">
            <a:extLst>
              <a:ext uri="{FF2B5EF4-FFF2-40B4-BE49-F238E27FC236}">
                <a16:creationId xmlns:a16="http://schemas.microsoft.com/office/drawing/2014/main" id="{06E2107F-06FF-0517-4BC9-DE6A9C6C3303}"/>
              </a:ext>
            </a:extLst>
          </p:cNvPr>
          <p:cNvGrpSpPr/>
          <p:nvPr/>
        </p:nvGrpSpPr>
        <p:grpSpPr>
          <a:xfrm>
            <a:off x="954007" y="2412673"/>
            <a:ext cx="5625469" cy="2862234"/>
            <a:chOff x="1204462" y="2430029"/>
            <a:chExt cx="4361016" cy="2862234"/>
          </a:xfrm>
        </p:grpSpPr>
        <p:graphicFrame>
          <p:nvGraphicFramePr>
            <p:cNvPr id="31" name="图表 30">
              <a:extLst>
                <a:ext uri="{FF2B5EF4-FFF2-40B4-BE49-F238E27FC236}">
                  <a16:creationId xmlns:a16="http://schemas.microsoft.com/office/drawing/2014/main" id="{C3AAB59B-299E-BB5E-3DD7-9B37B1BF27DC}"/>
                </a:ext>
              </a:extLst>
            </p:cNvPr>
            <p:cNvGraphicFramePr/>
            <p:nvPr>
              <p:extLst>
                <p:ext uri="{D42A27DB-BD31-4B8C-83A1-F6EECF244321}">
                  <p14:modId xmlns:p14="http://schemas.microsoft.com/office/powerpoint/2010/main" val="4128618718"/>
                </p:ext>
              </p:extLst>
            </p:nvPr>
          </p:nvGraphicFramePr>
          <p:xfrm>
            <a:off x="1204462" y="2430029"/>
            <a:ext cx="4361016" cy="2862234"/>
          </p:xfrm>
          <a:graphic>
            <a:graphicData uri="http://schemas.openxmlformats.org/drawingml/2006/chart">
              <c:chart xmlns:c="http://schemas.openxmlformats.org/drawingml/2006/chart" xmlns:r="http://schemas.openxmlformats.org/officeDocument/2006/relationships" r:id="rId3"/>
            </a:graphicData>
          </a:graphic>
        </p:graphicFrame>
        <p:sp>
          <p:nvSpPr>
            <p:cNvPr id="32" name="文本框 31">
              <a:extLst>
                <a:ext uri="{FF2B5EF4-FFF2-40B4-BE49-F238E27FC236}">
                  <a16:creationId xmlns:a16="http://schemas.microsoft.com/office/drawing/2014/main" id="{301FE620-5B37-C959-1E06-851FEAB7588B}"/>
                </a:ext>
              </a:extLst>
            </p:cNvPr>
            <p:cNvSpPr txBox="1"/>
            <p:nvPr/>
          </p:nvSpPr>
          <p:spPr>
            <a:xfrm>
              <a:off x="1428638" y="2722273"/>
              <a:ext cx="1725104" cy="338554"/>
            </a:xfrm>
            <a:prstGeom prst="rect">
              <a:avLst/>
            </a:prstGeom>
            <a:noFill/>
          </p:spPr>
          <p:txBody>
            <a:bodyPr wrap="none" rtlCol="0">
              <a:spAutoFit/>
            </a:bodyPr>
            <a:lstStyle/>
            <a:p>
              <a:r>
                <a:rPr lang="en-US" sz="1600" dirty="0">
                  <a:latin typeface="+mn-ea"/>
                </a:rPr>
                <a:t>2021</a:t>
              </a:r>
              <a:r>
                <a:rPr lang="zh-CN" altLang="en-US" sz="1600" dirty="0">
                  <a:latin typeface="+mn-ea"/>
                </a:rPr>
                <a:t>年</a:t>
              </a:r>
              <a:r>
                <a:rPr lang="en-US" altLang="zh-CN" sz="1600" dirty="0">
                  <a:latin typeface="+mn-ea"/>
                </a:rPr>
                <a:t>1-4</a:t>
              </a:r>
              <a:r>
                <a:rPr lang="zh-CN" altLang="en-US" sz="1600" dirty="0">
                  <a:latin typeface="+mn-ea"/>
                </a:rPr>
                <a:t>季度销售额</a:t>
              </a:r>
              <a:endParaRPr lang="en-US" sz="1600" dirty="0">
                <a:latin typeface="+mn-ea"/>
              </a:endParaRPr>
            </a:p>
          </p:txBody>
        </p:sp>
        <p:sp>
          <p:nvSpPr>
            <p:cNvPr id="33" name="文本框 32">
              <a:extLst>
                <a:ext uri="{FF2B5EF4-FFF2-40B4-BE49-F238E27FC236}">
                  <a16:creationId xmlns:a16="http://schemas.microsoft.com/office/drawing/2014/main" id="{A94FEE67-00C1-27A7-20A0-9F6621B7133E}"/>
                </a:ext>
              </a:extLst>
            </p:cNvPr>
            <p:cNvSpPr txBox="1"/>
            <p:nvPr/>
          </p:nvSpPr>
          <p:spPr>
            <a:xfrm>
              <a:off x="1428638" y="2990998"/>
              <a:ext cx="889987" cy="261610"/>
            </a:xfrm>
            <a:prstGeom prst="rect">
              <a:avLst/>
            </a:prstGeom>
            <a:noFill/>
          </p:spPr>
          <p:txBody>
            <a:bodyPr wrap="none" rtlCol="0">
              <a:spAutoFit/>
            </a:bodyPr>
            <a:lstStyle/>
            <a:p>
              <a:r>
                <a:rPr lang="zh-CN" altLang="en-US" sz="1100" dirty="0">
                  <a:latin typeface="+mn-ea"/>
                </a:rPr>
                <a:t>单位：亿元</a:t>
              </a:r>
              <a:endParaRPr lang="en-US" sz="1100" dirty="0">
                <a:latin typeface="+mn-ea"/>
              </a:endParaRPr>
            </a:p>
          </p:txBody>
        </p:sp>
        <p:sp>
          <p:nvSpPr>
            <p:cNvPr id="35" name="矩形 34">
              <a:extLst>
                <a:ext uri="{FF2B5EF4-FFF2-40B4-BE49-F238E27FC236}">
                  <a16:creationId xmlns:a16="http://schemas.microsoft.com/office/drawing/2014/main" id="{587CE0AA-5786-0848-E86F-3226228D06AA}"/>
                </a:ext>
              </a:extLst>
            </p:cNvPr>
            <p:cNvSpPr/>
            <p:nvPr/>
          </p:nvSpPr>
          <p:spPr>
            <a:xfrm>
              <a:off x="1331655" y="2792100"/>
              <a:ext cx="64655" cy="3977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6" name="文本框 35">
            <a:extLst>
              <a:ext uri="{FF2B5EF4-FFF2-40B4-BE49-F238E27FC236}">
                <a16:creationId xmlns:a16="http://schemas.microsoft.com/office/drawing/2014/main" id="{DAE03371-57B3-3061-A553-6ADE02A529E9}"/>
              </a:ext>
            </a:extLst>
          </p:cNvPr>
          <p:cNvSpPr txBox="1"/>
          <p:nvPr/>
        </p:nvSpPr>
        <p:spPr>
          <a:xfrm>
            <a:off x="3908104" y="2735546"/>
            <a:ext cx="1154483" cy="553998"/>
          </a:xfrm>
          <a:prstGeom prst="rect">
            <a:avLst/>
          </a:prstGeom>
          <a:noFill/>
          <a:ln>
            <a:noFill/>
          </a:ln>
        </p:spPr>
        <p:txBody>
          <a:bodyPr wrap="none" rtlCol="0">
            <a:spAutoFit/>
          </a:bodyPr>
          <a:lstStyle/>
          <a:p>
            <a:pPr algn="r"/>
            <a:r>
              <a:rPr lang="en-US" altLang="zh-CN" sz="1400" dirty="0">
                <a:latin typeface="+mn-ea"/>
              </a:rPr>
              <a:t>Q3</a:t>
            </a:r>
            <a:r>
              <a:rPr lang="zh-CN" altLang="en-US" sz="1400" dirty="0">
                <a:latin typeface="+mn-ea"/>
              </a:rPr>
              <a:t>业绩环比</a:t>
            </a:r>
            <a:endParaRPr lang="en-US" altLang="zh-CN" sz="1400" dirty="0">
              <a:latin typeface="+mn-ea"/>
            </a:endParaRPr>
          </a:p>
          <a:p>
            <a:pPr algn="r"/>
            <a:r>
              <a:rPr lang="zh-CN" altLang="en-US" sz="1600" dirty="0">
                <a:latin typeface="+mn-ea"/>
              </a:rPr>
              <a:t>增长</a:t>
            </a:r>
            <a:r>
              <a:rPr lang="en-US" altLang="zh-CN" sz="1600" dirty="0">
                <a:latin typeface="Impact" panose="020B0806030902050204" pitchFamily="34" charset="0"/>
              </a:rPr>
              <a:t>3.3%</a:t>
            </a:r>
            <a:endParaRPr lang="zh-CN" altLang="en-US" sz="1600" dirty="0">
              <a:latin typeface="Impact" panose="020B0806030902050204" pitchFamily="34" charset="0"/>
            </a:endParaRPr>
          </a:p>
        </p:txBody>
      </p:sp>
      <p:sp>
        <p:nvSpPr>
          <p:cNvPr id="38" name="文本框 37">
            <a:extLst>
              <a:ext uri="{FF2B5EF4-FFF2-40B4-BE49-F238E27FC236}">
                <a16:creationId xmlns:a16="http://schemas.microsoft.com/office/drawing/2014/main" id="{8F917744-865E-6738-F07E-CC3FE4CE3652}"/>
              </a:ext>
            </a:extLst>
          </p:cNvPr>
          <p:cNvSpPr txBox="1"/>
          <p:nvPr/>
        </p:nvSpPr>
        <p:spPr>
          <a:xfrm>
            <a:off x="8336023" y="3640864"/>
            <a:ext cx="3247688" cy="959943"/>
          </a:xfrm>
          <a:prstGeom prst="rect">
            <a:avLst/>
          </a:prstGeom>
          <a:noFill/>
        </p:spPr>
        <p:txBody>
          <a:bodyPr wrap="square" rtlCol="0">
            <a:spAutoFit/>
          </a:bodyPr>
          <a:lstStyle/>
          <a:p>
            <a:pPr>
              <a:lnSpc>
                <a:spcPct val="120000"/>
              </a:lnSpc>
            </a:pPr>
            <a:r>
              <a:rPr lang="zh-CN" altLang="en-US" sz="1200" spc="300" dirty="0">
                <a:latin typeface="+mn-ea"/>
              </a:rPr>
              <a:t>请输入正文内容请输入正文内容请输入正文内容请输入正文内容请输入正文内容请输入正文内容请输入正文内容请输入正文内容</a:t>
            </a:r>
            <a:endParaRPr lang="en-US" altLang="zh-CN" sz="1200" spc="300" dirty="0">
              <a:latin typeface="+mn-ea"/>
            </a:endParaRPr>
          </a:p>
        </p:txBody>
      </p:sp>
    </p:spTree>
    <p:extLst>
      <p:ext uri="{BB962C8B-B14F-4D97-AF65-F5344CB8AC3E}">
        <p14:creationId xmlns:p14="http://schemas.microsoft.com/office/powerpoint/2010/main" val="4127924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bwMode="auto">
      <p:bgPr>
        <a:pattFill prst="pct70">
          <a:fgClr>
            <a:schemeClr val="bg1"/>
          </a:fgClr>
          <a:bgClr>
            <a:schemeClr val="bg1"/>
          </a:bgClr>
        </a:pattFill>
        <a:effectLst/>
      </p:bgPr>
    </p:bg>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7A353B36-D5BE-8627-10F1-DD42921E28D7}"/>
              </a:ext>
            </a:extLst>
          </p:cNvPr>
          <p:cNvGrpSpPr/>
          <p:nvPr/>
        </p:nvGrpSpPr>
        <p:grpSpPr>
          <a:xfrm>
            <a:off x="4405585" y="1776276"/>
            <a:ext cx="2043312" cy="707886"/>
            <a:chOff x="4371295" y="1776276"/>
            <a:chExt cx="2043312" cy="707886"/>
          </a:xfrm>
        </p:grpSpPr>
        <p:sp>
          <p:nvSpPr>
            <p:cNvPr id="90" name="MH_Number_1">
              <a:extLst>
                <a:ext uri="{FF2B5EF4-FFF2-40B4-BE49-F238E27FC236}">
                  <a16:creationId xmlns:a16="http://schemas.microsoft.com/office/drawing/2014/main" id="{043AED32-5729-80DD-9895-9F41FC1C36DB}"/>
                </a:ext>
              </a:extLst>
            </p:cNvPr>
            <p:cNvSpPr>
              <a:spLocks noChangeArrowheads="1"/>
            </p:cNvSpPr>
            <p:nvPr>
              <p:custDataLst>
                <p:tags r:id="rId1"/>
              </p:custDataLst>
            </p:nvPr>
          </p:nvSpPr>
          <p:spPr bwMode="auto">
            <a:xfrm rot="5400000">
              <a:off x="5039008" y="1108563"/>
              <a:ext cx="707886" cy="2043312"/>
            </a:xfrm>
            <a:prstGeom prst="homePlate">
              <a:avLst>
                <a:gd name="adj" fmla="val 17021"/>
              </a:avLst>
            </a:prstGeom>
            <a:solidFill>
              <a:schemeClr val="accent2">
                <a:lumMod val="75000"/>
              </a:schemeClr>
            </a:solidFill>
            <a:ln w="76200">
              <a:solidFill>
                <a:schemeClr val="accent2">
                  <a:lumMod val="60000"/>
                  <a:lumOff val="40000"/>
                </a:schemeClr>
              </a:solidFill>
              <a:miter lim="800000"/>
            </a:ln>
          </p:spPr>
          <p:txBody>
            <a:bodyPr lIns="0" tIns="36000" rIns="0" bIns="3600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defTabSz="1217956">
                <a:defRPr/>
              </a:pPr>
              <a:endParaRPr lang="zh-CN" altLang="en-US" sz="2400" kern="0" dirty="0">
                <a:solidFill>
                  <a:schemeClr val="bg1"/>
                </a:solidFill>
                <a:latin typeface="+mn-ea"/>
                <a:ea typeface="+mn-ea"/>
              </a:endParaRPr>
            </a:p>
          </p:txBody>
        </p:sp>
        <p:sp>
          <p:nvSpPr>
            <p:cNvPr id="92" name="文本框 91">
              <a:extLst>
                <a:ext uri="{FF2B5EF4-FFF2-40B4-BE49-F238E27FC236}">
                  <a16:creationId xmlns:a16="http://schemas.microsoft.com/office/drawing/2014/main" id="{0D217708-593A-80B0-860C-96420B7E0745}"/>
                </a:ext>
              </a:extLst>
            </p:cNvPr>
            <p:cNvSpPr txBox="1"/>
            <p:nvPr/>
          </p:nvSpPr>
          <p:spPr>
            <a:xfrm>
              <a:off x="4371295" y="1791888"/>
              <a:ext cx="2043312" cy="565005"/>
            </a:xfrm>
            <a:prstGeom prst="rect">
              <a:avLst/>
            </a:prstGeom>
            <a:noFill/>
          </p:spPr>
          <p:txBody>
            <a:bodyPr wrap="square" anchor="ctr" anchorCtr="0">
              <a:noAutofit/>
            </a:bodyPr>
            <a:lstStyle/>
            <a:p>
              <a:pPr marL="0" marR="0" lvl="0" indent="0" algn="ctr" defTabSz="1215417" rtl="0" eaLnBrk="1" fontAlgn="base" latinLnBrk="0" hangingPunct="1">
                <a:lnSpc>
                  <a:spcPct val="100000"/>
                </a:lnSpc>
                <a:spcBef>
                  <a:spcPct val="20000"/>
                </a:spcBef>
                <a:spcAft>
                  <a:spcPct val="0"/>
                </a:spcAft>
                <a:buClrTx/>
                <a:buSzTx/>
                <a:buFontTx/>
                <a:buNone/>
                <a:tabLst/>
                <a:defRPr/>
              </a:pPr>
              <a:r>
                <a:rPr kumimoji="0" lang="en-US" altLang="zh-CN" sz="3600" i="0" u="none" strike="noStrike" kern="1200" cap="none" spc="0" normalizeH="0" baseline="0" noProof="0" dirty="0">
                  <a:ln>
                    <a:noFill/>
                  </a:ln>
                  <a:solidFill>
                    <a:schemeClr val="bg1"/>
                  </a:solidFill>
                  <a:effectLst/>
                  <a:uLnTx/>
                  <a:uFillTx/>
                  <a:latin typeface="Arial" panose="020B0604020202020204"/>
                  <a:ea typeface="微软雅黑" panose="020B0503020204020204" pitchFamily="34" charset="-122"/>
                  <a:cs typeface="+mn-ea"/>
                  <a:sym typeface="+mn-lt"/>
                </a:rPr>
                <a:t>Part 2</a:t>
              </a:r>
            </a:p>
          </p:txBody>
        </p:sp>
      </p:grpSp>
      <p:sp>
        <p:nvSpPr>
          <p:cNvPr id="93" name="文本框 92">
            <a:extLst>
              <a:ext uri="{FF2B5EF4-FFF2-40B4-BE49-F238E27FC236}">
                <a16:creationId xmlns:a16="http://schemas.microsoft.com/office/drawing/2014/main" id="{D5807023-731D-1EB0-B155-90A2D397C100}"/>
              </a:ext>
            </a:extLst>
          </p:cNvPr>
          <p:cNvSpPr txBox="1"/>
          <p:nvPr/>
        </p:nvSpPr>
        <p:spPr>
          <a:xfrm>
            <a:off x="4303851" y="2574987"/>
            <a:ext cx="3796452" cy="707886"/>
          </a:xfrm>
          <a:prstGeom prst="roundRect">
            <a:avLst>
              <a:gd name="adj" fmla="val 0"/>
            </a:avLst>
          </a:prstGeom>
          <a:noFill/>
        </p:spPr>
        <p:txBody>
          <a:bodyPr wrap="square" lIns="72000" tIns="36000" rIns="72000" bIns="36000" anchor="ctr" anchorCtr="0">
            <a:noAutofit/>
          </a:bodyPr>
          <a:lstStyle/>
          <a:p>
            <a:pPr marL="0" marR="0" lvl="0" indent="0" algn="ctr" defTabSz="1217956" rtl="0" eaLnBrk="1" fontAlgn="auto" latinLnBrk="0" hangingPunct="1">
              <a:lnSpc>
                <a:spcPct val="100000"/>
              </a:lnSpc>
              <a:spcBef>
                <a:spcPts val="0"/>
              </a:spcBef>
              <a:spcAft>
                <a:spcPts val="0"/>
              </a:spcAft>
              <a:buClrTx/>
              <a:buSzTx/>
              <a:buFontTx/>
              <a:buNone/>
              <a:tabLst/>
              <a:defRPr/>
            </a:pPr>
            <a:r>
              <a:rPr kumimoji="0" lang="en-US" altLang="zh-CN" sz="3600" i="0" u="none" strike="noStrike" kern="0" cap="none" spc="200" normalizeH="0" noProof="0" dirty="0">
                <a:effectLst/>
                <a:uLnTx/>
                <a:uFillTx/>
                <a:latin typeface="+mn-ea"/>
                <a:cs typeface="+mn-cs"/>
              </a:rPr>
              <a:t>2022</a:t>
            </a:r>
            <a:r>
              <a:rPr kumimoji="0" lang="zh-CN" altLang="en-US" sz="3600" i="0" u="none" strike="noStrike" kern="0" cap="none" spc="200" normalizeH="0" noProof="0" dirty="0">
                <a:effectLst/>
                <a:uLnTx/>
                <a:uFillTx/>
                <a:latin typeface="+mn-ea"/>
                <a:cs typeface="+mn-cs"/>
              </a:rPr>
              <a:t>年工作回顾</a:t>
            </a:r>
          </a:p>
        </p:txBody>
      </p:sp>
      <p:sp>
        <p:nvSpPr>
          <p:cNvPr id="97" name="TextBox 9">
            <a:extLst>
              <a:ext uri="{FF2B5EF4-FFF2-40B4-BE49-F238E27FC236}">
                <a16:creationId xmlns:a16="http://schemas.microsoft.com/office/drawing/2014/main" id="{38A1A3F7-F8A3-64FC-1525-7BF653EDC79E}"/>
              </a:ext>
            </a:extLst>
          </p:cNvPr>
          <p:cNvSpPr txBox="1"/>
          <p:nvPr/>
        </p:nvSpPr>
        <p:spPr>
          <a:xfrm>
            <a:off x="4405586" y="3226579"/>
            <a:ext cx="1647072" cy="1023229"/>
          </a:xfrm>
          <a:prstGeom prst="rect">
            <a:avLst/>
          </a:prstGeom>
          <a:noFill/>
        </p:spPr>
        <p:txBody>
          <a:bodyPr wrap="square" rtlCol="0">
            <a:spAutoFit/>
          </a:bodyPr>
          <a:lstStyle>
            <a:defPPr>
              <a:defRPr lang="zh-CN"/>
            </a:defPPr>
            <a:lvl1pPr>
              <a:defRPr sz="2000">
                <a:solidFill>
                  <a:schemeClr val="accent2"/>
                </a:solidFill>
                <a:latin typeface="+mj-ea"/>
                <a:ea typeface="+mj-ea"/>
              </a:defRPr>
            </a:lvl1pPr>
          </a:lstStyle>
          <a:p>
            <a:pPr marL="285750" indent="-285750" defTabSz="913943" fontAlgn="base">
              <a:lnSpc>
                <a:spcPct val="150000"/>
              </a:lnSpc>
              <a:spcBef>
                <a:spcPct val="0"/>
              </a:spcBef>
              <a:spcAft>
                <a:spcPct val="0"/>
              </a:spcAft>
              <a:buFont typeface="Wingdings" panose="05000000000000000000" pitchFamily="2" charset="2"/>
              <a:buChar char="l"/>
            </a:pPr>
            <a:r>
              <a:rPr lang="zh-CN" altLang="en-US" sz="1399" dirty="0">
                <a:solidFill>
                  <a:schemeClr val="tx1"/>
                </a:solidFill>
                <a:latin typeface="微软雅黑" panose="020B0503020204020204" pitchFamily="34" charset="-122"/>
                <a:ea typeface="微软雅黑" panose="020B0503020204020204" pitchFamily="34" charset="-122"/>
              </a:rPr>
              <a:t>我是小标题</a:t>
            </a:r>
            <a:endParaRPr lang="en-US" altLang="zh-CN" sz="1399" dirty="0">
              <a:solidFill>
                <a:schemeClr val="tx1"/>
              </a:solidFill>
              <a:latin typeface="微软雅黑" panose="020B0503020204020204" pitchFamily="34" charset="-122"/>
              <a:ea typeface="微软雅黑" panose="020B0503020204020204" pitchFamily="34" charset="-122"/>
            </a:endParaRPr>
          </a:p>
          <a:p>
            <a:pPr marL="285750" indent="-285750" defTabSz="913943" fontAlgn="base">
              <a:lnSpc>
                <a:spcPct val="150000"/>
              </a:lnSpc>
              <a:spcBef>
                <a:spcPct val="0"/>
              </a:spcBef>
              <a:spcAft>
                <a:spcPct val="0"/>
              </a:spcAft>
              <a:buFont typeface="Wingdings" panose="05000000000000000000" pitchFamily="2" charset="2"/>
              <a:buChar char="l"/>
            </a:pPr>
            <a:r>
              <a:rPr lang="zh-CN" altLang="en-US" sz="1399" dirty="0">
                <a:solidFill>
                  <a:schemeClr val="tx1"/>
                </a:solidFill>
                <a:latin typeface="微软雅黑" panose="020B0503020204020204" pitchFamily="34" charset="-122"/>
                <a:ea typeface="微软雅黑" panose="020B0503020204020204" pitchFamily="34" charset="-122"/>
              </a:rPr>
              <a:t>我是小标题</a:t>
            </a:r>
            <a:endParaRPr lang="en-US" altLang="zh-CN" sz="1399" dirty="0">
              <a:solidFill>
                <a:schemeClr val="tx1"/>
              </a:solidFill>
              <a:latin typeface="微软雅黑" panose="020B0503020204020204" pitchFamily="34" charset="-122"/>
              <a:ea typeface="微软雅黑" panose="020B0503020204020204" pitchFamily="34" charset="-122"/>
            </a:endParaRPr>
          </a:p>
          <a:p>
            <a:pPr marL="285750" indent="-285750" defTabSz="913943" fontAlgn="base">
              <a:lnSpc>
                <a:spcPct val="150000"/>
              </a:lnSpc>
              <a:spcBef>
                <a:spcPct val="0"/>
              </a:spcBef>
              <a:spcAft>
                <a:spcPct val="0"/>
              </a:spcAft>
              <a:buFont typeface="Wingdings" panose="05000000000000000000" pitchFamily="2" charset="2"/>
              <a:buChar char="l"/>
            </a:pPr>
            <a:r>
              <a:rPr lang="zh-CN" altLang="en-US" sz="1399" dirty="0">
                <a:solidFill>
                  <a:schemeClr val="tx1"/>
                </a:solidFill>
                <a:latin typeface="微软雅黑" panose="020B0503020204020204" pitchFamily="34" charset="-122"/>
                <a:ea typeface="微软雅黑" panose="020B0503020204020204" pitchFamily="34" charset="-122"/>
              </a:rPr>
              <a:t>我是小标题</a:t>
            </a:r>
            <a:endParaRPr lang="en-US" altLang="zh-CN" sz="1399" dirty="0">
              <a:solidFill>
                <a:schemeClr val="tx1"/>
              </a:solidFill>
              <a:latin typeface="微软雅黑" panose="020B0503020204020204" pitchFamily="34" charset="-122"/>
              <a:ea typeface="微软雅黑" panose="020B0503020204020204" pitchFamily="34" charset="-122"/>
            </a:endParaRPr>
          </a:p>
        </p:txBody>
      </p:sp>
      <p:grpSp>
        <p:nvGrpSpPr>
          <p:cNvPr id="199" name="组合 198">
            <a:extLst>
              <a:ext uri="{FF2B5EF4-FFF2-40B4-BE49-F238E27FC236}">
                <a16:creationId xmlns:a16="http://schemas.microsoft.com/office/drawing/2014/main" id="{F8C97531-68F5-B605-8234-04DB30EE27CE}"/>
              </a:ext>
            </a:extLst>
          </p:cNvPr>
          <p:cNvGrpSpPr/>
          <p:nvPr/>
        </p:nvGrpSpPr>
        <p:grpSpPr>
          <a:xfrm>
            <a:off x="798447" y="731520"/>
            <a:ext cx="3273362" cy="5381413"/>
            <a:chOff x="584200" y="515938"/>
            <a:chExt cx="3370580" cy="5541240"/>
          </a:xfrm>
        </p:grpSpPr>
        <p:sp>
          <p:nvSpPr>
            <p:cNvPr id="200" name="矩形 79">
              <a:extLst>
                <a:ext uri="{FF2B5EF4-FFF2-40B4-BE49-F238E27FC236}">
                  <a16:creationId xmlns:a16="http://schemas.microsoft.com/office/drawing/2014/main" id="{D9726F20-CF8B-48C7-6047-B7AA15F53E93}"/>
                </a:ext>
              </a:extLst>
            </p:cNvPr>
            <p:cNvSpPr>
              <a:spLocks noChangeArrowheads="1"/>
            </p:cNvSpPr>
            <p:nvPr/>
          </p:nvSpPr>
          <p:spPr bwMode="auto">
            <a:xfrm>
              <a:off x="584200" y="515938"/>
              <a:ext cx="392074" cy="392222"/>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1" name="矩形 86">
              <a:extLst>
                <a:ext uri="{FF2B5EF4-FFF2-40B4-BE49-F238E27FC236}">
                  <a16:creationId xmlns:a16="http://schemas.microsoft.com/office/drawing/2014/main" id="{0821D0B7-000F-E07C-E0DC-9C56DCA47EFE}"/>
                </a:ext>
              </a:extLst>
            </p:cNvPr>
            <p:cNvSpPr>
              <a:spLocks noChangeArrowheads="1"/>
            </p:cNvSpPr>
            <p:nvPr/>
          </p:nvSpPr>
          <p:spPr bwMode="auto">
            <a:xfrm>
              <a:off x="1179901" y="515938"/>
              <a:ext cx="392074" cy="392222"/>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2" name="矩形 93">
              <a:extLst>
                <a:ext uri="{FF2B5EF4-FFF2-40B4-BE49-F238E27FC236}">
                  <a16:creationId xmlns:a16="http://schemas.microsoft.com/office/drawing/2014/main" id="{F9501B21-24AF-8D79-F3CF-2D53F4DFE02C}"/>
                </a:ext>
              </a:extLst>
            </p:cNvPr>
            <p:cNvSpPr>
              <a:spLocks noChangeArrowheads="1"/>
            </p:cNvSpPr>
            <p:nvPr/>
          </p:nvSpPr>
          <p:spPr bwMode="auto">
            <a:xfrm>
              <a:off x="1775602" y="515938"/>
              <a:ext cx="392074" cy="392222"/>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3" name="矩形 100">
              <a:extLst>
                <a:ext uri="{FF2B5EF4-FFF2-40B4-BE49-F238E27FC236}">
                  <a16:creationId xmlns:a16="http://schemas.microsoft.com/office/drawing/2014/main" id="{3953591A-A61E-E058-11E5-0B756905C180}"/>
                </a:ext>
              </a:extLst>
            </p:cNvPr>
            <p:cNvSpPr>
              <a:spLocks noChangeArrowheads="1"/>
            </p:cNvSpPr>
            <p:nvPr/>
          </p:nvSpPr>
          <p:spPr bwMode="auto">
            <a:xfrm>
              <a:off x="2371303" y="515938"/>
              <a:ext cx="392074" cy="392222"/>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 name="矩形 107">
              <a:extLst>
                <a:ext uri="{FF2B5EF4-FFF2-40B4-BE49-F238E27FC236}">
                  <a16:creationId xmlns:a16="http://schemas.microsoft.com/office/drawing/2014/main" id="{06F05656-63D9-4896-7E1B-D0C0088EBF33}"/>
                </a:ext>
              </a:extLst>
            </p:cNvPr>
            <p:cNvSpPr>
              <a:spLocks noChangeArrowheads="1"/>
            </p:cNvSpPr>
            <p:nvPr/>
          </p:nvSpPr>
          <p:spPr bwMode="auto">
            <a:xfrm>
              <a:off x="2967004" y="515938"/>
              <a:ext cx="392074" cy="392222"/>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5" name="矩形 114">
              <a:extLst>
                <a:ext uri="{FF2B5EF4-FFF2-40B4-BE49-F238E27FC236}">
                  <a16:creationId xmlns:a16="http://schemas.microsoft.com/office/drawing/2014/main" id="{ED873271-06ED-6F7B-F739-7EC80B29577C}"/>
                </a:ext>
              </a:extLst>
            </p:cNvPr>
            <p:cNvSpPr>
              <a:spLocks noChangeArrowheads="1"/>
            </p:cNvSpPr>
            <p:nvPr/>
          </p:nvSpPr>
          <p:spPr bwMode="auto">
            <a:xfrm>
              <a:off x="3562706" y="515938"/>
              <a:ext cx="392074" cy="392222"/>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6" name="矩形 126">
              <a:extLst>
                <a:ext uri="{FF2B5EF4-FFF2-40B4-BE49-F238E27FC236}">
                  <a16:creationId xmlns:a16="http://schemas.microsoft.com/office/drawing/2014/main" id="{8B1B9157-B47C-EEEA-F03F-35C66C2DA3EB}"/>
                </a:ext>
              </a:extLst>
            </p:cNvPr>
            <p:cNvSpPr>
              <a:spLocks noChangeArrowheads="1"/>
            </p:cNvSpPr>
            <p:nvPr/>
          </p:nvSpPr>
          <p:spPr bwMode="auto">
            <a:xfrm>
              <a:off x="584200" y="1069075"/>
              <a:ext cx="392074" cy="392222"/>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7" name="矩形 127">
              <a:extLst>
                <a:ext uri="{FF2B5EF4-FFF2-40B4-BE49-F238E27FC236}">
                  <a16:creationId xmlns:a16="http://schemas.microsoft.com/office/drawing/2014/main" id="{A8B4C97D-EE44-7E10-D4CF-3617D83564D9}"/>
                </a:ext>
              </a:extLst>
            </p:cNvPr>
            <p:cNvSpPr>
              <a:spLocks noChangeArrowheads="1"/>
            </p:cNvSpPr>
            <p:nvPr/>
          </p:nvSpPr>
          <p:spPr bwMode="auto">
            <a:xfrm>
              <a:off x="1179901" y="1069075"/>
              <a:ext cx="392074" cy="392222"/>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8" name="矩形 128">
              <a:extLst>
                <a:ext uri="{FF2B5EF4-FFF2-40B4-BE49-F238E27FC236}">
                  <a16:creationId xmlns:a16="http://schemas.microsoft.com/office/drawing/2014/main" id="{C611040F-C209-E3A0-0B4B-8CC34141B478}"/>
                </a:ext>
              </a:extLst>
            </p:cNvPr>
            <p:cNvSpPr>
              <a:spLocks noChangeArrowheads="1"/>
            </p:cNvSpPr>
            <p:nvPr/>
          </p:nvSpPr>
          <p:spPr bwMode="auto">
            <a:xfrm>
              <a:off x="1775602" y="1069075"/>
              <a:ext cx="392074" cy="392222"/>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9" name="矩形 129">
              <a:extLst>
                <a:ext uri="{FF2B5EF4-FFF2-40B4-BE49-F238E27FC236}">
                  <a16:creationId xmlns:a16="http://schemas.microsoft.com/office/drawing/2014/main" id="{35808FC4-40FC-5105-75EA-BAE0FF35FA3D}"/>
                </a:ext>
              </a:extLst>
            </p:cNvPr>
            <p:cNvSpPr>
              <a:spLocks noChangeArrowheads="1"/>
            </p:cNvSpPr>
            <p:nvPr/>
          </p:nvSpPr>
          <p:spPr bwMode="auto">
            <a:xfrm>
              <a:off x="2371303" y="1069075"/>
              <a:ext cx="392074" cy="392222"/>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0" name="矩形 130">
              <a:extLst>
                <a:ext uri="{FF2B5EF4-FFF2-40B4-BE49-F238E27FC236}">
                  <a16:creationId xmlns:a16="http://schemas.microsoft.com/office/drawing/2014/main" id="{EFDC39D3-A409-A0A5-FC27-52F33F0BD628}"/>
                </a:ext>
              </a:extLst>
            </p:cNvPr>
            <p:cNvSpPr>
              <a:spLocks noChangeArrowheads="1"/>
            </p:cNvSpPr>
            <p:nvPr/>
          </p:nvSpPr>
          <p:spPr bwMode="auto">
            <a:xfrm>
              <a:off x="2967004" y="1069075"/>
              <a:ext cx="392074" cy="392222"/>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1" name="矩形 131">
              <a:extLst>
                <a:ext uri="{FF2B5EF4-FFF2-40B4-BE49-F238E27FC236}">
                  <a16:creationId xmlns:a16="http://schemas.microsoft.com/office/drawing/2014/main" id="{F051D366-86B3-FBF5-78CF-8880D3753A68}"/>
                </a:ext>
              </a:extLst>
            </p:cNvPr>
            <p:cNvSpPr>
              <a:spLocks noChangeArrowheads="1"/>
            </p:cNvSpPr>
            <p:nvPr/>
          </p:nvSpPr>
          <p:spPr bwMode="auto">
            <a:xfrm>
              <a:off x="3562706" y="1069075"/>
              <a:ext cx="392074" cy="392222"/>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2" name="矩形 132">
              <a:extLst>
                <a:ext uri="{FF2B5EF4-FFF2-40B4-BE49-F238E27FC236}">
                  <a16:creationId xmlns:a16="http://schemas.microsoft.com/office/drawing/2014/main" id="{2D8A6AA0-A270-9CE8-DD4D-6D86222B9F61}"/>
                </a:ext>
              </a:extLst>
            </p:cNvPr>
            <p:cNvSpPr>
              <a:spLocks noChangeArrowheads="1"/>
            </p:cNvSpPr>
            <p:nvPr/>
          </p:nvSpPr>
          <p:spPr bwMode="auto">
            <a:xfrm>
              <a:off x="584200" y="1643560"/>
              <a:ext cx="392074" cy="392222"/>
            </a:xfrm>
            <a:prstGeom prst="rect">
              <a:avLst/>
            </a:prstGeom>
            <a:solidFill>
              <a:schemeClr val="accent2"/>
            </a:solidFill>
            <a:ln>
              <a:noFill/>
            </a:ln>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3" name="矩形 133">
              <a:extLst>
                <a:ext uri="{FF2B5EF4-FFF2-40B4-BE49-F238E27FC236}">
                  <a16:creationId xmlns:a16="http://schemas.microsoft.com/office/drawing/2014/main" id="{6DD13D35-8052-6C38-40ED-A0AA4A9394F5}"/>
                </a:ext>
              </a:extLst>
            </p:cNvPr>
            <p:cNvSpPr>
              <a:spLocks noChangeArrowheads="1"/>
            </p:cNvSpPr>
            <p:nvPr/>
          </p:nvSpPr>
          <p:spPr bwMode="auto">
            <a:xfrm>
              <a:off x="1179901" y="1643560"/>
              <a:ext cx="392074" cy="392222"/>
            </a:xfrm>
            <a:prstGeom prst="rect">
              <a:avLst/>
            </a:prstGeom>
            <a:solidFill>
              <a:schemeClr val="accent2"/>
            </a:solidFill>
            <a:ln>
              <a:noFill/>
            </a:ln>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4" name="矩形 134">
              <a:extLst>
                <a:ext uri="{FF2B5EF4-FFF2-40B4-BE49-F238E27FC236}">
                  <a16:creationId xmlns:a16="http://schemas.microsoft.com/office/drawing/2014/main" id="{9D4B9EC6-4B96-12B0-DC43-C88C69F1A551}"/>
                </a:ext>
              </a:extLst>
            </p:cNvPr>
            <p:cNvSpPr>
              <a:spLocks noChangeArrowheads="1"/>
            </p:cNvSpPr>
            <p:nvPr/>
          </p:nvSpPr>
          <p:spPr bwMode="auto">
            <a:xfrm>
              <a:off x="1775602" y="1643560"/>
              <a:ext cx="392074" cy="392222"/>
            </a:xfrm>
            <a:prstGeom prst="rect">
              <a:avLst/>
            </a:prstGeom>
            <a:solidFill>
              <a:schemeClr val="accent2"/>
            </a:solidFill>
            <a:ln>
              <a:noFill/>
            </a:ln>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 name="矩形 135">
              <a:extLst>
                <a:ext uri="{FF2B5EF4-FFF2-40B4-BE49-F238E27FC236}">
                  <a16:creationId xmlns:a16="http://schemas.microsoft.com/office/drawing/2014/main" id="{BA96A354-4767-9D22-8A00-AF108779C519}"/>
                </a:ext>
              </a:extLst>
            </p:cNvPr>
            <p:cNvSpPr>
              <a:spLocks noChangeArrowheads="1"/>
            </p:cNvSpPr>
            <p:nvPr/>
          </p:nvSpPr>
          <p:spPr bwMode="auto">
            <a:xfrm>
              <a:off x="2371303" y="1643560"/>
              <a:ext cx="392074" cy="392222"/>
            </a:xfrm>
            <a:prstGeom prst="rect">
              <a:avLst/>
            </a:prstGeom>
            <a:solidFill>
              <a:schemeClr val="accent2"/>
            </a:solidFill>
            <a:ln>
              <a:noFill/>
            </a:ln>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6" name="矩形 136">
              <a:extLst>
                <a:ext uri="{FF2B5EF4-FFF2-40B4-BE49-F238E27FC236}">
                  <a16:creationId xmlns:a16="http://schemas.microsoft.com/office/drawing/2014/main" id="{8C2A7D34-03DA-1F61-2FC8-F2B711B19CE6}"/>
                </a:ext>
              </a:extLst>
            </p:cNvPr>
            <p:cNvSpPr>
              <a:spLocks noChangeArrowheads="1"/>
            </p:cNvSpPr>
            <p:nvPr/>
          </p:nvSpPr>
          <p:spPr bwMode="auto">
            <a:xfrm>
              <a:off x="2967004" y="1643560"/>
              <a:ext cx="392074" cy="392222"/>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7" name="矩形 137">
              <a:extLst>
                <a:ext uri="{FF2B5EF4-FFF2-40B4-BE49-F238E27FC236}">
                  <a16:creationId xmlns:a16="http://schemas.microsoft.com/office/drawing/2014/main" id="{E235CC81-B968-D20C-CD82-258E8EDD58EF}"/>
                </a:ext>
              </a:extLst>
            </p:cNvPr>
            <p:cNvSpPr>
              <a:spLocks noChangeArrowheads="1"/>
            </p:cNvSpPr>
            <p:nvPr/>
          </p:nvSpPr>
          <p:spPr bwMode="auto">
            <a:xfrm>
              <a:off x="3562706" y="1643560"/>
              <a:ext cx="392074" cy="392222"/>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8" name="矩形 138">
              <a:extLst>
                <a:ext uri="{FF2B5EF4-FFF2-40B4-BE49-F238E27FC236}">
                  <a16:creationId xmlns:a16="http://schemas.microsoft.com/office/drawing/2014/main" id="{C4F3CA37-D871-7064-2C98-A91F19C140FC}"/>
                </a:ext>
              </a:extLst>
            </p:cNvPr>
            <p:cNvSpPr>
              <a:spLocks noChangeArrowheads="1"/>
            </p:cNvSpPr>
            <p:nvPr/>
          </p:nvSpPr>
          <p:spPr bwMode="auto">
            <a:xfrm>
              <a:off x="584200" y="2218046"/>
              <a:ext cx="392074" cy="392222"/>
            </a:xfrm>
            <a:prstGeom prst="rect">
              <a:avLst/>
            </a:prstGeom>
            <a:solidFill>
              <a:schemeClr val="accent2"/>
            </a:solidFill>
            <a:ln>
              <a:noFill/>
            </a:ln>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9" name="矩形 139">
              <a:extLst>
                <a:ext uri="{FF2B5EF4-FFF2-40B4-BE49-F238E27FC236}">
                  <a16:creationId xmlns:a16="http://schemas.microsoft.com/office/drawing/2014/main" id="{59969323-E11E-4057-C7DB-67467534278E}"/>
                </a:ext>
              </a:extLst>
            </p:cNvPr>
            <p:cNvSpPr>
              <a:spLocks noChangeArrowheads="1"/>
            </p:cNvSpPr>
            <p:nvPr/>
          </p:nvSpPr>
          <p:spPr bwMode="auto">
            <a:xfrm>
              <a:off x="1179901" y="2218046"/>
              <a:ext cx="392074" cy="392222"/>
            </a:xfrm>
            <a:prstGeom prst="rect">
              <a:avLst/>
            </a:prstGeom>
            <a:solidFill>
              <a:schemeClr val="accent2"/>
            </a:solidFill>
            <a:ln>
              <a:noFill/>
            </a:ln>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0" name="矩形 140">
              <a:extLst>
                <a:ext uri="{FF2B5EF4-FFF2-40B4-BE49-F238E27FC236}">
                  <a16:creationId xmlns:a16="http://schemas.microsoft.com/office/drawing/2014/main" id="{A08FB1F2-654B-E094-5F61-FC7407AA1E92}"/>
                </a:ext>
              </a:extLst>
            </p:cNvPr>
            <p:cNvSpPr>
              <a:spLocks noChangeArrowheads="1"/>
            </p:cNvSpPr>
            <p:nvPr/>
          </p:nvSpPr>
          <p:spPr bwMode="auto">
            <a:xfrm>
              <a:off x="1775602" y="2218046"/>
              <a:ext cx="392074" cy="392222"/>
            </a:xfrm>
            <a:prstGeom prst="rect">
              <a:avLst/>
            </a:prstGeom>
            <a:solidFill>
              <a:schemeClr val="accent2"/>
            </a:solidFill>
            <a:ln>
              <a:noFill/>
            </a:ln>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1" name="矩形 141">
              <a:extLst>
                <a:ext uri="{FF2B5EF4-FFF2-40B4-BE49-F238E27FC236}">
                  <a16:creationId xmlns:a16="http://schemas.microsoft.com/office/drawing/2014/main" id="{948D6D7D-ED3B-1833-0CA5-3E68C150E7AB}"/>
                </a:ext>
              </a:extLst>
            </p:cNvPr>
            <p:cNvSpPr>
              <a:spLocks noChangeArrowheads="1"/>
            </p:cNvSpPr>
            <p:nvPr/>
          </p:nvSpPr>
          <p:spPr bwMode="auto">
            <a:xfrm>
              <a:off x="2371303" y="2218046"/>
              <a:ext cx="392074" cy="392222"/>
            </a:xfrm>
            <a:prstGeom prst="rect">
              <a:avLst/>
            </a:prstGeom>
            <a:solidFill>
              <a:schemeClr val="accent2"/>
            </a:solidFill>
            <a:ln>
              <a:noFill/>
            </a:ln>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2" name="矩形 142">
              <a:extLst>
                <a:ext uri="{FF2B5EF4-FFF2-40B4-BE49-F238E27FC236}">
                  <a16:creationId xmlns:a16="http://schemas.microsoft.com/office/drawing/2014/main" id="{4FF6BB6C-DFBC-BE92-B45B-2EA9A0361C46}"/>
                </a:ext>
              </a:extLst>
            </p:cNvPr>
            <p:cNvSpPr>
              <a:spLocks noChangeArrowheads="1"/>
            </p:cNvSpPr>
            <p:nvPr/>
          </p:nvSpPr>
          <p:spPr bwMode="auto">
            <a:xfrm>
              <a:off x="2967004" y="2218046"/>
              <a:ext cx="392074" cy="392222"/>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3" name="矩形 143">
              <a:extLst>
                <a:ext uri="{FF2B5EF4-FFF2-40B4-BE49-F238E27FC236}">
                  <a16:creationId xmlns:a16="http://schemas.microsoft.com/office/drawing/2014/main" id="{F2D3915D-26CC-AE74-A31C-672327F72E28}"/>
                </a:ext>
              </a:extLst>
            </p:cNvPr>
            <p:cNvSpPr>
              <a:spLocks noChangeArrowheads="1"/>
            </p:cNvSpPr>
            <p:nvPr/>
          </p:nvSpPr>
          <p:spPr bwMode="auto">
            <a:xfrm>
              <a:off x="3562706" y="2218046"/>
              <a:ext cx="392074" cy="392222"/>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4" name="矩形 144">
              <a:extLst>
                <a:ext uri="{FF2B5EF4-FFF2-40B4-BE49-F238E27FC236}">
                  <a16:creationId xmlns:a16="http://schemas.microsoft.com/office/drawing/2014/main" id="{C430AD0D-B4BB-46D8-BB09-B289CD6A847B}"/>
                </a:ext>
              </a:extLst>
            </p:cNvPr>
            <p:cNvSpPr>
              <a:spLocks noChangeArrowheads="1"/>
            </p:cNvSpPr>
            <p:nvPr/>
          </p:nvSpPr>
          <p:spPr bwMode="auto">
            <a:xfrm>
              <a:off x="584200" y="2792531"/>
              <a:ext cx="392074" cy="392222"/>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5" name="矩形 145">
              <a:extLst>
                <a:ext uri="{FF2B5EF4-FFF2-40B4-BE49-F238E27FC236}">
                  <a16:creationId xmlns:a16="http://schemas.microsoft.com/office/drawing/2014/main" id="{5A3F51A8-8F58-B7BD-A1BC-E7274A6355F2}"/>
                </a:ext>
              </a:extLst>
            </p:cNvPr>
            <p:cNvSpPr>
              <a:spLocks noChangeArrowheads="1"/>
            </p:cNvSpPr>
            <p:nvPr/>
          </p:nvSpPr>
          <p:spPr bwMode="auto">
            <a:xfrm>
              <a:off x="1179901" y="2792531"/>
              <a:ext cx="392074" cy="392222"/>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6" name="矩形 146">
              <a:extLst>
                <a:ext uri="{FF2B5EF4-FFF2-40B4-BE49-F238E27FC236}">
                  <a16:creationId xmlns:a16="http://schemas.microsoft.com/office/drawing/2014/main" id="{96F40D6A-71B7-5FFE-E937-DE339C7B2751}"/>
                </a:ext>
              </a:extLst>
            </p:cNvPr>
            <p:cNvSpPr>
              <a:spLocks noChangeArrowheads="1"/>
            </p:cNvSpPr>
            <p:nvPr/>
          </p:nvSpPr>
          <p:spPr bwMode="auto">
            <a:xfrm>
              <a:off x="1775602" y="2792531"/>
              <a:ext cx="392074" cy="392222"/>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7" name="矩形 147">
              <a:extLst>
                <a:ext uri="{FF2B5EF4-FFF2-40B4-BE49-F238E27FC236}">
                  <a16:creationId xmlns:a16="http://schemas.microsoft.com/office/drawing/2014/main" id="{53BDBDB5-B5BA-5C80-09C8-1879C60427F1}"/>
                </a:ext>
              </a:extLst>
            </p:cNvPr>
            <p:cNvSpPr>
              <a:spLocks noChangeArrowheads="1"/>
            </p:cNvSpPr>
            <p:nvPr/>
          </p:nvSpPr>
          <p:spPr bwMode="auto">
            <a:xfrm>
              <a:off x="2371303" y="2792531"/>
              <a:ext cx="392074" cy="392222"/>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8" name="矩形 148">
              <a:extLst>
                <a:ext uri="{FF2B5EF4-FFF2-40B4-BE49-F238E27FC236}">
                  <a16:creationId xmlns:a16="http://schemas.microsoft.com/office/drawing/2014/main" id="{1437F56C-0D72-1170-168E-512ADFA1183C}"/>
                </a:ext>
              </a:extLst>
            </p:cNvPr>
            <p:cNvSpPr>
              <a:spLocks noChangeArrowheads="1"/>
            </p:cNvSpPr>
            <p:nvPr/>
          </p:nvSpPr>
          <p:spPr bwMode="auto">
            <a:xfrm>
              <a:off x="2967004" y="2792531"/>
              <a:ext cx="392074" cy="392222"/>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9" name="矩形 149">
              <a:extLst>
                <a:ext uri="{FF2B5EF4-FFF2-40B4-BE49-F238E27FC236}">
                  <a16:creationId xmlns:a16="http://schemas.microsoft.com/office/drawing/2014/main" id="{A4DFE61D-9397-B390-D1F6-D501990FEF2A}"/>
                </a:ext>
              </a:extLst>
            </p:cNvPr>
            <p:cNvSpPr>
              <a:spLocks noChangeArrowheads="1"/>
            </p:cNvSpPr>
            <p:nvPr/>
          </p:nvSpPr>
          <p:spPr bwMode="auto">
            <a:xfrm>
              <a:off x="3562706" y="2792531"/>
              <a:ext cx="392074" cy="392222"/>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0" name="矩形 150">
              <a:extLst>
                <a:ext uri="{FF2B5EF4-FFF2-40B4-BE49-F238E27FC236}">
                  <a16:creationId xmlns:a16="http://schemas.microsoft.com/office/drawing/2014/main" id="{3E58E6E8-76DC-D989-DC9A-60D22AC210B2}"/>
                </a:ext>
              </a:extLst>
            </p:cNvPr>
            <p:cNvSpPr>
              <a:spLocks noChangeArrowheads="1"/>
            </p:cNvSpPr>
            <p:nvPr/>
          </p:nvSpPr>
          <p:spPr bwMode="auto">
            <a:xfrm>
              <a:off x="584200" y="3367016"/>
              <a:ext cx="392074" cy="392222"/>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1" name="矩形 151">
              <a:extLst>
                <a:ext uri="{FF2B5EF4-FFF2-40B4-BE49-F238E27FC236}">
                  <a16:creationId xmlns:a16="http://schemas.microsoft.com/office/drawing/2014/main" id="{CD056831-DABE-0309-FAE9-53145961D650}"/>
                </a:ext>
              </a:extLst>
            </p:cNvPr>
            <p:cNvSpPr>
              <a:spLocks noChangeArrowheads="1"/>
            </p:cNvSpPr>
            <p:nvPr/>
          </p:nvSpPr>
          <p:spPr bwMode="auto">
            <a:xfrm>
              <a:off x="1179901" y="3367016"/>
              <a:ext cx="392074" cy="392222"/>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2" name="矩形 152">
              <a:extLst>
                <a:ext uri="{FF2B5EF4-FFF2-40B4-BE49-F238E27FC236}">
                  <a16:creationId xmlns:a16="http://schemas.microsoft.com/office/drawing/2014/main" id="{CBC56A1D-A2A1-BB1A-F20E-C7AEC9511BB2}"/>
                </a:ext>
              </a:extLst>
            </p:cNvPr>
            <p:cNvSpPr>
              <a:spLocks noChangeArrowheads="1"/>
            </p:cNvSpPr>
            <p:nvPr/>
          </p:nvSpPr>
          <p:spPr bwMode="auto">
            <a:xfrm>
              <a:off x="1775602" y="3367016"/>
              <a:ext cx="392074" cy="392222"/>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3" name="矩形 153">
              <a:extLst>
                <a:ext uri="{FF2B5EF4-FFF2-40B4-BE49-F238E27FC236}">
                  <a16:creationId xmlns:a16="http://schemas.microsoft.com/office/drawing/2014/main" id="{2DCFF34D-C7AF-8760-BA17-5543C26006AE}"/>
                </a:ext>
              </a:extLst>
            </p:cNvPr>
            <p:cNvSpPr>
              <a:spLocks noChangeArrowheads="1"/>
            </p:cNvSpPr>
            <p:nvPr/>
          </p:nvSpPr>
          <p:spPr bwMode="auto">
            <a:xfrm>
              <a:off x="2371303" y="3367016"/>
              <a:ext cx="392074" cy="392222"/>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4" name="矩形 154">
              <a:extLst>
                <a:ext uri="{FF2B5EF4-FFF2-40B4-BE49-F238E27FC236}">
                  <a16:creationId xmlns:a16="http://schemas.microsoft.com/office/drawing/2014/main" id="{5C0F2F6A-48F2-FB93-A745-1C78BF3E0E18}"/>
                </a:ext>
              </a:extLst>
            </p:cNvPr>
            <p:cNvSpPr>
              <a:spLocks noChangeArrowheads="1"/>
            </p:cNvSpPr>
            <p:nvPr/>
          </p:nvSpPr>
          <p:spPr bwMode="auto">
            <a:xfrm>
              <a:off x="2967004" y="3367016"/>
              <a:ext cx="392074" cy="392222"/>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5" name="矩形 155">
              <a:extLst>
                <a:ext uri="{FF2B5EF4-FFF2-40B4-BE49-F238E27FC236}">
                  <a16:creationId xmlns:a16="http://schemas.microsoft.com/office/drawing/2014/main" id="{7E8C0B59-6F36-4483-FF24-B46304F1B9C6}"/>
                </a:ext>
              </a:extLst>
            </p:cNvPr>
            <p:cNvSpPr>
              <a:spLocks noChangeArrowheads="1"/>
            </p:cNvSpPr>
            <p:nvPr/>
          </p:nvSpPr>
          <p:spPr bwMode="auto">
            <a:xfrm>
              <a:off x="3562706" y="3367016"/>
              <a:ext cx="392074" cy="392222"/>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6" name="矩形 156">
              <a:extLst>
                <a:ext uri="{FF2B5EF4-FFF2-40B4-BE49-F238E27FC236}">
                  <a16:creationId xmlns:a16="http://schemas.microsoft.com/office/drawing/2014/main" id="{C785AFE8-F785-A49E-254D-9773D494113F}"/>
                </a:ext>
              </a:extLst>
            </p:cNvPr>
            <p:cNvSpPr>
              <a:spLocks noChangeArrowheads="1"/>
            </p:cNvSpPr>
            <p:nvPr/>
          </p:nvSpPr>
          <p:spPr bwMode="auto">
            <a:xfrm>
              <a:off x="584200" y="3941501"/>
              <a:ext cx="392074" cy="392222"/>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7" name="矩形 157">
              <a:extLst>
                <a:ext uri="{FF2B5EF4-FFF2-40B4-BE49-F238E27FC236}">
                  <a16:creationId xmlns:a16="http://schemas.microsoft.com/office/drawing/2014/main" id="{35AEBF52-0C06-813E-E7C3-95B52E0A43B9}"/>
                </a:ext>
              </a:extLst>
            </p:cNvPr>
            <p:cNvSpPr>
              <a:spLocks noChangeArrowheads="1"/>
            </p:cNvSpPr>
            <p:nvPr/>
          </p:nvSpPr>
          <p:spPr bwMode="auto">
            <a:xfrm>
              <a:off x="1179901" y="3941501"/>
              <a:ext cx="392074" cy="392222"/>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8" name="矩形 158">
              <a:extLst>
                <a:ext uri="{FF2B5EF4-FFF2-40B4-BE49-F238E27FC236}">
                  <a16:creationId xmlns:a16="http://schemas.microsoft.com/office/drawing/2014/main" id="{21903DD5-C18E-5D06-6058-89405E6CB32B}"/>
                </a:ext>
              </a:extLst>
            </p:cNvPr>
            <p:cNvSpPr>
              <a:spLocks noChangeArrowheads="1"/>
            </p:cNvSpPr>
            <p:nvPr/>
          </p:nvSpPr>
          <p:spPr bwMode="auto">
            <a:xfrm>
              <a:off x="1775602" y="3941501"/>
              <a:ext cx="392074" cy="392222"/>
            </a:xfrm>
            <a:prstGeom prst="rect">
              <a:avLst/>
            </a:prstGeom>
            <a:solidFill>
              <a:schemeClr val="accent2"/>
            </a:solidFill>
            <a:ln>
              <a:noFill/>
            </a:ln>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9" name="矩形 159">
              <a:extLst>
                <a:ext uri="{FF2B5EF4-FFF2-40B4-BE49-F238E27FC236}">
                  <a16:creationId xmlns:a16="http://schemas.microsoft.com/office/drawing/2014/main" id="{E0F72CF7-1FAC-4A42-A285-7B8545072C5C}"/>
                </a:ext>
              </a:extLst>
            </p:cNvPr>
            <p:cNvSpPr>
              <a:spLocks noChangeArrowheads="1"/>
            </p:cNvSpPr>
            <p:nvPr/>
          </p:nvSpPr>
          <p:spPr bwMode="auto">
            <a:xfrm>
              <a:off x="2371303" y="3941501"/>
              <a:ext cx="392074" cy="392222"/>
            </a:xfrm>
            <a:prstGeom prst="rect">
              <a:avLst/>
            </a:prstGeom>
            <a:solidFill>
              <a:schemeClr val="accent2"/>
            </a:solidFill>
            <a:ln>
              <a:noFill/>
            </a:ln>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0" name="矩形 160">
              <a:extLst>
                <a:ext uri="{FF2B5EF4-FFF2-40B4-BE49-F238E27FC236}">
                  <a16:creationId xmlns:a16="http://schemas.microsoft.com/office/drawing/2014/main" id="{32555BF5-2312-EE90-5411-BAA936AA1635}"/>
                </a:ext>
              </a:extLst>
            </p:cNvPr>
            <p:cNvSpPr>
              <a:spLocks noChangeArrowheads="1"/>
            </p:cNvSpPr>
            <p:nvPr/>
          </p:nvSpPr>
          <p:spPr bwMode="auto">
            <a:xfrm>
              <a:off x="2967004" y="3941501"/>
              <a:ext cx="392074" cy="392222"/>
            </a:xfrm>
            <a:prstGeom prst="rect">
              <a:avLst/>
            </a:prstGeom>
            <a:solidFill>
              <a:schemeClr val="accent2"/>
            </a:solidFill>
            <a:ln>
              <a:noFill/>
            </a:ln>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1" name="矩形 161">
              <a:extLst>
                <a:ext uri="{FF2B5EF4-FFF2-40B4-BE49-F238E27FC236}">
                  <a16:creationId xmlns:a16="http://schemas.microsoft.com/office/drawing/2014/main" id="{CA691738-72E8-3CC4-8BB4-781990BC23CD}"/>
                </a:ext>
              </a:extLst>
            </p:cNvPr>
            <p:cNvSpPr>
              <a:spLocks noChangeArrowheads="1"/>
            </p:cNvSpPr>
            <p:nvPr/>
          </p:nvSpPr>
          <p:spPr bwMode="auto">
            <a:xfrm>
              <a:off x="3562706" y="3941501"/>
              <a:ext cx="392074" cy="392222"/>
            </a:xfrm>
            <a:prstGeom prst="rect">
              <a:avLst/>
            </a:prstGeom>
            <a:solidFill>
              <a:schemeClr val="accent2"/>
            </a:solidFill>
            <a:ln>
              <a:noFill/>
            </a:ln>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2" name="矩形 162">
              <a:extLst>
                <a:ext uri="{FF2B5EF4-FFF2-40B4-BE49-F238E27FC236}">
                  <a16:creationId xmlns:a16="http://schemas.microsoft.com/office/drawing/2014/main" id="{9E9823C5-8F24-83AB-A3EF-23757939A0CD}"/>
                </a:ext>
              </a:extLst>
            </p:cNvPr>
            <p:cNvSpPr>
              <a:spLocks noChangeArrowheads="1"/>
            </p:cNvSpPr>
            <p:nvPr/>
          </p:nvSpPr>
          <p:spPr bwMode="auto">
            <a:xfrm>
              <a:off x="584200" y="4515986"/>
              <a:ext cx="392074" cy="392222"/>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3" name="矩形 163">
              <a:extLst>
                <a:ext uri="{FF2B5EF4-FFF2-40B4-BE49-F238E27FC236}">
                  <a16:creationId xmlns:a16="http://schemas.microsoft.com/office/drawing/2014/main" id="{A7721F9E-E46C-917F-B39F-73B25DD752C6}"/>
                </a:ext>
              </a:extLst>
            </p:cNvPr>
            <p:cNvSpPr>
              <a:spLocks noChangeArrowheads="1"/>
            </p:cNvSpPr>
            <p:nvPr/>
          </p:nvSpPr>
          <p:spPr bwMode="auto">
            <a:xfrm>
              <a:off x="1179901" y="4515986"/>
              <a:ext cx="392074" cy="392222"/>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4" name="矩形 164">
              <a:extLst>
                <a:ext uri="{FF2B5EF4-FFF2-40B4-BE49-F238E27FC236}">
                  <a16:creationId xmlns:a16="http://schemas.microsoft.com/office/drawing/2014/main" id="{380A3BA2-A163-9E1C-8759-F09DC1C99F3B}"/>
                </a:ext>
              </a:extLst>
            </p:cNvPr>
            <p:cNvSpPr>
              <a:spLocks noChangeArrowheads="1"/>
            </p:cNvSpPr>
            <p:nvPr/>
          </p:nvSpPr>
          <p:spPr bwMode="auto">
            <a:xfrm>
              <a:off x="1775602" y="4515986"/>
              <a:ext cx="392074" cy="392222"/>
            </a:xfrm>
            <a:prstGeom prst="rect">
              <a:avLst/>
            </a:prstGeom>
            <a:solidFill>
              <a:schemeClr val="accent2"/>
            </a:solidFill>
            <a:ln>
              <a:noFill/>
            </a:ln>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5" name="矩形 165">
              <a:extLst>
                <a:ext uri="{FF2B5EF4-FFF2-40B4-BE49-F238E27FC236}">
                  <a16:creationId xmlns:a16="http://schemas.microsoft.com/office/drawing/2014/main" id="{BF268D33-40EF-BF5F-1BF5-3A384DF32692}"/>
                </a:ext>
              </a:extLst>
            </p:cNvPr>
            <p:cNvSpPr>
              <a:spLocks noChangeArrowheads="1"/>
            </p:cNvSpPr>
            <p:nvPr/>
          </p:nvSpPr>
          <p:spPr bwMode="auto">
            <a:xfrm>
              <a:off x="2371303" y="4515986"/>
              <a:ext cx="392074" cy="392222"/>
            </a:xfrm>
            <a:prstGeom prst="rect">
              <a:avLst/>
            </a:prstGeom>
            <a:solidFill>
              <a:schemeClr val="accent2"/>
            </a:solidFill>
            <a:ln>
              <a:noFill/>
            </a:ln>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6" name="矩形 166">
              <a:extLst>
                <a:ext uri="{FF2B5EF4-FFF2-40B4-BE49-F238E27FC236}">
                  <a16:creationId xmlns:a16="http://schemas.microsoft.com/office/drawing/2014/main" id="{D3557E85-BC73-7579-0CA0-0AA6C1E83B0F}"/>
                </a:ext>
              </a:extLst>
            </p:cNvPr>
            <p:cNvSpPr>
              <a:spLocks noChangeArrowheads="1"/>
            </p:cNvSpPr>
            <p:nvPr/>
          </p:nvSpPr>
          <p:spPr bwMode="auto">
            <a:xfrm>
              <a:off x="2967004" y="4515986"/>
              <a:ext cx="392074" cy="392222"/>
            </a:xfrm>
            <a:prstGeom prst="rect">
              <a:avLst/>
            </a:prstGeom>
            <a:solidFill>
              <a:schemeClr val="accent2"/>
            </a:solidFill>
            <a:ln>
              <a:noFill/>
            </a:ln>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7" name="矩形 167">
              <a:extLst>
                <a:ext uri="{FF2B5EF4-FFF2-40B4-BE49-F238E27FC236}">
                  <a16:creationId xmlns:a16="http://schemas.microsoft.com/office/drawing/2014/main" id="{8A54BC30-20E6-BD01-1CB6-2D8F72ADC301}"/>
                </a:ext>
              </a:extLst>
            </p:cNvPr>
            <p:cNvSpPr>
              <a:spLocks noChangeArrowheads="1"/>
            </p:cNvSpPr>
            <p:nvPr/>
          </p:nvSpPr>
          <p:spPr bwMode="auto">
            <a:xfrm>
              <a:off x="3562706" y="4515986"/>
              <a:ext cx="392074" cy="392222"/>
            </a:xfrm>
            <a:prstGeom prst="rect">
              <a:avLst/>
            </a:prstGeom>
            <a:solidFill>
              <a:schemeClr val="accent2"/>
            </a:solidFill>
            <a:ln>
              <a:noFill/>
            </a:ln>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8" name="矩形 168">
              <a:extLst>
                <a:ext uri="{FF2B5EF4-FFF2-40B4-BE49-F238E27FC236}">
                  <a16:creationId xmlns:a16="http://schemas.microsoft.com/office/drawing/2014/main" id="{CA87B680-E791-CCE3-483A-3F7CCCC1238E}"/>
                </a:ext>
              </a:extLst>
            </p:cNvPr>
            <p:cNvSpPr>
              <a:spLocks noChangeArrowheads="1"/>
            </p:cNvSpPr>
            <p:nvPr/>
          </p:nvSpPr>
          <p:spPr bwMode="auto">
            <a:xfrm>
              <a:off x="584200" y="5090471"/>
              <a:ext cx="392074" cy="392222"/>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9" name="矩形 169">
              <a:extLst>
                <a:ext uri="{FF2B5EF4-FFF2-40B4-BE49-F238E27FC236}">
                  <a16:creationId xmlns:a16="http://schemas.microsoft.com/office/drawing/2014/main" id="{BA7E0231-87B6-E2CB-C483-48747506C020}"/>
                </a:ext>
              </a:extLst>
            </p:cNvPr>
            <p:cNvSpPr>
              <a:spLocks noChangeArrowheads="1"/>
            </p:cNvSpPr>
            <p:nvPr/>
          </p:nvSpPr>
          <p:spPr bwMode="auto">
            <a:xfrm>
              <a:off x="1179901" y="5090471"/>
              <a:ext cx="392074" cy="392222"/>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0" name="矩形 170">
              <a:extLst>
                <a:ext uri="{FF2B5EF4-FFF2-40B4-BE49-F238E27FC236}">
                  <a16:creationId xmlns:a16="http://schemas.microsoft.com/office/drawing/2014/main" id="{5DBCE47C-8FEB-F0AF-0A0C-6C80E9FED885}"/>
                </a:ext>
              </a:extLst>
            </p:cNvPr>
            <p:cNvSpPr>
              <a:spLocks noChangeArrowheads="1"/>
            </p:cNvSpPr>
            <p:nvPr/>
          </p:nvSpPr>
          <p:spPr bwMode="auto">
            <a:xfrm>
              <a:off x="1775602" y="5090471"/>
              <a:ext cx="392074" cy="392222"/>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1" name="矩形 171">
              <a:extLst>
                <a:ext uri="{FF2B5EF4-FFF2-40B4-BE49-F238E27FC236}">
                  <a16:creationId xmlns:a16="http://schemas.microsoft.com/office/drawing/2014/main" id="{58404717-03D2-0FCB-46B2-94D5E64209E0}"/>
                </a:ext>
              </a:extLst>
            </p:cNvPr>
            <p:cNvSpPr>
              <a:spLocks noChangeArrowheads="1"/>
            </p:cNvSpPr>
            <p:nvPr/>
          </p:nvSpPr>
          <p:spPr bwMode="auto">
            <a:xfrm>
              <a:off x="2371303" y="5090471"/>
              <a:ext cx="392074" cy="392222"/>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2" name="矩形 172">
              <a:extLst>
                <a:ext uri="{FF2B5EF4-FFF2-40B4-BE49-F238E27FC236}">
                  <a16:creationId xmlns:a16="http://schemas.microsoft.com/office/drawing/2014/main" id="{2E3F1559-CFEB-82C4-5B0D-B66595C5F522}"/>
                </a:ext>
              </a:extLst>
            </p:cNvPr>
            <p:cNvSpPr>
              <a:spLocks noChangeArrowheads="1"/>
            </p:cNvSpPr>
            <p:nvPr/>
          </p:nvSpPr>
          <p:spPr bwMode="auto">
            <a:xfrm>
              <a:off x="2967004" y="5090471"/>
              <a:ext cx="392074" cy="392222"/>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3" name="矩形 173">
              <a:extLst>
                <a:ext uri="{FF2B5EF4-FFF2-40B4-BE49-F238E27FC236}">
                  <a16:creationId xmlns:a16="http://schemas.microsoft.com/office/drawing/2014/main" id="{1AA42976-5212-D479-D591-F6532EA01FA1}"/>
                </a:ext>
              </a:extLst>
            </p:cNvPr>
            <p:cNvSpPr>
              <a:spLocks noChangeArrowheads="1"/>
            </p:cNvSpPr>
            <p:nvPr/>
          </p:nvSpPr>
          <p:spPr bwMode="auto">
            <a:xfrm>
              <a:off x="3562706" y="5090471"/>
              <a:ext cx="392074" cy="392222"/>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4" name="矩形 174">
              <a:extLst>
                <a:ext uri="{FF2B5EF4-FFF2-40B4-BE49-F238E27FC236}">
                  <a16:creationId xmlns:a16="http://schemas.microsoft.com/office/drawing/2014/main" id="{1F787CFF-4BAC-B5CD-DCDB-93F4125857A1}"/>
                </a:ext>
              </a:extLst>
            </p:cNvPr>
            <p:cNvSpPr>
              <a:spLocks noChangeArrowheads="1"/>
            </p:cNvSpPr>
            <p:nvPr/>
          </p:nvSpPr>
          <p:spPr bwMode="auto">
            <a:xfrm>
              <a:off x="584200" y="5664956"/>
              <a:ext cx="392074" cy="392222"/>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5" name="矩形 175">
              <a:extLst>
                <a:ext uri="{FF2B5EF4-FFF2-40B4-BE49-F238E27FC236}">
                  <a16:creationId xmlns:a16="http://schemas.microsoft.com/office/drawing/2014/main" id="{94395FEF-88EE-BCFF-63A3-E63CF93BA941}"/>
                </a:ext>
              </a:extLst>
            </p:cNvPr>
            <p:cNvSpPr>
              <a:spLocks noChangeArrowheads="1"/>
            </p:cNvSpPr>
            <p:nvPr/>
          </p:nvSpPr>
          <p:spPr bwMode="auto">
            <a:xfrm>
              <a:off x="1179901" y="5664956"/>
              <a:ext cx="392074" cy="392222"/>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 name="矩形 176">
              <a:extLst>
                <a:ext uri="{FF2B5EF4-FFF2-40B4-BE49-F238E27FC236}">
                  <a16:creationId xmlns:a16="http://schemas.microsoft.com/office/drawing/2014/main" id="{1EA605FA-E510-6218-FD38-C1681AF9AAB1}"/>
                </a:ext>
              </a:extLst>
            </p:cNvPr>
            <p:cNvSpPr>
              <a:spLocks noChangeArrowheads="1"/>
            </p:cNvSpPr>
            <p:nvPr/>
          </p:nvSpPr>
          <p:spPr bwMode="auto">
            <a:xfrm>
              <a:off x="1775602" y="5664956"/>
              <a:ext cx="392074" cy="392222"/>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7" name="矩形 177">
              <a:extLst>
                <a:ext uri="{FF2B5EF4-FFF2-40B4-BE49-F238E27FC236}">
                  <a16:creationId xmlns:a16="http://schemas.microsoft.com/office/drawing/2014/main" id="{7EAB28E6-D132-CACC-5E4F-82C11D7379D9}"/>
                </a:ext>
              </a:extLst>
            </p:cNvPr>
            <p:cNvSpPr>
              <a:spLocks noChangeArrowheads="1"/>
            </p:cNvSpPr>
            <p:nvPr/>
          </p:nvSpPr>
          <p:spPr bwMode="auto">
            <a:xfrm>
              <a:off x="2371303" y="5664956"/>
              <a:ext cx="392074" cy="392222"/>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8" name="矩形 178">
              <a:extLst>
                <a:ext uri="{FF2B5EF4-FFF2-40B4-BE49-F238E27FC236}">
                  <a16:creationId xmlns:a16="http://schemas.microsoft.com/office/drawing/2014/main" id="{8C9BE57E-9D4B-817E-34A2-304257EA5CF1}"/>
                </a:ext>
              </a:extLst>
            </p:cNvPr>
            <p:cNvSpPr>
              <a:spLocks noChangeArrowheads="1"/>
            </p:cNvSpPr>
            <p:nvPr/>
          </p:nvSpPr>
          <p:spPr bwMode="auto">
            <a:xfrm>
              <a:off x="2967004" y="5664956"/>
              <a:ext cx="392074" cy="392222"/>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9" name="矩形 179">
              <a:extLst>
                <a:ext uri="{FF2B5EF4-FFF2-40B4-BE49-F238E27FC236}">
                  <a16:creationId xmlns:a16="http://schemas.microsoft.com/office/drawing/2014/main" id="{DA7B166F-EA27-51B2-8E83-F0603AAC87C6}"/>
                </a:ext>
              </a:extLst>
            </p:cNvPr>
            <p:cNvSpPr>
              <a:spLocks noChangeArrowheads="1"/>
            </p:cNvSpPr>
            <p:nvPr/>
          </p:nvSpPr>
          <p:spPr bwMode="auto">
            <a:xfrm>
              <a:off x="3562706" y="5664956"/>
              <a:ext cx="392074" cy="392222"/>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60" name="Group 67">
              <a:extLst>
                <a:ext uri="{FF2B5EF4-FFF2-40B4-BE49-F238E27FC236}">
                  <a16:creationId xmlns:a16="http://schemas.microsoft.com/office/drawing/2014/main" id="{3B959B8E-607B-B3A4-4479-368A8433F34A}"/>
                </a:ext>
              </a:extLst>
            </p:cNvPr>
            <p:cNvGrpSpPr>
              <a:grpSpLocks/>
            </p:cNvGrpSpPr>
            <p:nvPr/>
          </p:nvGrpSpPr>
          <p:grpSpPr bwMode="auto">
            <a:xfrm>
              <a:off x="584200" y="515938"/>
              <a:ext cx="3370580" cy="5541240"/>
              <a:chOff x="0" y="0"/>
              <a:chExt cx="2476153" cy="4069266"/>
            </a:xfrm>
          </p:grpSpPr>
          <p:sp>
            <p:nvSpPr>
              <p:cNvPr id="261" name="矩形 3">
                <a:extLst>
                  <a:ext uri="{FF2B5EF4-FFF2-40B4-BE49-F238E27FC236}">
                    <a16:creationId xmlns:a16="http://schemas.microsoft.com/office/drawing/2014/main" id="{7EFDE44B-0CD2-056B-35AC-590F97F4509C}"/>
                  </a:ext>
                </a:extLst>
              </p:cNvPr>
              <p:cNvSpPr>
                <a:spLocks noChangeArrowheads="1"/>
              </p:cNvSpPr>
              <p:nvPr/>
            </p:nvSpPr>
            <p:spPr bwMode="auto">
              <a:xfrm>
                <a:off x="0" y="0"/>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2" name="矩形 4">
                <a:extLst>
                  <a:ext uri="{FF2B5EF4-FFF2-40B4-BE49-F238E27FC236}">
                    <a16:creationId xmlns:a16="http://schemas.microsoft.com/office/drawing/2014/main" id="{215AB840-476A-CF4F-0A7D-7A6801D75AB8}"/>
                  </a:ext>
                </a:extLst>
              </p:cNvPr>
              <p:cNvSpPr>
                <a:spLocks noChangeArrowheads="1"/>
              </p:cNvSpPr>
              <p:nvPr/>
            </p:nvSpPr>
            <p:spPr bwMode="auto">
              <a:xfrm>
                <a:off x="437624" y="0"/>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3" name="矩形 5">
                <a:extLst>
                  <a:ext uri="{FF2B5EF4-FFF2-40B4-BE49-F238E27FC236}">
                    <a16:creationId xmlns:a16="http://schemas.microsoft.com/office/drawing/2014/main" id="{95D9256B-5EA6-664A-F750-30F9214D219B}"/>
                  </a:ext>
                </a:extLst>
              </p:cNvPr>
              <p:cNvSpPr>
                <a:spLocks noChangeArrowheads="1"/>
              </p:cNvSpPr>
              <p:nvPr/>
            </p:nvSpPr>
            <p:spPr bwMode="auto">
              <a:xfrm>
                <a:off x="875248" y="0"/>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4" name="矩形 6">
                <a:extLst>
                  <a:ext uri="{FF2B5EF4-FFF2-40B4-BE49-F238E27FC236}">
                    <a16:creationId xmlns:a16="http://schemas.microsoft.com/office/drawing/2014/main" id="{FE500617-C1E9-25E6-B310-BA283E3A8E1B}"/>
                  </a:ext>
                </a:extLst>
              </p:cNvPr>
              <p:cNvSpPr>
                <a:spLocks noChangeArrowheads="1"/>
              </p:cNvSpPr>
              <p:nvPr/>
            </p:nvSpPr>
            <p:spPr bwMode="auto">
              <a:xfrm>
                <a:off x="1312872" y="0"/>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5" name="矩形 7">
                <a:extLst>
                  <a:ext uri="{FF2B5EF4-FFF2-40B4-BE49-F238E27FC236}">
                    <a16:creationId xmlns:a16="http://schemas.microsoft.com/office/drawing/2014/main" id="{0D24674C-563C-AE34-141A-72A80E8EE672}"/>
                  </a:ext>
                </a:extLst>
              </p:cNvPr>
              <p:cNvSpPr>
                <a:spLocks noChangeArrowheads="1"/>
              </p:cNvSpPr>
              <p:nvPr/>
            </p:nvSpPr>
            <p:spPr bwMode="auto">
              <a:xfrm>
                <a:off x="1750496" y="0"/>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6" name="矩形 8">
                <a:extLst>
                  <a:ext uri="{FF2B5EF4-FFF2-40B4-BE49-F238E27FC236}">
                    <a16:creationId xmlns:a16="http://schemas.microsoft.com/office/drawing/2014/main" id="{A1E3F472-D4CA-CEFD-F1AE-CF62B5B34047}"/>
                  </a:ext>
                </a:extLst>
              </p:cNvPr>
              <p:cNvSpPr>
                <a:spLocks noChangeArrowheads="1"/>
              </p:cNvSpPr>
              <p:nvPr/>
            </p:nvSpPr>
            <p:spPr bwMode="auto">
              <a:xfrm>
                <a:off x="2188121" y="0"/>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7" name="矩形 59">
                <a:extLst>
                  <a:ext uri="{FF2B5EF4-FFF2-40B4-BE49-F238E27FC236}">
                    <a16:creationId xmlns:a16="http://schemas.microsoft.com/office/drawing/2014/main" id="{17C3D503-A374-52AA-29D8-63AE12210303}"/>
                  </a:ext>
                </a:extLst>
              </p:cNvPr>
              <p:cNvSpPr>
                <a:spLocks noChangeArrowheads="1"/>
              </p:cNvSpPr>
              <p:nvPr/>
            </p:nvSpPr>
            <p:spPr bwMode="auto">
              <a:xfrm>
                <a:off x="0" y="406202"/>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8" name="矩形 60">
                <a:extLst>
                  <a:ext uri="{FF2B5EF4-FFF2-40B4-BE49-F238E27FC236}">
                    <a16:creationId xmlns:a16="http://schemas.microsoft.com/office/drawing/2014/main" id="{17FFF4FA-CFDF-65C3-652F-CF900887A9E7}"/>
                  </a:ext>
                </a:extLst>
              </p:cNvPr>
              <p:cNvSpPr>
                <a:spLocks noChangeArrowheads="1"/>
              </p:cNvSpPr>
              <p:nvPr/>
            </p:nvSpPr>
            <p:spPr bwMode="auto">
              <a:xfrm>
                <a:off x="437624" y="406202"/>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9" name="矩形 61">
                <a:extLst>
                  <a:ext uri="{FF2B5EF4-FFF2-40B4-BE49-F238E27FC236}">
                    <a16:creationId xmlns:a16="http://schemas.microsoft.com/office/drawing/2014/main" id="{F30F2463-F5DA-203A-B337-A23322D40845}"/>
                  </a:ext>
                </a:extLst>
              </p:cNvPr>
              <p:cNvSpPr>
                <a:spLocks noChangeArrowheads="1"/>
              </p:cNvSpPr>
              <p:nvPr/>
            </p:nvSpPr>
            <p:spPr bwMode="auto">
              <a:xfrm>
                <a:off x="875248" y="406202"/>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0" name="矩形 62">
                <a:extLst>
                  <a:ext uri="{FF2B5EF4-FFF2-40B4-BE49-F238E27FC236}">
                    <a16:creationId xmlns:a16="http://schemas.microsoft.com/office/drawing/2014/main" id="{42927658-F035-BB21-0016-C2EB087F7819}"/>
                  </a:ext>
                </a:extLst>
              </p:cNvPr>
              <p:cNvSpPr>
                <a:spLocks noChangeArrowheads="1"/>
              </p:cNvSpPr>
              <p:nvPr/>
            </p:nvSpPr>
            <p:spPr bwMode="auto">
              <a:xfrm>
                <a:off x="1312872" y="406202"/>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1" name="矩形 63">
                <a:extLst>
                  <a:ext uri="{FF2B5EF4-FFF2-40B4-BE49-F238E27FC236}">
                    <a16:creationId xmlns:a16="http://schemas.microsoft.com/office/drawing/2014/main" id="{793A5DA2-2A28-4097-58AB-CFF5A64B5113}"/>
                  </a:ext>
                </a:extLst>
              </p:cNvPr>
              <p:cNvSpPr>
                <a:spLocks noChangeArrowheads="1"/>
              </p:cNvSpPr>
              <p:nvPr/>
            </p:nvSpPr>
            <p:spPr bwMode="auto">
              <a:xfrm>
                <a:off x="1750496" y="406202"/>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2" name="矩形 64">
                <a:extLst>
                  <a:ext uri="{FF2B5EF4-FFF2-40B4-BE49-F238E27FC236}">
                    <a16:creationId xmlns:a16="http://schemas.microsoft.com/office/drawing/2014/main" id="{9DCA1EE0-FC03-1504-E299-42E9241B92EC}"/>
                  </a:ext>
                </a:extLst>
              </p:cNvPr>
              <p:cNvSpPr>
                <a:spLocks noChangeArrowheads="1"/>
              </p:cNvSpPr>
              <p:nvPr/>
            </p:nvSpPr>
            <p:spPr bwMode="auto">
              <a:xfrm>
                <a:off x="2188121" y="406202"/>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3" name="矩形 70">
                <a:extLst>
                  <a:ext uri="{FF2B5EF4-FFF2-40B4-BE49-F238E27FC236}">
                    <a16:creationId xmlns:a16="http://schemas.microsoft.com/office/drawing/2014/main" id="{F44BA567-6ED1-F3AF-2670-1886542198F3}"/>
                  </a:ext>
                </a:extLst>
              </p:cNvPr>
              <p:cNvSpPr>
                <a:spLocks noChangeArrowheads="1"/>
              </p:cNvSpPr>
              <p:nvPr/>
            </p:nvSpPr>
            <p:spPr bwMode="auto">
              <a:xfrm>
                <a:off x="1750496" y="828081"/>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4" name="矩形 71">
                <a:extLst>
                  <a:ext uri="{FF2B5EF4-FFF2-40B4-BE49-F238E27FC236}">
                    <a16:creationId xmlns:a16="http://schemas.microsoft.com/office/drawing/2014/main" id="{AE89CF7A-56E4-EDF3-7096-DA1197494935}"/>
                  </a:ext>
                </a:extLst>
              </p:cNvPr>
              <p:cNvSpPr>
                <a:spLocks noChangeArrowheads="1"/>
              </p:cNvSpPr>
              <p:nvPr/>
            </p:nvSpPr>
            <p:spPr bwMode="auto">
              <a:xfrm>
                <a:off x="2188121" y="828081"/>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5" name="矩形 77">
                <a:extLst>
                  <a:ext uri="{FF2B5EF4-FFF2-40B4-BE49-F238E27FC236}">
                    <a16:creationId xmlns:a16="http://schemas.microsoft.com/office/drawing/2014/main" id="{79A93CB2-B2A8-B45F-93FB-6E62F15E36E1}"/>
                  </a:ext>
                </a:extLst>
              </p:cNvPr>
              <p:cNvSpPr>
                <a:spLocks noChangeArrowheads="1"/>
              </p:cNvSpPr>
              <p:nvPr/>
            </p:nvSpPr>
            <p:spPr bwMode="auto">
              <a:xfrm>
                <a:off x="1750496" y="1249960"/>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6" name="矩形 78">
                <a:extLst>
                  <a:ext uri="{FF2B5EF4-FFF2-40B4-BE49-F238E27FC236}">
                    <a16:creationId xmlns:a16="http://schemas.microsoft.com/office/drawing/2014/main" id="{F2E615B4-B353-99DA-215E-A1B4E02DA77B}"/>
                  </a:ext>
                </a:extLst>
              </p:cNvPr>
              <p:cNvSpPr>
                <a:spLocks noChangeArrowheads="1"/>
              </p:cNvSpPr>
              <p:nvPr/>
            </p:nvSpPr>
            <p:spPr bwMode="auto">
              <a:xfrm>
                <a:off x="2188121" y="1249960"/>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7" name="矩形 80">
                <a:extLst>
                  <a:ext uri="{FF2B5EF4-FFF2-40B4-BE49-F238E27FC236}">
                    <a16:creationId xmlns:a16="http://schemas.microsoft.com/office/drawing/2014/main" id="{B5F30FC8-F5FE-0CEB-C2CA-A88D34A6D1E3}"/>
                  </a:ext>
                </a:extLst>
              </p:cNvPr>
              <p:cNvSpPr>
                <a:spLocks noChangeArrowheads="1"/>
              </p:cNvSpPr>
              <p:nvPr/>
            </p:nvSpPr>
            <p:spPr bwMode="auto">
              <a:xfrm>
                <a:off x="0" y="1671839"/>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8" name="矩形 81">
                <a:extLst>
                  <a:ext uri="{FF2B5EF4-FFF2-40B4-BE49-F238E27FC236}">
                    <a16:creationId xmlns:a16="http://schemas.microsoft.com/office/drawing/2014/main" id="{74606770-FC1D-AC47-55EB-73F84332DFC4}"/>
                  </a:ext>
                </a:extLst>
              </p:cNvPr>
              <p:cNvSpPr>
                <a:spLocks noChangeArrowheads="1"/>
              </p:cNvSpPr>
              <p:nvPr/>
            </p:nvSpPr>
            <p:spPr bwMode="auto">
              <a:xfrm>
                <a:off x="437624" y="1671839"/>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9" name="矩形 82">
                <a:extLst>
                  <a:ext uri="{FF2B5EF4-FFF2-40B4-BE49-F238E27FC236}">
                    <a16:creationId xmlns:a16="http://schemas.microsoft.com/office/drawing/2014/main" id="{CC39D4AB-167B-4B6C-E8BE-BC8ED1DB31EB}"/>
                  </a:ext>
                </a:extLst>
              </p:cNvPr>
              <p:cNvSpPr>
                <a:spLocks noChangeArrowheads="1"/>
              </p:cNvSpPr>
              <p:nvPr/>
            </p:nvSpPr>
            <p:spPr bwMode="auto">
              <a:xfrm>
                <a:off x="875248" y="1671839"/>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0" name="矩形 83">
                <a:extLst>
                  <a:ext uri="{FF2B5EF4-FFF2-40B4-BE49-F238E27FC236}">
                    <a16:creationId xmlns:a16="http://schemas.microsoft.com/office/drawing/2014/main" id="{4340A423-0701-591A-DA4D-11F7A5908229}"/>
                  </a:ext>
                </a:extLst>
              </p:cNvPr>
              <p:cNvSpPr>
                <a:spLocks noChangeArrowheads="1"/>
              </p:cNvSpPr>
              <p:nvPr/>
            </p:nvSpPr>
            <p:spPr bwMode="auto">
              <a:xfrm>
                <a:off x="1312872" y="1671839"/>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1" name="矩形 84">
                <a:extLst>
                  <a:ext uri="{FF2B5EF4-FFF2-40B4-BE49-F238E27FC236}">
                    <a16:creationId xmlns:a16="http://schemas.microsoft.com/office/drawing/2014/main" id="{7DB8EF59-501A-B998-F54E-F3944BFFFE55}"/>
                  </a:ext>
                </a:extLst>
              </p:cNvPr>
              <p:cNvSpPr>
                <a:spLocks noChangeArrowheads="1"/>
              </p:cNvSpPr>
              <p:nvPr/>
            </p:nvSpPr>
            <p:spPr bwMode="auto">
              <a:xfrm>
                <a:off x="1750496" y="1671839"/>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2" name="矩形 85">
                <a:extLst>
                  <a:ext uri="{FF2B5EF4-FFF2-40B4-BE49-F238E27FC236}">
                    <a16:creationId xmlns:a16="http://schemas.microsoft.com/office/drawing/2014/main" id="{6FE86A6A-CD7A-6115-796B-B5B9E13B0C8F}"/>
                  </a:ext>
                </a:extLst>
              </p:cNvPr>
              <p:cNvSpPr>
                <a:spLocks noChangeArrowheads="1"/>
              </p:cNvSpPr>
              <p:nvPr/>
            </p:nvSpPr>
            <p:spPr bwMode="auto">
              <a:xfrm>
                <a:off x="2188121" y="1671839"/>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3" name="矩形 87">
                <a:extLst>
                  <a:ext uri="{FF2B5EF4-FFF2-40B4-BE49-F238E27FC236}">
                    <a16:creationId xmlns:a16="http://schemas.microsoft.com/office/drawing/2014/main" id="{2173BB1F-D996-3150-AC47-6E7B232B9C21}"/>
                  </a:ext>
                </a:extLst>
              </p:cNvPr>
              <p:cNvSpPr>
                <a:spLocks noChangeArrowheads="1"/>
              </p:cNvSpPr>
              <p:nvPr/>
            </p:nvSpPr>
            <p:spPr bwMode="auto">
              <a:xfrm>
                <a:off x="0" y="2093718"/>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4" name="矩形 88">
                <a:extLst>
                  <a:ext uri="{FF2B5EF4-FFF2-40B4-BE49-F238E27FC236}">
                    <a16:creationId xmlns:a16="http://schemas.microsoft.com/office/drawing/2014/main" id="{48C4B7E0-0D26-170F-D894-A8FC16B853F5}"/>
                  </a:ext>
                </a:extLst>
              </p:cNvPr>
              <p:cNvSpPr>
                <a:spLocks noChangeArrowheads="1"/>
              </p:cNvSpPr>
              <p:nvPr/>
            </p:nvSpPr>
            <p:spPr bwMode="auto">
              <a:xfrm>
                <a:off x="437624" y="2093718"/>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5" name="矩形 89">
                <a:extLst>
                  <a:ext uri="{FF2B5EF4-FFF2-40B4-BE49-F238E27FC236}">
                    <a16:creationId xmlns:a16="http://schemas.microsoft.com/office/drawing/2014/main" id="{DEDF11E2-60E3-4ADA-25B6-0E7EB1388E5C}"/>
                  </a:ext>
                </a:extLst>
              </p:cNvPr>
              <p:cNvSpPr>
                <a:spLocks noChangeArrowheads="1"/>
              </p:cNvSpPr>
              <p:nvPr/>
            </p:nvSpPr>
            <p:spPr bwMode="auto">
              <a:xfrm>
                <a:off x="875248" y="2093718"/>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6" name="矩形 90">
                <a:extLst>
                  <a:ext uri="{FF2B5EF4-FFF2-40B4-BE49-F238E27FC236}">
                    <a16:creationId xmlns:a16="http://schemas.microsoft.com/office/drawing/2014/main" id="{2D1D74D9-A540-28BB-C1AF-3985A8903CA6}"/>
                  </a:ext>
                </a:extLst>
              </p:cNvPr>
              <p:cNvSpPr>
                <a:spLocks noChangeArrowheads="1"/>
              </p:cNvSpPr>
              <p:nvPr/>
            </p:nvSpPr>
            <p:spPr bwMode="auto">
              <a:xfrm>
                <a:off x="1312872" y="2093718"/>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7" name="矩形 91">
                <a:extLst>
                  <a:ext uri="{FF2B5EF4-FFF2-40B4-BE49-F238E27FC236}">
                    <a16:creationId xmlns:a16="http://schemas.microsoft.com/office/drawing/2014/main" id="{A8171159-DBDF-F30B-7384-FDB09280D12E}"/>
                  </a:ext>
                </a:extLst>
              </p:cNvPr>
              <p:cNvSpPr>
                <a:spLocks noChangeArrowheads="1"/>
              </p:cNvSpPr>
              <p:nvPr/>
            </p:nvSpPr>
            <p:spPr bwMode="auto">
              <a:xfrm>
                <a:off x="1750496" y="2093718"/>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8" name="矩形 92">
                <a:extLst>
                  <a:ext uri="{FF2B5EF4-FFF2-40B4-BE49-F238E27FC236}">
                    <a16:creationId xmlns:a16="http://schemas.microsoft.com/office/drawing/2014/main" id="{C7945866-FFFA-FCC0-B383-E28BB78C4372}"/>
                  </a:ext>
                </a:extLst>
              </p:cNvPr>
              <p:cNvSpPr>
                <a:spLocks noChangeArrowheads="1"/>
              </p:cNvSpPr>
              <p:nvPr/>
            </p:nvSpPr>
            <p:spPr bwMode="auto">
              <a:xfrm>
                <a:off x="2188121" y="2093718"/>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9" name="矩形 94">
                <a:extLst>
                  <a:ext uri="{FF2B5EF4-FFF2-40B4-BE49-F238E27FC236}">
                    <a16:creationId xmlns:a16="http://schemas.microsoft.com/office/drawing/2014/main" id="{14B9A739-9B39-C44A-CFC2-DBCAB039ACE4}"/>
                  </a:ext>
                </a:extLst>
              </p:cNvPr>
              <p:cNvSpPr>
                <a:spLocks noChangeArrowheads="1"/>
              </p:cNvSpPr>
              <p:nvPr/>
            </p:nvSpPr>
            <p:spPr bwMode="auto">
              <a:xfrm>
                <a:off x="0" y="2515597"/>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0" name="矩形 95">
                <a:extLst>
                  <a:ext uri="{FF2B5EF4-FFF2-40B4-BE49-F238E27FC236}">
                    <a16:creationId xmlns:a16="http://schemas.microsoft.com/office/drawing/2014/main" id="{CD54DE39-D21E-E679-9D2A-15EBE66C4799}"/>
                  </a:ext>
                </a:extLst>
              </p:cNvPr>
              <p:cNvSpPr>
                <a:spLocks noChangeArrowheads="1"/>
              </p:cNvSpPr>
              <p:nvPr/>
            </p:nvSpPr>
            <p:spPr bwMode="auto">
              <a:xfrm>
                <a:off x="437624" y="2515597"/>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1" name="矩形 101">
                <a:extLst>
                  <a:ext uri="{FF2B5EF4-FFF2-40B4-BE49-F238E27FC236}">
                    <a16:creationId xmlns:a16="http://schemas.microsoft.com/office/drawing/2014/main" id="{E8FCA1CD-177B-0B60-5E8A-C33D67DFD50B}"/>
                  </a:ext>
                </a:extLst>
              </p:cNvPr>
              <p:cNvSpPr>
                <a:spLocks noChangeArrowheads="1"/>
              </p:cNvSpPr>
              <p:nvPr/>
            </p:nvSpPr>
            <p:spPr bwMode="auto">
              <a:xfrm>
                <a:off x="0" y="2937476"/>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2" name="矩形 102">
                <a:extLst>
                  <a:ext uri="{FF2B5EF4-FFF2-40B4-BE49-F238E27FC236}">
                    <a16:creationId xmlns:a16="http://schemas.microsoft.com/office/drawing/2014/main" id="{3A6CC92D-7931-23C1-1B77-371F95E840EF}"/>
                  </a:ext>
                </a:extLst>
              </p:cNvPr>
              <p:cNvSpPr>
                <a:spLocks noChangeArrowheads="1"/>
              </p:cNvSpPr>
              <p:nvPr/>
            </p:nvSpPr>
            <p:spPr bwMode="auto">
              <a:xfrm>
                <a:off x="437624" y="2937476"/>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3" name="矩形 108">
                <a:extLst>
                  <a:ext uri="{FF2B5EF4-FFF2-40B4-BE49-F238E27FC236}">
                    <a16:creationId xmlns:a16="http://schemas.microsoft.com/office/drawing/2014/main" id="{3D008003-D2E3-E8F4-2C29-1DDC38CAF560}"/>
                  </a:ext>
                </a:extLst>
              </p:cNvPr>
              <p:cNvSpPr>
                <a:spLocks noChangeArrowheads="1"/>
              </p:cNvSpPr>
              <p:nvPr/>
            </p:nvSpPr>
            <p:spPr bwMode="auto">
              <a:xfrm>
                <a:off x="0" y="3359355"/>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4" name="矩形 109">
                <a:extLst>
                  <a:ext uri="{FF2B5EF4-FFF2-40B4-BE49-F238E27FC236}">
                    <a16:creationId xmlns:a16="http://schemas.microsoft.com/office/drawing/2014/main" id="{5373F43B-B062-B273-BAEF-0C00757E3249}"/>
                  </a:ext>
                </a:extLst>
              </p:cNvPr>
              <p:cNvSpPr>
                <a:spLocks noChangeArrowheads="1"/>
              </p:cNvSpPr>
              <p:nvPr/>
            </p:nvSpPr>
            <p:spPr bwMode="auto">
              <a:xfrm>
                <a:off x="437624" y="3359355"/>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5" name="矩形 110">
                <a:extLst>
                  <a:ext uri="{FF2B5EF4-FFF2-40B4-BE49-F238E27FC236}">
                    <a16:creationId xmlns:a16="http://schemas.microsoft.com/office/drawing/2014/main" id="{9CEB40BE-8105-31EA-FACC-6B6C900B9CE2}"/>
                  </a:ext>
                </a:extLst>
              </p:cNvPr>
              <p:cNvSpPr>
                <a:spLocks noChangeArrowheads="1"/>
              </p:cNvSpPr>
              <p:nvPr/>
            </p:nvSpPr>
            <p:spPr bwMode="auto">
              <a:xfrm>
                <a:off x="875248" y="3359355"/>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6" name="矩形 111">
                <a:extLst>
                  <a:ext uri="{FF2B5EF4-FFF2-40B4-BE49-F238E27FC236}">
                    <a16:creationId xmlns:a16="http://schemas.microsoft.com/office/drawing/2014/main" id="{2C4FC32D-CB44-079F-B5CA-9B038342B7ED}"/>
                  </a:ext>
                </a:extLst>
              </p:cNvPr>
              <p:cNvSpPr>
                <a:spLocks noChangeArrowheads="1"/>
              </p:cNvSpPr>
              <p:nvPr/>
            </p:nvSpPr>
            <p:spPr bwMode="auto">
              <a:xfrm>
                <a:off x="1312872" y="3359355"/>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7" name="矩形 112">
                <a:extLst>
                  <a:ext uri="{FF2B5EF4-FFF2-40B4-BE49-F238E27FC236}">
                    <a16:creationId xmlns:a16="http://schemas.microsoft.com/office/drawing/2014/main" id="{F6A69C25-92EB-415C-E84B-F5AAFF20EB20}"/>
                  </a:ext>
                </a:extLst>
              </p:cNvPr>
              <p:cNvSpPr>
                <a:spLocks noChangeArrowheads="1"/>
              </p:cNvSpPr>
              <p:nvPr/>
            </p:nvSpPr>
            <p:spPr bwMode="auto">
              <a:xfrm>
                <a:off x="1750496" y="3359355"/>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8" name="矩形 113">
                <a:extLst>
                  <a:ext uri="{FF2B5EF4-FFF2-40B4-BE49-F238E27FC236}">
                    <a16:creationId xmlns:a16="http://schemas.microsoft.com/office/drawing/2014/main" id="{4AAF5197-385B-DC11-B6DD-50DB463FF2E7}"/>
                  </a:ext>
                </a:extLst>
              </p:cNvPr>
              <p:cNvSpPr>
                <a:spLocks noChangeArrowheads="1"/>
              </p:cNvSpPr>
              <p:nvPr/>
            </p:nvSpPr>
            <p:spPr bwMode="auto">
              <a:xfrm>
                <a:off x="2188121" y="3359355"/>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9" name="矩形 115">
                <a:extLst>
                  <a:ext uri="{FF2B5EF4-FFF2-40B4-BE49-F238E27FC236}">
                    <a16:creationId xmlns:a16="http://schemas.microsoft.com/office/drawing/2014/main" id="{19E21FC0-2C03-A8A4-3A8B-DBC25B5C9EC5}"/>
                  </a:ext>
                </a:extLst>
              </p:cNvPr>
              <p:cNvSpPr>
                <a:spLocks noChangeArrowheads="1"/>
              </p:cNvSpPr>
              <p:nvPr/>
            </p:nvSpPr>
            <p:spPr bwMode="auto">
              <a:xfrm>
                <a:off x="0" y="3781234"/>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0" name="矩形 116">
                <a:extLst>
                  <a:ext uri="{FF2B5EF4-FFF2-40B4-BE49-F238E27FC236}">
                    <a16:creationId xmlns:a16="http://schemas.microsoft.com/office/drawing/2014/main" id="{2E9C698C-DEA0-25E4-8D21-A94BB4926761}"/>
                  </a:ext>
                </a:extLst>
              </p:cNvPr>
              <p:cNvSpPr>
                <a:spLocks noChangeArrowheads="1"/>
              </p:cNvSpPr>
              <p:nvPr/>
            </p:nvSpPr>
            <p:spPr bwMode="auto">
              <a:xfrm>
                <a:off x="437624" y="3781234"/>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1" name="矩形 117">
                <a:extLst>
                  <a:ext uri="{FF2B5EF4-FFF2-40B4-BE49-F238E27FC236}">
                    <a16:creationId xmlns:a16="http://schemas.microsoft.com/office/drawing/2014/main" id="{2425D8ED-0304-440D-9E9E-DB0B029FD1D6}"/>
                  </a:ext>
                </a:extLst>
              </p:cNvPr>
              <p:cNvSpPr>
                <a:spLocks noChangeArrowheads="1"/>
              </p:cNvSpPr>
              <p:nvPr/>
            </p:nvSpPr>
            <p:spPr bwMode="auto">
              <a:xfrm>
                <a:off x="875248" y="3781234"/>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2" name="矩形 118">
                <a:extLst>
                  <a:ext uri="{FF2B5EF4-FFF2-40B4-BE49-F238E27FC236}">
                    <a16:creationId xmlns:a16="http://schemas.microsoft.com/office/drawing/2014/main" id="{4DD7C78A-0EE5-2052-EE96-2F6214AA4E4C}"/>
                  </a:ext>
                </a:extLst>
              </p:cNvPr>
              <p:cNvSpPr>
                <a:spLocks noChangeArrowheads="1"/>
              </p:cNvSpPr>
              <p:nvPr/>
            </p:nvSpPr>
            <p:spPr bwMode="auto">
              <a:xfrm>
                <a:off x="1312872" y="3781234"/>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3" name="矩形 119">
                <a:extLst>
                  <a:ext uri="{FF2B5EF4-FFF2-40B4-BE49-F238E27FC236}">
                    <a16:creationId xmlns:a16="http://schemas.microsoft.com/office/drawing/2014/main" id="{7D9F9FFB-93C5-E0F8-F0BE-363DEBD62BD8}"/>
                  </a:ext>
                </a:extLst>
              </p:cNvPr>
              <p:cNvSpPr>
                <a:spLocks noChangeArrowheads="1"/>
              </p:cNvSpPr>
              <p:nvPr/>
            </p:nvSpPr>
            <p:spPr bwMode="auto">
              <a:xfrm>
                <a:off x="1750496" y="3781234"/>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4" name="矩形 120">
                <a:extLst>
                  <a:ext uri="{FF2B5EF4-FFF2-40B4-BE49-F238E27FC236}">
                    <a16:creationId xmlns:a16="http://schemas.microsoft.com/office/drawing/2014/main" id="{A00DD68F-560F-65C9-E3A4-F6AD52EA9F94}"/>
                  </a:ext>
                </a:extLst>
              </p:cNvPr>
              <p:cNvSpPr>
                <a:spLocks noChangeArrowheads="1"/>
              </p:cNvSpPr>
              <p:nvPr/>
            </p:nvSpPr>
            <p:spPr bwMode="auto">
              <a:xfrm>
                <a:off x="2188121" y="3781234"/>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Tree>
    <p:extLst>
      <p:ext uri="{BB962C8B-B14F-4D97-AF65-F5344CB8AC3E}">
        <p14:creationId xmlns:p14="http://schemas.microsoft.com/office/powerpoint/2010/main" val="14230074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E82A76F-25C0-86BD-9589-8CCF79DF3F47}"/>
              </a:ext>
            </a:extLst>
          </p:cNvPr>
          <p:cNvGrpSpPr/>
          <p:nvPr/>
        </p:nvGrpSpPr>
        <p:grpSpPr>
          <a:xfrm>
            <a:off x="3583650" y="949496"/>
            <a:ext cx="4713571" cy="4405955"/>
            <a:chOff x="3850722" y="1552829"/>
            <a:chExt cx="4678817" cy="4373469"/>
          </a:xfrm>
        </p:grpSpPr>
        <p:sp>
          <p:nvSpPr>
            <p:cNvPr id="24" name="椭圆 23">
              <a:extLst>
                <a:ext uri="{FF2B5EF4-FFF2-40B4-BE49-F238E27FC236}">
                  <a16:creationId xmlns:a16="http://schemas.microsoft.com/office/drawing/2014/main" id="{A4D4A725-E6F3-E530-ACCF-A88166BE84F6}"/>
                </a:ext>
              </a:extLst>
            </p:cNvPr>
            <p:cNvSpPr/>
            <p:nvPr/>
          </p:nvSpPr>
          <p:spPr>
            <a:xfrm>
              <a:off x="5881956" y="3132926"/>
              <a:ext cx="2320928" cy="2320928"/>
            </a:xfrm>
            <a:prstGeom prst="ellipse">
              <a:avLst/>
            </a:prstGeom>
            <a:gradFill>
              <a:gsLst>
                <a:gs pos="0">
                  <a:schemeClr val="accent1">
                    <a:alpha val="24000"/>
                  </a:schemeClr>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25" name="椭圆 24">
              <a:extLst>
                <a:ext uri="{FF2B5EF4-FFF2-40B4-BE49-F238E27FC236}">
                  <a16:creationId xmlns:a16="http://schemas.microsoft.com/office/drawing/2014/main" id="{ED40A81C-E8FE-7083-2F64-39361E611FE7}"/>
                </a:ext>
              </a:extLst>
            </p:cNvPr>
            <p:cNvSpPr/>
            <p:nvPr/>
          </p:nvSpPr>
          <p:spPr>
            <a:xfrm>
              <a:off x="4127766" y="3132926"/>
              <a:ext cx="2320928" cy="2320928"/>
            </a:xfrm>
            <a:prstGeom prst="ellipse">
              <a:avLst/>
            </a:prstGeom>
            <a:gradFill>
              <a:gsLst>
                <a:gs pos="0">
                  <a:schemeClr val="accent2">
                    <a:alpha val="24000"/>
                  </a:schemeClr>
                </a:gs>
                <a:gs pos="100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26" name="椭圆 25">
              <a:extLst>
                <a:ext uri="{FF2B5EF4-FFF2-40B4-BE49-F238E27FC236}">
                  <a16:creationId xmlns:a16="http://schemas.microsoft.com/office/drawing/2014/main" id="{E755159E-7C3E-4312-4622-A3FB5CEC5211}"/>
                </a:ext>
              </a:extLst>
            </p:cNvPr>
            <p:cNvSpPr/>
            <p:nvPr/>
          </p:nvSpPr>
          <p:spPr>
            <a:xfrm>
              <a:off x="5604912" y="2855882"/>
              <a:ext cx="2875016" cy="2875016"/>
            </a:xfrm>
            <a:prstGeom prst="ellipse">
              <a:avLst/>
            </a:prstGeom>
            <a:noFill/>
            <a:ln>
              <a:gradFill>
                <a:gsLst>
                  <a:gs pos="11000">
                    <a:schemeClr val="accent2">
                      <a:alpha val="0"/>
                    </a:schemeClr>
                  </a:gs>
                  <a:gs pos="35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27" name="椭圆 26">
              <a:extLst>
                <a:ext uri="{FF2B5EF4-FFF2-40B4-BE49-F238E27FC236}">
                  <a16:creationId xmlns:a16="http://schemas.microsoft.com/office/drawing/2014/main" id="{016FC180-6EDF-C264-61C0-8ADA6AAFE1D9}"/>
                </a:ext>
              </a:extLst>
            </p:cNvPr>
            <p:cNvSpPr/>
            <p:nvPr/>
          </p:nvSpPr>
          <p:spPr>
            <a:xfrm flipH="1">
              <a:off x="3850722" y="2841966"/>
              <a:ext cx="2875016" cy="2875016"/>
            </a:xfrm>
            <a:prstGeom prst="ellipse">
              <a:avLst/>
            </a:prstGeom>
            <a:noFill/>
            <a:ln>
              <a:gradFill>
                <a:gsLst>
                  <a:gs pos="11000">
                    <a:schemeClr val="accent2">
                      <a:alpha val="0"/>
                    </a:schemeClr>
                  </a:gs>
                  <a:gs pos="35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28" name="椭圆 27">
              <a:extLst>
                <a:ext uri="{FF2B5EF4-FFF2-40B4-BE49-F238E27FC236}">
                  <a16:creationId xmlns:a16="http://schemas.microsoft.com/office/drawing/2014/main" id="{120B9E23-BFF1-31AE-C863-7EBE3B5DDF2D}"/>
                </a:ext>
              </a:extLst>
            </p:cNvPr>
            <p:cNvSpPr/>
            <p:nvPr/>
          </p:nvSpPr>
          <p:spPr>
            <a:xfrm>
              <a:off x="4779002" y="3791472"/>
              <a:ext cx="1018456" cy="1018455"/>
            </a:xfrm>
            <a:prstGeom prst="ellipse">
              <a:avLst/>
            </a:prstGeom>
            <a:solidFill>
              <a:schemeClr val="accent2"/>
            </a:solidFill>
            <a:ln>
              <a:noFill/>
            </a:ln>
            <a:effectLst>
              <a:outerShdw blurRad="342900" sx="110000" sy="110000" algn="ctr" rotWithShape="0">
                <a:schemeClr val="accent1">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9EB2D6C1-6635-4361-7D46-AE554D209BDE}"/>
                </a:ext>
              </a:extLst>
            </p:cNvPr>
            <p:cNvSpPr/>
            <p:nvPr/>
          </p:nvSpPr>
          <p:spPr>
            <a:xfrm>
              <a:off x="6628665" y="3791472"/>
              <a:ext cx="1018456" cy="1018455"/>
            </a:xfrm>
            <a:prstGeom prst="ellipse">
              <a:avLst/>
            </a:prstGeom>
            <a:solidFill>
              <a:schemeClr val="accent1"/>
            </a:solidFill>
            <a:ln>
              <a:noFill/>
            </a:ln>
            <a:effectLst>
              <a:outerShdw blurRad="342900" sx="110000" sy="110000" algn="ctr" rotWithShape="0">
                <a:schemeClr val="accent1">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DF33AAB8-F290-BE1B-D2E1-39D84D51F70A}"/>
                </a:ext>
              </a:extLst>
            </p:cNvPr>
            <p:cNvSpPr/>
            <p:nvPr/>
          </p:nvSpPr>
          <p:spPr>
            <a:xfrm>
              <a:off x="5078914" y="2618734"/>
              <a:ext cx="418633" cy="418632"/>
            </a:xfrm>
            <a:prstGeom prst="ellipse">
              <a:avLst/>
            </a:prstGeom>
            <a:solidFill>
              <a:schemeClr val="accent2"/>
            </a:solidFill>
            <a:ln>
              <a:noFill/>
            </a:ln>
            <a:effectLst>
              <a:outerShdw blurRad="342900" sx="110000" sy="110000" algn="ctr" rotWithShape="0">
                <a:schemeClr val="accent1">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22810703-4853-EDD1-77E1-CEC65CE5EF91}"/>
                </a:ext>
              </a:extLst>
            </p:cNvPr>
            <p:cNvSpPr/>
            <p:nvPr/>
          </p:nvSpPr>
          <p:spPr>
            <a:xfrm>
              <a:off x="3850722" y="3372840"/>
              <a:ext cx="418633" cy="418632"/>
            </a:xfrm>
            <a:prstGeom prst="ellipse">
              <a:avLst/>
            </a:prstGeom>
            <a:solidFill>
              <a:schemeClr val="accent2"/>
            </a:solidFill>
            <a:ln>
              <a:noFill/>
            </a:ln>
            <a:effectLst>
              <a:outerShdw blurRad="342900" sx="110000" sy="110000" algn="ctr" rotWithShape="0">
                <a:schemeClr val="accent1">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35BCA7E9-FD48-B2AF-DBD1-02BD46F5D813}"/>
                </a:ext>
              </a:extLst>
            </p:cNvPr>
            <p:cNvSpPr/>
            <p:nvPr/>
          </p:nvSpPr>
          <p:spPr>
            <a:xfrm>
              <a:off x="3850722" y="4832864"/>
              <a:ext cx="418633" cy="418632"/>
            </a:xfrm>
            <a:prstGeom prst="ellipse">
              <a:avLst/>
            </a:prstGeom>
            <a:solidFill>
              <a:schemeClr val="accent2"/>
            </a:solidFill>
            <a:ln>
              <a:noFill/>
            </a:ln>
            <a:effectLst>
              <a:outerShdw blurRad="342900" sx="110000" sy="110000" algn="ctr" rotWithShape="0">
                <a:schemeClr val="accent1">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B0FDCB05-8D27-BAB1-54CF-9B175AA76FBA}"/>
                </a:ext>
              </a:extLst>
            </p:cNvPr>
            <p:cNvSpPr/>
            <p:nvPr/>
          </p:nvSpPr>
          <p:spPr>
            <a:xfrm flipH="1">
              <a:off x="8084012" y="3372840"/>
              <a:ext cx="418633" cy="418632"/>
            </a:xfrm>
            <a:prstGeom prst="ellipse">
              <a:avLst/>
            </a:prstGeom>
            <a:solidFill>
              <a:schemeClr val="accent1"/>
            </a:solidFill>
            <a:ln>
              <a:noFill/>
            </a:ln>
            <a:effectLst>
              <a:outerShdw blurRad="342900" sx="110000" sy="110000" algn="ctr" rotWithShape="0">
                <a:schemeClr val="accent1">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5872CDF6-1F27-C16A-093F-491DBD5A21C8}"/>
                </a:ext>
              </a:extLst>
            </p:cNvPr>
            <p:cNvSpPr/>
            <p:nvPr/>
          </p:nvSpPr>
          <p:spPr>
            <a:xfrm flipH="1">
              <a:off x="8110906" y="4738735"/>
              <a:ext cx="418633" cy="418632"/>
            </a:xfrm>
            <a:prstGeom prst="ellipse">
              <a:avLst/>
            </a:prstGeom>
            <a:solidFill>
              <a:schemeClr val="accent1"/>
            </a:solidFill>
            <a:ln>
              <a:noFill/>
            </a:ln>
            <a:effectLst>
              <a:outerShdw blurRad="342900" sx="110000" sy="110000" algn="ctr" rotWithShape="0">
                <a:schemeClr val="accent1">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id="{FD72FC89-5035-A126-AF76-A3B08D8E9D1B}"/>
                </a:ext>
              </a:extLst>
            </p:cNvPr>
            <p:cNvSpPr/>
            <p:nvPr/>
          </p:nvSpPr>
          <p:spPr>
            <a:xfrm flipH="1">
              <a:off x="6928577" y="5507666"/>
              <a:ext cx="418633" cy="418632"/>
            </a:xfrm>
            <a:prstGeom prst="ellipse">
              <a:avLst/>
            </a:prstGeom>
            <a:solidFill>
              <a:schemeClr val="accent1"/>
            </a:solidFill>
            <a:ln>
              <a:noFill/>
            </a:ln>
            <a:effectLst>
              <a:outerShdw blurRad="342900" sx="110000" sy="110000" algn="ctr" rotWithShape="0">
                <a:schemeClr val="accent1">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user_209046">
              <a:extLst>
                <a:ext uri="{FF2B5EF4-FFF2-40B4-BE49-F238E27FC236}">
                  <a16:creationId xmlns:a16="http://schemas.microsoft.com/office/drawing/2014/main" id="{DD38AB4C-6E1B-7024-6391-BE4F9715203F}"/>
                </a:ext>
              </a:extLst>
            </p:cNvPr>
            <p:cNvSpPr/>
            <p:nvPr/>
          </p:nvSpPr>
          <p:spPr>
            <a:xfrm>
              <a:off x="5179150" y="2693004"/>
              <a:ext cx="227686" cy="205318"/>
            </a:xfrm>
            <a:custGeom>
              <a:avLst/>
              <a:gdLst>
                <a:gd name="connsiteX0" fmla="*/ 521432 w 608344"/>
                <a:gd name="connsiteY0" fmla="*/ 370453 h 548582"/>
                <a:gd name="connsiteX1" fmla="*/ 465737 w 608344"/>
                <a:gd name="connsiteY1" fmla="*/ 425787 h 548582"/>
                <a:gd name="connsiteX2" fmla="*/ 442491 w 608344"/>
                <a:gd name="connsiteY2" fmla="*/ 402479 h 548582"/>
                <a:gd name="connsiteX3" fmla="*/ 418201 w 608344"/>
                <a:gd name="connsiteY3" fmla="*/ 426545 h 548582"/>
                <a:gd name="connsiteX4" fmla="*/ 441447 w 608344"/>
                <a:gd name="connsiteY4" fmla="*/ 449948 h 548582"/>
                <a:gd name="connsiteX5" fmla="*/ 465642 w 608344"/>
                <a:gd name="connsiteY5" fmla="*/ 474204 h 548582"/>
                <a:gd name="connsiteX6" fmla="*/ 489932 w 608344"/>
                <a:gd name="connsiteY6" fmla="*/ 450043 h 548582"/>
                <a:gd name="connsiteX7" fmla="*/ 545532 w 608344"/>
                <a:gd name="connsiteY7" fmla="*/ 394709 h 548582"/>
                <a:gd name="connsiteX8" fmla="*/ 481962 w 608344"/>
                <a:gd name="connsiteY8" fmla="*/ 296170 h 548582"/>
                <a:gd name="connsiteX9" fmla="*/ 608344 w 608344"/>
                <a:gd name="connsiteY9" fmla="*/ 422376 h 548582"/>
                <a:gd name="connsiteX10" fmla="*/ 481962 w 608344"/>
                <a:gd name="connsiteY10" fmla="*/ 548582 h 548582"/>
                <a:gd name="connsiteX11" fmla="*/ 355579 w 608344"/>
                <a:gd name="connsiteY11" fmla="*/ 422376 h 548582"/>
                <a:gd name="connsiteX12" fmla="*/ 481962 w 608344"/>
                <a:gd name="connsiteY12" fmla="*/ 296170 h 548582"/>
                <a:gd name="connsiteX13" fmla="*/ 255835 w 608344"/>
                <a:gd name="connsiteY13" fmla="*/ 446 h 548582"/>
                <a:gd name="connsiteX14" fmla="*/ 317801 w 608344"/>
                <a:gd name="connsiteY14" fmla="*/ 13616 h 548582"/>
                <a:gd name="connsiteX15" fmla="*/ 348072 w 608344"/>
                <a:gd name="connsiteY15" fmla="*/ 41661 h 548582"/>
                <a:gd name="connsiteX16" fmla="*/ 381190 w 608344"/>
                <a:gd name="connsiteY16" fmla="*/ 146831 h 548582"/>
                <a:gd name="connsiteX17" fmla="*/ 378913 w 608344"/>
                <a:gd name="connsiteY17" fmla="*/ 156211 h 548582"/>
                <a:gd name="connsiteX18" fmla="*/ 387833 w 608344"/>
                <a:gd name="connsiteY18" fmla="*/ 200458 h 548582"/>
                <a:gd name="connsiteX19" fmla="*/ 366387 w 608344"/>
                <a:gd name="connsiteY19" fmla="*/ 237694 h 548582"/>
                <a:gd name="connsiteX20" fmla="*/ 351393 w 608344"/>
                <a:gd name="connsiteY20" fmla="*/ 278720 h 548582"/>
                <a:gd name="connsiteX21" fmla="*/ 351393 w 608344"/>
                <a:gd name="connsiteY21" fmla="*/ 322873 h 548582"/>
                <a:gd name="connsiteX22" fmla="*/ 317611 w 608344"/>
                <a:gd name="connsiteY22" fmla="*/ 422358 h 548582"/>
                <a:gd name="connsiteX23" fmla="*/ 376635 w 608344"/>
                <a:gd name="connsiteY23" fmla="*/ 548088 h 548582"/>
                <a:gd name="connsiteX24" fmla="*/ 26855 w 608344"/>
                <a:gd name="connsiteY24" fmla="*/ 548088 h 548582"/>
                <a:gd name="connsiteX25" fmla="*/ 0 w 608344"/>
                <a:gd name="connsiteY25" fmla="*/ 521274 h 548582"/>
                <a:gd name="connsiteX26" fmla="*/ 0 w 608344"/>
                <a:gd name="connsiteY26" fmla="*/ 473806 h 548582"/>
                <a:gd name="connsiteX27" fmla="*/ 19453 w 608344"/>
                <a:gd name="connsiteY27" fmla="*/ 432969 h 548582"/>
                <a:gd name="connsiteX28" fmla="*/ 173751 w 608344"/>
                <a:gd name="connsiteY28" fmla="*/ 334242 h 548582"/>
                <a:gd name="connsiteX29" fmla="*/ 176408 w 608344"/>
                <a:gd name="connsiteY29" fmla="*/ 329884 h 548582"/>
                <a:gd name="connsiteX30" fmla="*/ 176408 w 608344"/>
                <a:gd name="connsiteY30" fmla="*/ 278720 h 548582"/>
                <a:gd name="connsiteX31" fmla="*/ 161320 w 608344"/>
                <a:gd name="connsiteY31" fmla="*/ 237694 h 548582"/>
                <a:gd name="connsiteX32" fmla="*/ 139969 w 608344"/>
                <a:gd name="connsiteY32" fmla="*/ 200458 h 548582"/>
                <a:gd name="connsiteX33" fmla="*/ 148320 w 608344"/>
                <a:gd name="connsiteY33" fmla="*/ 156211 h 548582"/>
                <a:gd name="connsiteX34" fmla="*/ 146042 w 608344"/>
                <a:gd name="connsiteY34" fmla="*/ 146736 h 548582"/>
                <a:gd name="connsiteX35" fmla="*/ 145758 w 608344"/>
                <a:gd name="connsiteY35" fmla="*/ 95099 h 548582"/>
                <a:gd name="connsiteX36" fmla="*/ 176029 w 608344"/>
                <a:gd name="connsiteY36" fmla="*/ 42135 h 548582"/>
                <a:gd name="connsiteX37" fmla="*/ 203928 w 608344"/>
                <a:gd name="connsiteY37" fmla="*/ 19017 h 548582"/>
                <a:gd name="connsiteX38" fmla="*/ 231162 w 608344"/>
                <a:gd name="connsiteY38" fmla="*/ 5089 h 548582"/>
                <a:gd name="connsiteX39" fmla="*/ 255835 w 608344"/>
                <a:gd name="connsiteY39" fmla="*/ 446 h 54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8344" h="548582">
                  <a:moveTo>
                    <a:pt x="521432" y="370453"/>
                  </a:moveTo>
                  <a:lnTo>
                    <a:pt x="465737" y="425787"/>
                  </a:lnTo>
                  <a:lnTo>
                    <a:pt x="442491" y="402479"/>
                  </a:lnTo>
                  <a:lnTo>
                    <a:pt x="418201" y="426545"/>
                  </a:lnTo>
                  <a:lnTo>
                    <a:pt x="441447" y="449948"/>
                  </a:lnTo>
                  <a:lnTo>
                    <a:pt x="465642" y="474204"/>
                  </a:lnTo>
                  <a:lnTo>
                    <a:pt x="489932" y="450043"/>
                  </a:lnTo>
                  <a:lnTo>
                    <a:pt x="545532" y="394709"/>
                  </a:lnTo>
                  <a:close/>
                  <a:moveTo>
                    <a:pt x="481962" y="296170"/>
                  </a:moveTo>
                  <a:cubicBezTo>
                    <a:pt x="551795" y="296170"/>
                    <a:pt x="608344" y="352641"/>
                    <a:pt x="608344" y="422376"/>
                  </a:cubicBezTo>
                  <a:cubicBezTo>
                    <a:pt x="608344" y="492111"/>
                    <a:pt x="551795" y="548582"/>
                    <a:pt x="481962" y="548582"/>
                  </a:cubicBezTo>
                  <a:cubicBezTo>
                    <a:pt x="412129" y="548582"/>
                    <a:pt x="355579" y="492111"/>
                    <a:pt x="355579" y="422376"/>
                  </a:cubicBezTo>
                  <a:cubicBezTo>
                    <a:pt x="355579" y="352641"/>
                    <a:pt x="412129" y="296170"/>
                    <a:pt x="481962" y="296170"/>
                  </a:cubicBezTo>
                  <a:close/>
                  <a:moveTo>
                    <a:pt x="255835" y="446"/>
                  </a:moveTo>
                  <a:cubicBezTo>
                    <a:pt x="282785" y="-1828"/>
                    <a:pt x="303187" y="4899"/>
                    <a:pt x="317801" y="13616"/>
                  </a:cubicBezTo>
                  <a:cubicBezTo>
                    <a:pt x="339721" y="25744"/>
                    <a:pt x="348072" y="41661"/>
                    <a:pt x="348072" y="41661"/>
                  </a:cubicBezTo>
                  <a:cubicBezTo>
                    <a:pt x="348072" y="41661"/>
                    <a:pt x="398176" y="45167"/>
                    <a:pt x="381190" y="146831"/>
                  </a:cubicBezTo>
                  <a:cubicBezTo>
                    <a:pt x="380621" y="149863"/>
                    <a:pt x="379862" y="153085"/>
                    <a:pt x="378913" y="156211"/>
                  </a:cubicBezTo>
                  <a:cubicBezTo>
                    <a:pt x="388592" y="156211"/>
                    <a:pt x="398271" y="163507"/>
                    <a:pt x="387833" y="200458"/>
                  </a:cubicBezTo>
                  <a:cubicBezTo>
                    <a:pt x="379672" y="229262"/>
                    <a:pt x="372080" y="237221"/>
                    <a:pt x="366387" y="237694"/>
                  </a:cubicBezTo>
                  <a:cubicBezTo>
                    <a:pt x="364394" y="250675"/>
                    <a:pt x="359175" y="265076"/>
                    <a:pt x="351393" y="278720"/>
                  </a:cubicBezTo>
                  <a:lnTo>
                    <a:pt x="351393" y="322873"/>
                  </a:lnTo>
                  <a:cubicBezTo>
                    <a:pt x="330232" y="350539"/>
                    <a:pt x="317611" y="385027"/>
                    <a:pt x="317611" y="422358"/>
                  </a:cubicBezTo>
                  <a:cubicBezTo>
                    <a:pt x="317611" y="472764"/>
                    <a:pt x="340480" y="518053"/>
                    <a:pt x="376635" y="548088"/>
                  </a:cubicBezTo>
                  <a:lnTo>
                    <a:pt x="26855" y="548088"/>
                  </a:lnTo>
                  <a:cubicBezTo>
                    <a:pt x="12052" y="548088"/>
                    <a:pt x="0" y="536055"/>
                    <a:pt x="0" y="521274"/>
                  </a:cubicBezTo>
                  <a:lnTo>
                    <a:pt x="0" y="473806"/>
                  </a:lnTo>
                  <a:cubicBezTo>
                    <a:pt x="0" y="457983"/>
                    <a:pt x="7212" y="443013"/>
                    <a:pt x="19453" y="432969"/>
                  </a:cubicBezTo>
                  <a:cubicBezTo>
                    <a:pt x="86638" y="377921"/>
                    <a:pt x="159043" y="341443"/>
                    <a:pt x="173751" y="334242"/>
                  </a:cubicBezTo>
                  <a:cubicBezTo>
                    <a:pt x="175365" y="333484"/>
                    <a:pt x="176408" y="331779"/>
                    <a:pt x="176408" y="329884"/>
                  </a:cubicBezTo>
                  <a:lnTo>
                    <a:pt x="176408" y="278720"/>
                  </a:lnTo>
                  <a:cubicBezTo>
                    <a:pt x="168437" y="265076"/>
                    <a:pt x="163313" y="250675"/>
                    <a:pt x="161320" y="237694"/>
                  </a:cubicBezTo>
                  <a:cubicBezTo>
                    <a:pt x="155627" y="237221"/>
                    <a:pt x="148035" y="229072"/>
                    <a:pt x="139969" y="200458"/>
                  </a:cubicBezTo>
                  <a:cubicBezTo>
                    <a:pt x="129531" y="164170"/>
                    <a:pt x="138925" y="156496"/>
                    <a:pt x="148320" y="156211"/>
                  </a:cubicBezTo>
                  <a:cubicBezTo>
                    <a:pt x="147371" y="153085"/>
                    <a:pt x="146612" y="149863"/>
                    <a:pt x="146042" y="146736"/>
                  </a:cubicBezTo>
                  <a:cubicBezTo>
                    <a:pt x="142436" y="128450"/>
                    <a:pt x="141487" y="111396"/>
                    <a:pt x="145758" y="95099"/>
                  </a:cubicBezTo>
                  <a:cubicBezTo>
                    <a:pt x="150787" y="73212"/>
                    <a:pt x="162744" y="55684"/>
                    <a:pt x="176029" y="42135"/>
                  </a:cubicBezTo>
                  <a:cubicBezTo>
                    <a:pt x="184379" y="33134"/>
                    <a:pt x="193869" y="25459"/>
                    <a:pt x="203928" y="19017"/>
                  </a:cubicBezTo>
                  <a:cubicBezTo>
                    <a:pt x="212183" y="13332"/>
                    <a:pt x="221293" y="8405"/>
                    <a:pt x="231162" y="5089"/>
                  </a:cubicBezTo>
                  <a:cubicBezTo>
                    <a:pt x="238849" y="2625"/>
                    <a:pt x="247105" y="825"/>
                    <a:pt x="255835" y="44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user_209046">
              <a:extLst>
                <a:ext uri="{FF2B5EF4-FFF2-40B4-BE49-F238E27FC236}">
                  <a16:creationId xmlns:a16="http://schemas.microsoft.com/office/drawing/2014/main" id="{85A4B650-BE2A-48EB-F5CD-78CE143018FF}"/>
                </a:ext>
              </a:extLst>
            </p:cNvPr>
            <p:cNvSpPr/>
            <p:nvPr/>
          </p:nvSpPr>
          <p:spPr>
            <a:xfrm>
              <a:off x="3960353" y="3449613"/>
              <a:ext cx="199202" cy="227686"/>
            </a:xfrm>
            <a:custGeom>
              <a:avLst/>
              <a:gdLst>
                <a:gd name="T0" fmla="*/ 8582 w 9077"/>
                <a:gd name="T1" fmla="*/ 4538 h 10373"/>
                <a:gd name="T2" fmla="*/ 9077 w 9077"/>
                <a:gd name="T3" fmla="*/ 4538 h 10373"/>
                <a:gd name="T4" fmla="*/ 9077 w 9077"/>
                <a:gd name="T5" fmla="*/ 9151 h 10373"/>
                <a:gd name="T6" fmla="*/ 7855 w 9077"/>
                <a:gd name="T7" fmla="*/ 10373 h 10373"/>
                <a:gd name="T8" fmla="*/ 4789 w 9077"/>
                <a:gd name="T9" fmla="*/ 10373 h 10373"/>
                <a:gd name="T10" fmla="*/ 4539 w 9077"/>
                <a:gd name="T11" fmla="*/ 10123 h 10373"/>
                <a:gd name="T12" fmla="*/ 4539 w 9077"/>
                <a:gd name="T13" fmla="*/ 9562 h 10373"/>
                <a:gd name="T14" fmla="*/ 4789 w 9077"/>
                <a:gd name="T15" fmla="*/ 9312 h 10373"/>
                <a:gd name="T16" fmla="*/ 7532 w 9077"/>
                <a:gd name="T17" fmla="*/ 9312 h 10373"/>
                <a:gd name="T18" fmla="*/ 8106 w 9077"/>
                <a:gd name="T19" fmla="*/ 8738 h 10373"/>
                <a:gd name="T20" fmla="*/ 8106 w 9077"/>
                <a:gd name="T21" fmla="*/ 7780 h 10373"/>
                <a:gd name="T22" fmla="*/ 6734 w 9077"/>
                <a:gd name="T23" fmla="*/ 7780 h 10373"/>
                <a:gd name="T24" fmla="*/ 6484 w 9077"/>
                <a:gd name="T25" fmla="*/ 7530 h 10373"/>
                <a:gd name="T26" fmla="*/ 6484 w 9077"/>
                <a:gd name="T27" fmla="*/ 4788 h 10373"/>
                <a:gd name="T28" fmla="*/ 6734 w 9077"/>
                <a:gd name="T29" fmla="*/ 4538 h 10373"/>
                <a:gd name="T30" fmla="*/ 8582 w 9077"/>
                <a:gd name="T31" fmla="*/ 4538 h 10373"/>
                <a:gd name="T32" fmla="*/ 8087 w 9077"/>
                <a:gd name="T33" fmla="*/ 4538 h 10373"/>
                <a:gd name="T34" fmla="*/ 8087 w 9077"/>
                <a:gd name="T35" fmla="*/ 4520 h 10373"/>
                <a:gd name="T36" fmla="*/ 4521 w 9077"/>
                <a:gd name="T37" fmla="*/ 972 h 10373"/>
                <a:gd name="T38" fmla="*/ 955 w 9077"/>
                <a:gd name="T39" fmla="*/ 4520 h 10373"/>
                <a:gd name="T40" fmla="*/ 955 w 9077"/>
                <a:gd name="T41" fmla="*/ 4538 h 10373"/>
                <a:gd name="T42" fmla="*/ 0 w 9077"/>
                <a:gd name="T43" fmla="*/ 4538 h 10373"/>
                <a:gd name="T44" fmla="*/ 0 w 9077"/>
                <a:gd name="T45" fmla="*/ 6558 h 10373"/>
                <a:gd name="T46" fmla="*/ 1222 w 9077"/>
                <a:gd name="T47" fmla="*/ 7781 h 10373"/>
                <a:gd name="T48" fmla="*/ 2343 w 9077"/>
                <a:gd name="T49" fmla="*/ 7781 h 10373"/>
                <a:gd name="T50" fmla="*/ 2593 w 9077"/>
                <a:gd name="T51" fmla="*/ 7531 h 10373"/>
                <a:gd name="T52" fmla="*/ 2593 w 9077"/>
                <a:gd name="T53" fmla="*/ 4788 h 10373"/>
                <a:gd name="T54" fmla="*/ 2343 w 9077"/>
                <a:gd name="T55" fmla="*/ 4538 h 10373"/>
                <a:gd name="T56" fmla="*/ 0 w 9077"/>
                <a:gd name="T57" fmla="*/ 4538 h 10373"/>
                <a:gd name="T58" fmla="*/ 0 w 9077"/>
                <a:gd name="T59" fmla="*/ 4516 h 10373"/>
                <a:gd name="T60" fmla="*/ 4539 w 9077"/>
                <a:gd name="T61" fmla="*/ 0 h 10373"/>
                <a:gd name="T62" fmla="*/ 9077 w 9077"/>
                <a:gd name="T63" fmla="*/ 4516 h 10373"/>
                <a:gd name="T64" fmla="*/ 9077 w 9077"/>
                <a:gd name="T65" fmla="*/ 4538 h 10373"/>
                <a:gd name="T66" fmla="*/ 8582 w 9077"/>
                <a:gd name="T67" fmla="*/ 4538 h 10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077" h="10373">
                  <a:moveTo>
                    <a:pt x="8582" y="4538"/>
                  </a:moveTo>
                  <a:lnTo>
                    <a:pt x="9077" y="4538"/>
                  </a:lnTo>
                  <a:lnTo>
                    <a:pt x="9077" y="9151"/>
                  </a:lnTo>
                  <a:cubicBezTo>
                    <a:pt x="9077" y="9826"/>
                    <a:pt x="8530" y="10373"/>
                    <a:pt x="7855" y="10373"/>
                  </a:cubicBezTo>
                  <a:lnTo>
                    <a:pt x="4789" y="10373"/>
                  </a:lnTo>
                  <a:cubicBezTo>
                    <a:pt x="4651" y="10373"/>
                    <a:pt x="4539" y="10261"/>
                    <a:pt x="4539" y="10123"/>
                  </a:cubicBezTo>
                  <a:lnTo>
                    <a:pt x="4539" y="9562"/>
                  </a:lnTo>
                  <a:cubicBezTo>
                    <a:pt x="4539" y="9425"/>
                    <a:pt x="4651" y="9312"/>
                    <a:pt x="4789" y="9312"/>
                  </a:cubicBezTo>
                  <a:lnTo>
                    <a:pt x="7532" y="9312"/>
                  </a:lnTo>
                  <a:cubicBezTo>
                    <a:pt x="7850" y="9312"/>
                    <a:pt x="8106" y="9055"/>
                    <a:pt x="8106" y="8738"/>
                  </a:cubicBezTo>
                  <a:lnTo>
                    <a:pt x="8106" y="7780"/>
                  </a:lnTo>
                  <a:lnTo>
                    <a:pt x="6734" y="7780"/>
                  </a:lnTo>
                  <a:cubicBezTo>
                    <a:pt x="6596" y="7780"/>
                    <a:pt x="6484" y="7667"/>
                    <a:pt x="6484" y="7530"/>
                  </a:cubicBezTo>
                  <a:lnTo>
                    <a:pt x="6484" y="4788"/>
                  </a:lnTo>
                  <a:cubicBezTo>
                    <a:pt x="6484" y="4651"/>
                    <a:pt x="6596" y="4538"/>
                    <a:pt x="6734" y="4538"/>
                  </a:cubicBezTo>
                  <a:lnTo>
                    <a:pt x="8582" y="4538"/>
                  </a:lnTo>
                  <a:lnTo>
                    <a:pt x="8087" y="4538"/>
                  </a:lnTo>
                  <a:lnTo>
                    <a:pt x="8087" y="4520"/>
                  </a:lnTo>
                  <a:cubicBezTo>
                    <a:pt x="8087" y="2560"/>
                    <a:pt x="6491" y="972"/>
                    <a:pt x="4521" y="972"/>
                  </a:cubicBezTo>
                  <a:cubicBezTo>
                    <a:pt x="2552" y="972"/>
                    <a:pt x="955" y="2561"/>
                    <a:pt x="955" y="4520"/>
                  </a:cubicBezTo>
                  <a:lnTo>
                    <a:pt x="955" y="4538"/>
                  </a:lnTo>
                  <a:lnTo>
                    <a:pt x="0" y="4538"/>
                  </a:lnTo>
                  <a:lnTo>
                    <a:pt x="0" y="6558"/>
                  </a:lnTo>
                  <a:cubicBezTo>
                    <a:pt x="0" y="7233"/>
                    <a:pt x="547" y="7781"/>
                    <a:pt x="1222" y="7781"/>
                  </a:cubicBezTo>
                  <a:lnTo>
                    <a:pt x="2343" y="7781"/>
                  </a:lnTo>
                  <a:cubicBezTo>
                    <a:pt x="2481" y="7781"/>
                    <a:pt x="2593" y="7668"/>
                    <a:pt x="2593" y="7531"/>
                  </a:cubicBezTo>
                  <a:lnTo>
                    <a:pt x="2593" y="4788"/>
                  </a:lnTo>
                  <a:cubicBezTo>
                    <a:pt x="2593" y="4651"/>
                    <a:pt x="2481" y="4538"/>
                    <a:pt x="2343" y="4538"/>
                  </a:cubicBezTo>
                  <a:lnTo>
                    <a:pt x="0" y="4538"/>
                  </a:lnTo>
                  <a:lnTo>
                    <a:pt x="0" y="4516"/>
                  </a:lnTo>
                  <a:cubicBezTo>
                    <a:pt x="0" y="2022"/>
                    <a:pt x="2032" y="0"/>
                    <a:pt x="4539" y="0"/>
                  </a:cubicBezTo>
                  <a:cubicBezTo>
                    <a:pt x="7045" y="0"/>
                    <a:pt x="9077" y="2021"/>
                    <a:pt x="9077" y="4516"/>
                  </a:cubicBezTo>
                  <a:lnTo>
                    <a:pt x="9077" y="4538"/>
                  </a:lnTo>
                  <a:lnTo>
                    <a:pt x="8582" y="453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67" name="user_209046">
              <a:extLst>
                <a:ext uri="{FF2B5EF4-FFF2-40B4-BE49-F238E27FC236}">
                  <a16:creationId xmlns:a16="http://schemas.microsoft.com/office/drawing/2014/main" id="{E6533EB8-B153-B16D-09EB-1433D8FEC3DF}"/>
                </a:ext>
              </a:extLst>
            </p:cNvPr>
            <p:cNvSpPr/>
            <p:nvPr/>
          </p:nvSpPr>
          <p:spPr>
            <a:xfrm>
              <a:off x="3941349" y="4929323"/>
              <a:ext cx="227686" cy="192442"/>
            </a:xfrm>
            <a:custGeom>
              <a:avLst/>
              <a:gdLst>
                <a:gd name="T0" fmla="*/ 4484 w 10375"/>
                <a:gd name="T1" fmla="*/ 6967 h 8769"/>
                <a:gd name="T2" fmla="*/ 4484 w 10375"/>
                <a:gd name="T3" fmla="*/ 8374 h 8769"/>
                <a:gd name="T4" fmla="*/ 5891 w 10375"/>
                <a:gd name="T5" fmla="*/ 8374 h 8769"/>
                <a:gd name="T6" fmla="*/ 5891 w 10375"/>
                <a:gd name="T7" fmla="*/ 6967 h 8769"/>
                <a:gd name="T8" fmla="*/ 4484 w 10375"/>
                <a:gd name="T9" fmla="*/ 6967 h 8769"/>
                <a:gd name="T10" fmla="*/ 1754 w 10375"/>
                <a:gd name="T11" fmla="*/ 5262 h 8769"/>
                <a:gd name="T12" fmla="*/ 2766 w 10375"/>
                <a:gd name="T13" fmla="*/ 6423 h 8769"/>
                <a:gd name="T14" fmla="*/ 7633 w 10375"/>
                <a:gd name="T15" fmla="*/ 6423 h 8769"/>
                <a:gd name="T16" fmla="*/ 8645 w 10375"/>
                <a:gd name="T17" fmla="*/ 5262 h 8769"/>
                <a:gd name="T18" fmla="*/ 1754 w 10375"/>
                <a:gd name="T19" fmla="*/ 5262 h 8769"/>
                <a:gd name="T20" fmla="*/ 0 w 10375"/>
                <a:gd name="T21" fmla="*/ 3261 h 8769"/>
                <a:gd name="T22" fmla="*/ 1038 w 10375"/>
                <a:gd name="T23" fmla="*/ 4447 h 8769"/>
                <a:gd name="T24" fmla="*/ 9338 w 10375"/>
                <a:gd name="T25" fmla="*/ 4447 h 8769"/>
                <a:gd name="T26" fmla="*/ 10375 w 10375"/>
                <a:gd name="T27" fmla="*/ 3261 h 8769"/>
                <a:gd name="T28" fmla="*/ 0 w 10375"/>
                <a:gd name="T29" fmla="*/ 3261 h 8769"/>
                <a:gd name="T30" fmla="*/ 0 w 10375"/>
                <a:gd name="T31" fmla="*/ 3261 h 8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375" h="8769">
                  <a:moveTo>
                    <a:pt x="4484" y="6967"/>
                  </a:moveTo>
                  <a:cubicBezTo>
                    <a:pt x="4089" y="7362"/>
                    <a:pt x="4089" y="7979"/>
                    <a:pt x="4484" y="8374"/>
                  </a:cubicBezTo>
                  <a:cubicBezTo>
                    <a:pt x="4879" y="8769"/>
                    <a:pt x="5496" y="8769"/>
                    <a:pt x="5891" y="8374"/>
                  </a:cubicBezTo>
                  <a:cubicBezTo>
                    <a:pt x="6286" y="7979"/>
                    <a:pt x="6286" y="7362"/>
                    <a:pt x="5891" y="6967"/>
                  </a:cubicBezTo>
                  <a:cubicBezTo>
                    <a:pt x="5471" y="6571"/>
                    <a:pt x="4854" y="6571"/>
                    <a:pt x="4484" y="6967"/>
                  </a:cubicBezTo>
                  <a:close/>
                  <a:moveTo>
                    <a:pt x="1754" y="5262"/>
                  </a:moveTo>
                  <a:lnTo>
                    <a:pt x="2766" y="6423"/>
                  </a:lnTo>
                  <a:cubicBezTo>
                    <a:pt x="4100" y="4892"/>
                    <a:pt x="6299" y="4892"/>
                    <a:pt x="7633" y="6423"/>
                  </a:cubicBezTo>
                  <a:lnTo>
                    <a:pt x="8645" y="5262"/>
                  </a:lnTo>
                  <a:cubicBezTo>
                    <a:pt x="6719" y="3088"/>
                    <a:pt x="3656" y="3088"/>
                    <a:pt x="1754" y="5262"/>
                  </a:cubicBezTo>
                  <a:close/>
                  <a:moveTo>
                    <a:pt x="0" y="3261"/>
                  </a:moveTo>
                  <a:lnTo>
                    <a:pt x="1038" y="4447"/>
                  </a:lnTo>
                  <a:cubicBezTo>
                    <a:pt x="3335" y="1803"/>
                    <a:pt x="7040" y="1803"/>
                    <a:pt x="9338" y="4447"/>
                  </a:cubicBezTo>
                  <a:lnTo>
                    <a:pt x="10375" y="3261"/>
                  </a:lnTo>
                  <a:cubicBezTo>
                    <a:pt x="7534" y="0"/>
                    <a:pt x="2865" y="0"/>
                    <a:pt x="0" y="3261"/>
                  </a:cubicBezTo>
                  <a:close/>
                  <a:moveTo>
                    <a:pt x="0" y="3261"/>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69" name="user_209046">
              <a:extLst>
                <a:ext uri="{FF2B5EF4-FFF2-40B4-BE49-F238E27FC236}">
                  <a16:creationId xmlns:a16="http://schemas.microsoft.com/office/drawing/2014/main" id="{2D0856B9-705A-F020-B30A-28A2BF44D81E}"/>
                </a:ext>
              </a:extLst>
            </p:cNvPr>
            <p:cNvSpPr/>
            <p:nvPr/>
          </p:nvSpPr>
          <p:spPr>
            <a:xfrm>
              <a:off x="7041229" y="5597821"/>
              <a:ext cx="185403" cy="227686"/>
            </a:xfrm>
            <a:custGeom>
              <a:avLst/>
              <a:gdLst>
                <a:gd name="T0" fmla="*/ 4225 w 8450"/>
                <a:gd name="T1" fmla="*/ 0 h 10376"/>
                <a:gd name="T2" fmla="*/ 0 w 8450"/>
                <a:gd name="T3" fmla="*/ 4225 h 10376"/>
                <a:gd name="T4" fmla="*/ 4225 w 8450"/>
                <a:gd name="T5" fmla="*/ 8450 h 10376"/>
                <a:gd name="T6" fmla="*/ 8450 w 8450"/>
                <a:gd name="T7" fmla="*/ 4225 h 10376"/>
                <a:gd name="T8" fmla="*/ 4225 w 8450"/>
                <a:gd name="T9" fmla="*/ 0 h 10376"/>
                <a:gd name="T10" fmla="*/ 4225 w 8450"/>
                <a:gd name="T11" fmla="*/ 6092 h 10376"/>
                <a:gd name="T12" fmla="*/ 2359 w 8450"/>
                <a:gd name="T13" fmla="*/ 4226 h 10376"/>
                <a:gd name="T14" fmla="*/ 4225 w 8450"/>
                <a:gd name="T15" fmla="*/ 2360 h 10376"/>
                <a:gd name="T16" fmla="*/ 6092 w 8450"/>
                <a:gd name="T17" fmla="*/ 4226 h 10376"/>
                <a:gd name="T18" fmla="*/ 4225 w 8450"/>
                <a:gd name="T19" fmla="*/ 6092 h 10376"/>
                <a:gd name="T20" fmla="*/ 6682 w 8450"/>
                <a:gd name="T21" fmla="*/ 8571 h 10376"/>
                <a:gd name="T22" fmla="*/ 6322 w 8450"/>
                <a:gd name="T23" fmla="*/ 8582 h 10376"/>
                <a:gd name="T24" fmla="*/ 4225 w 8450"/>
                <a:gd name="T25" fmla="*/ 9225 h 10376"/>
                <a:gd name="T26" fmla="*/ 2180 w 8450"/>
                <a:gd name="T27" fmla="*/ 8611 h 10376"/>
                <a:gd name="T28" fmla="*/ 1793 w 8450"/>
                <a:gd name="T29" fmla="*/ 8620 h 10376"/>
                <a:gd name="T30" fmla="*/ 1533 w 8450"/>
                <a:gd name="T31" fmla="*/ 8956 h 10376"/>
                <a:gd name="T32" fmla="*/ 1352 w 8450"/>
                <a:gd name="T33" fmla="*/ 9871 h 10376"/>
                <a:gd name="T34" fmla="*/ 1857 w 8450"/>
                <a:gd name="T35" fmla="*/ 10376 h 10376"/>
                <a:gd name="T36" fmla="*/ 6680 w 8450"/>
                <a:gd name="T37" fmla="*/ 10376 h 10376"/>
                <a:gd name="T38" fmla="*/ 7185 w 8450"/>
                <a:gd name="T39" fmla="*/ 9871 h 10376"/>
                <a:gd name="T40" fmla="*/ 7004 w 8450"/>
                <a:gd name="T41" fmla="*/ 8956 h 10376"/>
                <a:gd name="T42" fmla="*/ 6682 w 8450"/>
                <a:gd name="T43" fmla="*/ 8571 h 10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450" h="10376">
                  <a:moveTo>
                    <a:pt x="4225" y="0"/>
                  </a:moveTo>
                  <a:cubicBezTo>
                    <a:pt x="1892" y="0"/>
                    <a:pt x="0" y="1891"/>
                    <a:pt x="0" y="4225"/>
                  </a:cubicBezTo>
                  <a:cubicBezTo>
                    <a:pt x="0" y="6558"/>
                    <a:pt x="1892" y="8450"/>
                    <a:pt x="4225" y="8450"/>
                  </a:cubicBezTo>
                  <a:cubicBezTo>
                    <a:pt x="6559" y="8450"/>
                    <a:pt x="8450" y="6558"/>
                    <a:pt x="8450" y="4225"/>
                  </a:cubicBezTo>
                  <a:cubicBezTo>
                    <a:pt x="8450" y="1892"/>
                    <a:pt x="6559" y="0"/>
                    <a:pt x="4225" y="0"/>
                  </a:cubicBezTo>
                  <a:close/>
                  <a:moveTo>
                    <a:pt x="4225" y="6092"/>
                  </a:moveTo>
                  <a:cubicBezTo>
                    <a:pt x="3194" y="6092"/>
                    <a:pt x="2359" y="5257"/>
                    <a:pt x="2359" y="4226"/>
                  </a:cubicBezTo>
                  <a:cubicBezTo>
                    <a:pt x="2359" y="3194"/>
                    <a:pt x="3194" y="2360"/>
                    <a:pt x="4225" y="2360"/>
                  </a:cubicBezTo>
                  <a:cubicBezTo>
                    <a:pt x="5257" y="2360"/>
                    <a:pt x="6092" y="3195"/>
                    <a:pt x="6092" y="4226"/>
                  </a:cubicBezTo>
                  <a:cubicBezTo>
                    <a:pt x="6092" y="5257"/>
                    <a:pt x="5257" y="6092"/>
                    <a:pt x="4225" y="6092"/>
                  </a:cubicBezTo>
                  <a:close/>
                  <a:moveTo>
                    <a:pt x="6682" y="8571"/>
                  </a:moveTo>
                  <a:cubicBezTo>
                    <a:pt x="6570" y="8507"/>
                    <a:pt x="6432" y="8516"/>
                    <a:pt x="6322" y="8582"/>
                  </a:cubicBezTo>
                  <a:cubicBezTo>
                    <a:pt x="5643" y="8991"/>
                    <a:pt x="5117" y="9225"/>
                    <a:pt x="4225" y="9225"/>
                  </a:cubicBezTo>
                  <a:cubicBezTo>
                    <a:pt x="3355" y="9225"/>
                    <a:pt x="2843" y="9002"/>
                    <a:pt x="2180" y="8611"/>
                  </a:cubicBezTo>
                  <a:cubicBezTo>
                    <a:pt x="2060" y="8539"/>
                    <a:pt x="1909" y="8542"/>
                    <a:pt x="1793" y="8620"/>
                  </a:cubicBezTo>
                  <a:cubicBezTo>
                    <a:pt x="1659" y="8710"/>
                    <a:pt x="1584" y="8811"/>
                    <a:pt x="1533" y="8956"/>
                  </a:cubicBezTo>
                  <a:lnTo>
                    <a:pt x="1352" y="9871"/>
                  </a:lnTo>
                  <a:cubicBezTo>
                    <a:pt x="1352" y="10148"/>
                    <a:pt x="1579" y="10376"/>
                    <a:pt x="1857" y="10376"/>
                  </a:cubicBezTo>
                  <a:lnTo>
                    <a:pt x="6680" y="10376"/>
                  </a:lnTo>
                  <a:cubicBezTo>
                    <a:pt x="6958" y="10376"/>
                    <a:pt x="7185" y="10148"/>
                    <a:pt x="7185" y="9871"/>
                  </a:cubicBezTo>
                  <a:lnTo>
                    <a:pt x="7004" y="8956"/>
                  </a:lnTo>
                  <a:cubicBezTo>
                    <a:pt x="6947" y="8792"/>
                    <a:pt x="6845" y="8663"/>
                    <a:pt x="6682" y="857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70" name="user_209046">
              <a:extLst>
                <a:ext uri="{FF2B5EF4-FFF2-40B4-BE49-F238E27FC236}">
                  <a16:creationId xmlns:a16="http://schemas.microsoft.com/office/drawing/2014/main" id="{7CB9DFDF-9CEF-7468-2989-9C9A368455AB}"/>
                </a:ext>
              </a:extLst>
            </p:cNvPr>
            <p:cNvSpPr/>
            <p:nvPr/>
          </p:nvSpPr>
          <p:spPr>
            <a:xfrm>
              <a:off x="8228887" y="4834208"/>
              <a:ext cx="170775" cy="227686"/>
            </a:xfrm>
            <a:custGeom>
              <a:avLst/>
              <a:gdLst>
                <a:gd name="T0" fmla="*/ 3242 w 7782"/>
                <a:gd name="T1" fmla="*/ 0 h 10376"/>
                <a:gd name="T2" fmla="*/ 7134 w 7782"/>
                <a:gd name="T3" fmla="*/ 0 h 10376"/>
                <a:gd name="T4" fmla="*/ 7782 w 7782"/>
                <a:gd name="T5" fmla="*/ 648 h 10376"/>
                <a:gd name="T6" fmla="*/ 7782 w 7782"/>
                <a:gd name="T7" fmla="*/ 9727 h 10376"/>
                <a:gd name="T8" fmla="*/ 7134 w 7782"/>
                <a:gd name="T9" fmla="*/ 10376 h 10376"/>
                <a:gd name="T10" fmla="*/ 649 w 7782"/>
                <a:gd name="T11" fmla="*/ 10376 h 10376"/>
                <a:gd name="T12" fmla="*/ 0 w 7782"/>
                <a:gd name="T13" fmla="*/ 9727 h 10376"/>
                <a:gd name="T14" fmla="*/ 0 w 7782"/>
                <a:gd name="T15" fmla="*/ 3250 h 10376"/>
                <a:gd name="T16" fmla="*/ 3241 w 7782"/>
                <a:gd name="T17" fmla="*/ 3250 h 10376"/>
                <a:gd name="T18" fmla="*/ 3241 w 7782"/>
                <a:gd name="T19" fmla="*/ 3242 h 10376"/>
                <a:gd name="T20" fmla="*/ 3242 w 7782"/>
                <a:gd name="T21" fmla="*/ 3242 h 10376"/>
                <a:gd name="T22" fmla="*/ 3242 w 7782"/>
                <a:gd name="T23" fmla="*/ 0 h 10376"/>
                <a:gd name="T24" fmla="*/ 1297 w 7782"/>
                <a:gd name="T25" fmla="*/ 5188 h 10376"/>
                <a:gd name="T26" fmla="*/ 1297 w 7782"/>
                <a:gd name="T27" fmla="*/ 6485 h 10376"/>
                <a:gd name="T28" fmla="*/ 6485 w 7782"/>
                <a:gd name="T29" fmla="*/ 6485 h 10376"/>
                <a:gd name="T30" fmla="*/ 6485 w 7782"/>
                <a:gd name="T31" fmla="*/ 5188 h 10376"/>
                <a:gd name="T32" fmla="*/ 1297 w 7782"/>
                <a:gd name="T33" fmla="*/ 5188 h 10376"/>
                <a:gd name="T34" fmla="*/ 1297 w 7782"/>
                <a:gd name="T35" fmla="*/ 7133 h 10376"/>
                <a:gd name="T36" fmla="*/ 1297 w 7782"/>
                <a:gd name="T37" fmla="*/ 8431 h 10376"/>
                <a:gd name="T38" fmla="*/ 6485 w 7782"/>
                <a:gd name="T39" fmla="*/ 8431 h 10376"/>
                <a:gd name="T40" fmla="*/ 6485 w 7782"/>
                <a:gd name="T41" fmla="*/ 7133 h 10376"/>
                <a:gd name="T42" fmla="*/ 1297 w 7782"/>
                <a:gd name="T43" fmla="*/ 7133 h 10376"/>
                <a:gd name="T44" fmla="*/ 2594 w 7782"/>
                <a:gd name="T45" fmla="*/ 0 h 10376"/>
                <a:gd name="T46" fmla="*/ 2594 w 7782"/>
                <a:gd name="T47" fmla="*/ 2593 h 10376"/>
                <a:gd name="T48" fmla="*/ 0 w 7782"/>
                <a:gd name="T49" fmla="*/ 2593 h 10376"/>
                <a:gd name="T50" fmla="*/ 2594 w 7782"/>
                <a:gd name="T51" fmla="*/ 0 h 10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782" h="10376">
                  <a:moveTo>
                    <a:pt x="3242" y="0"/>
                  </a:moveTo>
                  <a:lnTo>
                    <a:pt x="7134" y="0"/>
                  </a:lnTo>
                  <a:cubicBezTo>
                    <a:pt x="7492" y="0"/>
                    <a:pt x="7782" y="290"/>
                    <a:pt x="7782" y="648"/>
                  </a:cubicBezTo>
                  <a:lnTo>
                    <a:pt x="7782" y="9727"/>
                  </a:lnTo>
                  <a:cubicBezTo>
                    <a:pt x="7782" y="10086"/>
                    <a:pt x="7492" y="10376"/>
                    <a:pt x="7134" y="10376"/>
                  </a:cubicBezTo>
                  <a:lnTo>
                    <a:pt x="649" y="10376"/>
                  </a:lnTo>
                  <a:cubicBezTo>
                    <a:pt x="290" y="10376"/>
                    <a:pt x="0" y="10086"/>
                    <a:pt x="0" y="9727"/>
                  </a:cubicBezTo>
                  <a:lnTo>
                    <a:pt x="0" y="3250"/>
                  </a:lnTo>
                  <a:lnTo>
                    <a:pt x="3241" y="3250"/>
                  </a:lnTo>
                  <a:lnTo>
                    <a:pt x="3241" y="3242"/>
                  </a:lnTo>
                  <a:lnTo>
                    <a:pt x="3242" y="3242"/>
                  </a:lnTo>
                  <a:lnTo>
                    <a:pt x="3242" y="0"/>
                  </a:lnTo>
                  <a:close/>
                  <a:moveTo>
                    <a:pt x="1297" y="5188"/>
                  </a:moveTo>
                  <a:lnTo>
                    <a:pt x="1297" y="6485"/>
                  </a:lnTo>
                  <a:lnTo>
                    <a:pt x="6485" y="6485"/>
                  </a:lnTo>
                  <a:lnTo>
                    <a:pt x="6485" y="5188"/>
                  </a:lnTo>
                  <a:lnTo>
                    <a:pt x="1297" y="5188"/>
                  </a:lnTo>
                  <a:close/>
                  <a:moveTo>
                    <a:pt x="1297" y="7133"/>
                  </a:moveTo>
                  <a:lnTo>
                    <a:pt x="1297" y="8431"/>
                  </a:lnTo>
                  <a:lnTo>
                    <a:pt x="6485" y="8431"/>
                  </a:lnTo>
                  <a:lnTo>
                    <a:pt x="6485" y="7133"/>
                  </a:lnTo>
                  <a:lnTo>
                    <a:pt x="1297" y="7133"/>
                  </a:lnTo>
                  <a:close/>
                  <a:moveTo>
                    <a:pt x="2594" y="0"/>
                  </a:moveTo>
                  <a:lnTo>
                    <a:pt x="2594" y="2593"/>
                  </a:lnTo>
                  <a:lnTo>
                    <a:pt x="0" y="2593"/>
                  </a:lnTo>
                  <a:lnTo>
                    <a:pt x="2594"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71" name="user_209046">
              <a:extLst>
                <a:ext uri="{FF2B5EF4-FFF2-40B4-BE49-F238E27FC236}">
                  <a16:creationId xmlns:a16="http://schemas.microsoft.com/office/drawing/2014/main" id="{32A8116B-AF58-3E53-363B-F8FB526D445A}"/>
                </a:ext>
              </a:extLst>
            </p:cNvPr>
            <p:cNvSpPr/>
            <p:nvPr/>
          </p:nvSpPr>
          <p:spPr>
            <a:xfrm>
              <a:off x="8173605" y="3470565"/>
              <a:ext cx="227550" cy="227686"/>
            </a:xfrm>
            <a:custGeom>
              <a:avLst/>
              <a:gdLst>
                <a:gd name="T0" fmla="*/ 5584 w 10429"/>
                <a:gd name="T1" fmla="*/ 8805 h 10436"/>
                <a:gd name="T2" fmla="*/ 7986 w 10429"/>
                <a:gd name="T3" fmla="*/ 10331 h 10436"/>
                <a:gd name="T4" fmla="*/ 8475 w 10429"/>
                <a:gd name="T5" fmla="*/ 10221 h 10436"/>
                <a:gd name="T6" fmla="*/ 8521 w 10429"/>
                <a:gd name="T7" fmla="*/ 9955 h 10436"/>
                <a:gd name="T8" fmla="*/ 7776 w 10429"/>
                <a:gd name="T9" fmla="*/ 6595 h 10436"/>
                <a:gd name="T10" fmla="*/ 10275 w 10429"/>
                <a:gd name="T11" fmla="*/ 4316 h 10436"/>
                <a:gd name="T12" fmla="*/ 10298 w 10429"/>
                <a:gd name="T13" fmla="*/ 3816 h 10436"/>
                <a:gd name="T14" fmla="*/ 10068 w 10429"/>
                <a:gd name="T15" fmla="*/ 3703 h 10436"/>
                <a:gd name="T16" fmla="*/ 6795 w 10429"/>
                <a:gd name="T17" fmla="*/ 3410 h 10436"/>
                <a:gd name="T18" fmla="*/ 5532 w 10429"/>
                <a:gd name="T19" fmla="*/ 270 h 10436"/>
                <a:gd name="T20" fmla="*/ 5071 w 10429"/>
                <a:gd name="T21" fmla="*/ 74 h 10436"/>
                <a:gd name="T22" fmla="*/ 4875 w 10429"/>
                <a:gd name="T23" fmla="*/ 270 h 10436"/>
                <a:gd name="T24" fmla="*/ 3611 w 10429"/>
                <a:gd name="T25" fmla="*/ 3409 h 10436"/>
                <a:gd name="T26" fmla="*/ 339 w 10429"/>
                <a:gd name="T27" fmla="*/ 3701 h 10436"/>
                <a:gd name="T28" fmla="*/ 17 w 10429"/>
                <a:gd name="T29" fmla="*/ 4086 h 10436"/>
                <a:gd name="T30" fmla="*/ 131 w 10429"/>
                <a:gd name="T31" fmla="*/ 4315 h 10436"/>
                <a:gd name="T32" fmla="*/ 2631 w 10429"/>
                <a:gd name="T33" fmla="*/ 6595 h 10436"/>
                <a:gd name="T34" fmla="*/ 1886 w 10429"/>
                <a:gd name="T35" fmla="*/ 9956 h 10436"/>
                <a:gd name="T36" fmla="*/ 2156 w 10429"/>
                <a:gd name="T37" fmla="*/ 10379 h 10436"/>
                <a:gd name="T38" fmla="*/ 2422 w 10429"/>
                <a:gd name="T39" fmla="*/ 10332 h 10436"/>
                <a:gd name="T40" fmla="*/ 4824 w 10429"/>
                <a:gd name="T41" fmla="*/ 8806 h 10436"/>
                <a:gd name="T42" fmla="*/ 5584 w 10429"/>
                <a:gd name="T43" fmla="*/ 8805 h 10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29" h="10436">
                  <a:moveTo>
                    <a:pt x="5584" y="8805"/>
                  </a:moveTo>
                  <a:lnTo>
                    <a:pt x="7986" y="10331"/>
                  </a:lnTo>
                  <a:cubicBezTo>
                    <a:pt x="8151" y="10436"/>
                    <a:pt x="8370" y="10388"/>
                    <a:pt x="8475" y="10221"/>
                  </a:cubicBezTo>
                  <a:cubicBezTo>
                    <a:pt x="8525" y="10143"/>
                    <a:pt x="8543" y="10046"/>
                    <a:pt x="8521" y="9955"/>
                  </a:cubicBezTo>
                  <a:lnTo>
                    <a:pt x="7776" y="6595"/>
                  </a:lnTo>
                  <a:lnTo>
                    <a:pt x="10275" y="4316"/>
                  </a:lnTo>
                  <a:cubicBezTo>
                    <a:pt x="10419" y="4184"/>
                    <a:pt x="10429" y="3960"/>
                    <a:pt x="10298" y="3816"/>
                  </a:cubicBezTo>
                  <a:cubicBezTo>
                    <a:pt x="10238" y="3751"/>
                    <a:pt x="10156" y="3710"/>
                    <a:pt x="10068" y="3703"/>
                  </a:cubicBezTo>
                  <a:lnTo>
                    <a:pt x="6795" y="3410"/>
                  </a:lnTo>
                  <a:lnTo>
                    <a:pt x="5532" y="270"/>
                  </a:lnTo>
                  <a:cubicBezTo>
                    <a:pt x="5460" y="89"/>
                    <a:pt x="5254" y="0"/>
                    <a:pt x="5071" y="74"/>
                  </a:cubicBezTo>
                  <a:cubicBezTo>
                    <a:pt x="4981" y="110"/>
                    <a:pt x="4910" y="181"/>
                    <a:pt x="4875" y="270"/>
                  </a:cubicBezTo>
                  <a:lnTo>
                    <a:pt x="3611" y="3409"/>
                  </a:lnTo>
                  <a:lnTo>
                    <a:pt x="339" y="3701"/>
                  </a:lnTo>
                  <a:cubicBezTo>
                    <a:pt x="144" y="3719"/>
                    <a:pt x="0" y="3891"/>
                    <a:pt x="17" y="4086"/>
                  </a:cubicBezTo>
                  <a:cubicBezTo>
                    <a:pt x="25" y="4174"/>
                    <a:pt x="66" y="4256"/>
                    <a:pt x="131" y="4315"/>
                  </a:cubicBezTo>
                  <a:lnTo>
                    <a:pt x="2631" y="6595"/>
                  </a:lnTo>
                  <a:lnTo>
                    <a:pt x="1886" y="9956"/>
                  </a:lnTo>
                  <a:cubicBezTo>
                    <a:pt x="1844" y="10148"/>
                    <a:pt x="1965" y="10336"/>
                    <a:pt x="2156" y="10379"/>
                  </a:cubicBezTo>
                  <a:cubicBezTo>
                    <a:pt x="2247" y="10399"/>
                    <a:pt x="2344" y="10382"/>
                    <a:pt x="2422" y="10332"/>
                  </a:cubicBezTo>
                  <a:lnTo>
                    <a:pt x="4824" y="8806"/>
                  </a:lnTo>
                  <a:cubicBezTo>
                    <a:pt x="5055" y="8657"/>
                    <a:pt x="5351" y="8657"/>
                    <a:pt x="5584" y="880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73" name="文本框 72">
              <a:extLst>
                <a:ext uri="{FF2B5EF4-FFF2-40B4-BE49-F238E27FC236}">
                  <a16:creationId xmlns:a16="http://schemas.microsoft.com/office/drawing/2014/main" id="{4CB0CACE-0E03-E055-9FF2-421A4A0B9B98}"/>
                </a:ext>
              </a:extLst>
            </p:cNvPr>
            <p:cNvSpPr txBox="1"/>
            <p:nvPr/>
          </p:nvSpPr>
          <p:spPr>
            <a:xfrm>
              <a:off x="4793024" y="4168063"/>
              <a:ext cx="1018456" cy="274957"/>
            </a:xfrm>
            <a:prstGeom prst="rect">
              <a:avLst/>
            </a:prstGeom>
            <a:noFill/>
          </p:spPr>
          <p:txBody>
            <a:bodyPr wrap="square" lIns="0" tIns="0" rIns="0" bIns="0" rtlCol="0" anchor="t">
              <a:spAutoFit/>
            </a:bodyPr>
            <a:lstStyle/>
            <a:p>
              <a:pPr algn="ctr"/>
              <a:r>
                <a:rPr lang="zh-CN" altLang="en-US" b="1" dirty="0">
                  <a:solidFill>
                    <a:schemeClr val="bg1"/>
                  </a:solidFill>
                  <a:latin typeface="+mj-ea"/>
                  <a:ea typeface="+mj-ea"/>
                </a:rPr>
                <a:t>标题</a:t>
              </a:r>
            </a:p>
          </p:txBody>
        </p:sp>
        <p:sp>
          <p:nvSpPr>
            <p:cNvPr id="75" name="文本框 74">
              <a:extLst>
                <a:ext uri="{FF2B5EF4-FFF2-40B4-BE49-F238E27FC236}">
                  <a16:creationId xmlns:a16="http://schemas.microsoft.com/office/drawing/2014/main" id="{37EBCE3A-6368-A6CC-6632-5E6F8917E171}"/>
                </a:ext>
              </a:extLst>
            </p:cNvPr>
            <p:cNvSpPr txBox="1"/>
            <p:nvPr/>
          </p:nvSpPr>
          <p:spPr>
            <a:xfrm>
              <a:off x="6627375" y="4185704"/>
              <a:ext cx="1018456" cy="274957"/>
            </a:xfrm>
            <a:prstGeom prst="rect">
              <a:avLst/>
            </a:prstGeom>
            <a:noFill/>
          </p:spPr>
          <p:txBody>
            <a:bodyPr wrap="square" lIns="0" tIns="0" rIns="0" bIns="0" rtlCol="0" anchor="t">
              <a:spAutoFit/>
            </a:bodyPr>
            <a:lstStyle/>
            <a:p>
              <a:pPr algn="ctr"/>
              <a:r>
                <a:rPr lang="zh-CN" altLang="en-US" b="1" dirty="0">
                  <a:solidFill>
                    <a:schemeClr val="bg1"/>
                  </a:solidFill>
                  <a:latin typeface="+mj-ea"/>
                  <a:ea typeface="+mj-ea"/>
                </a:rPr>
                <a:t>标题</a:t>
              </a:r>
            </a:p>
          </p:txBody>
        </p:sp>
        <p:sp>
          <p:nvSpPr>
            <p:cNvPr id="78" name="文本框 77">
              <a:extLst>
                <a:ext uri="{FF2B5EF4-FFF2-40B4-BE49-F238E27FC236}">
                  <a16:creationId xmlns:a16="http://schemas.microsoft.com/office/drawing/2014/main" id="{07D4E205-1016-F3F6-2A43-7A87CBC8EA34}"/>
                </a:ext>
              </a:extLst>
            </p:cNvPr>
            <p:cNvSpPr txBox="1"/>
            <p:nvPr/>
          </p:nvSpPr>
          <p:spPr>
            <a:xfrm>
              <a:off x="4211254" y="1552829"/>
              <a:ext cx="2109638" cy="957176"/>
            </a:xfrm>
            <a:prstGeom prst="rect">
              <a:avLst/>
            </a:prstGeom>
            <a:noFill/>
          </p:spPr>
          <p:txBody>
            <a:bodyPr wrap="square" lIns="144000" rIns="72000" anchor="ctr" anchorCtr="0">
              <a:no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lang="zh-CN" altLang="en-US" b="1" spc="200" dirty="0">
                  <a:solidFill>
                    <a:schemeClr val="accent2">
                      <a:lumMod val="50000"/>
                    </a:schemeClr>
                  </a:solidFill>
                  <a:latin typeface="微软雅黑" panose="020B0503020204020204" pitchFamily="34" charset="-122"/>
                  <a:ea typeface="微软雅黑" panose="020B0503020204020204" pitchFamily="34" charset="-122"/>
                  <a:cs typeface="+mn-ea"/>
                  <a:sym typeface="微软雅黑 Light" panose="020B0502040204020203" pitchFamily="34" charset="-122"/>
                </a:rPr>
                <a:t>我是小标题</a:t>
              </a:r>
            </a:p>
            <a:p>
              <a:pPr algn="ctr">
                <a:lnSpc>
                  <a:spcPct val="120000"/>
                </a:lnSpc>
                <a:defRPr/>
              </a:pPr>
              <a:r>
                <a:rPr lang="zh-CN" altLang="en-US" sz="1100" spc="200" dirty="0">
                  <a:solidFill>
                    <a:schemeClr val="accent2">
                      <a:lumMod val="50000"/>
                    </a:schemeClr>
                  </a:solidFill>
                  <a:latin typeface="微软雅黑" panose="020B0503020204020204" pitchFamily="34" charset="-122"/>
                  <a:ea typeface="微软雅黑" panose="020B0503020204020204" pitchFamily="34" charset="-122"/>
                  <a:cs typeface="+mn-ea"/>
                  <a:sym typeface="微软雅黑 Light" panose="020B0502040204020203" pitchFamily="34" charset="-122"/>
                </a:rPr>
                <a:t>请输入正文内容请输入正文内容请输入正文内容请输入正文内容</a:t>
              </a:r>
              <a:endParaRPr lang="en-US" altLang="zh-CN" sz="1100" spc="200" dirty="0">
                <a:solidFill>
                  <a:schemeClr val="accent2">
                    <a:lumMod val="50000"/>
                  </a:schemeClr>
                </a:solidFill>
                <a:latin typeface="微软雅黑" panose="020B0503020204020204" pitchFamily="34" charset="-122"/>
                <a:ea typeface="微软雅黑" panose="020B0503020204020204" pitchFamily="34" charset="-122"/>
                <a:cs typeface="+mn-ea"/>
                <a:sym typeface="微软雅黑 Light" panose="020B0502040204020203" pitchFamily="34" charset="-122"/>
              </a:endParaRPr>
            </a:p>
            <a:p>
              <a:pPr marL="0" marR="0" lvl="0" indent="0" algn="ctr" defTabSz="914400" rtl="0" eaLnBrk="1" fontAlgn="auto" latinLnBrk="0" hangingPunct="1">
                <a:lnSpc>
                  <a:spcPct val="110000"/>
                </a:lnSpc>
                <a:spcBef>
                  <a:spcPts val="0"/>
                </a:spcBef>
                <a:spcAft>
                  <a:spcPts val="0"/>
                </a:spcAft>
                <a:buClrTx/>
                <a:buSzTx/>
                <a:buFontTx/>
                <a:buNone/>
                <a:tabLst/>
                <a:defRPr/>
              </a:pPr>
              <a:endParaRPr lang="en-US" altLang="zh-CN" sz="1200" b="1" spc="200" dirty="0">
                <a:solidFill>
                  <a:schemeClr val="accent2">
                    <a:lumMod val="50000"/>
                  </a:schemeClr>
                </a:solidFill>
                <a:latin typeface="微软雅黑" panose="020B0503020204020204" pitchFamily="34" charset="-122"/>
                <a:ea typeface="微软雅黑" panose="020B0503020204020204" pitchFamily="34" charset="-122"/>
                <a:cs typeface="+mn-ea"/>
                <a:sym typeface="微软雅黑 Light" panose="020B0502040204020203" pitchFamily="34" charset="-122"/>
              </a:endParaRPr>
            </a:p>
          </p:txBody>
        </p:sp>
      </p:grpSp>
      <p:sp>
        <p:nvSpPr>
          <p:cNvPr id="45" name="文本框 44">
            <a:extLst>
              <a:ext uri="{FF2B5EF4-FFF2-40B4-BE49-F238E27FC236}">
                <a16:creationId xmlns:a16="http://schemas.microsoft.com/office/drawing/2014/main" id="{B0B6D8CD-A810-EF65-0C65-61DDD94F7428}"/>
              </a:ext>
            </a:extLst>
          </p:cNvPr>
          <p:cNvSpPr txBox="1"/>
          <p:nvPr/>
        </p:nvSpPr>
        <p:spPr>
          <a:xfrm>
            <a:off x="1103350" y="312529"/>
            <a:ext cx="6155289" cy="584455"/>
          </a:xfrm>
          <a:prstGeom prst="rect">
            <a:avLst/>
          </a:prstGeom>
          <a:noFill/>
        </p:spPr>
        <p:txBody>
          <a:bodyPr wrap="square" rtlCol="0">
            <a:spAutoFit/>
          </a:bodyPr>
          <a:lstStyle>
            <a:defPPr>
              <a:defRPr lang="zh-CN"/>
            </a:defPPr>
            <a:lvl1pPr algn="ctr">
              <a:defRPr sz="2800" b="1">
                <a:latin typeface="+mj-ea"/>
                <a:ea typeface="+mj-ea"/>
              </a:defRPr>
            </a:lvl1pPr>
          </a:lstStyle>
          <a:p>
            <a:pPr algn="l" defTabSz="913943" fontAlgn="base">
              <a:spcBef>
                <a:spcPct val="0"/>
              </a:spcBef>
              <a:spcAft>
                <a:spcPct val="0"/>
              </a:spcAft>
            </a:pPr>
            <a:r>
              <a:rPr lang="zh-CN" altLang="en-US" sz="3198" dirty="0">
                <a:solidFill>
                  <a:srgbClr val="313D4D"/>
                </a:solidFill>
                <a:latin typeface="微软雅黑" panose="020B0503020204020204" pitchFamily="34" charset="-122"/>
                <a:ea typeface="微软雅黑" panose="020B0503020204020204" pitchFamily="34" charset="-122"/>
                <a:cs typeface="+mn-ea"/>
                <a:sym typeface="微软雅黑 Light" panose="020B0502040204020203" pitchFamily="34" charset="-122"/>
              </a:rPr>
              <a:t>重要工作成果</a:t>
            </a:r>
          </a:p>
        </p:txBody>
      </p:sp>
      <p:sp>
        <p:nvSpPr>
          <p:cNvPr id="47" name="文本框 46">
            <a:extLst>
              <a:ext uri="{FF2B5EF4-FFF2-40B4-BE49-F238E27FC236}">
                <a16:creationId xmlns:a16="http://schemas.microsoft.com/office/drawing/2014/main" id="{62939652-AA79-6A2B-2FB9-838FFFAD7B04}"/>
              </a:ext>
            </a:extLst>
          </p:cNvPr>
          <p:cNvSpPr txBox="1"/>
          <p:nvPr/>
        </p:nvSpPr>
        <p:spPr>
          <a:xfrm>
            <a:off x="1468034" y="2587238"/>
            <a:ext cx="2125308" cy="964286"/>
          </a:xfrm>
          <a:prstGeom prst="rect">
            <a:avLst/>
          </a:prstGeom>
          <a:noFill/>
        </p:spPr>
        <p:txBody>
          <a:bodyPr wrap="square" lIns="144000" rIns="72000" anchor="ctr" anchorCtr="0">
            <a:no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lang="zh-CN" altLang="en-US" b="1" spc="200" dirty="0">
                <a:solidFill>
                  <a:schemeClr val="accent2">
                    <a:lumMod val="50000"/>
                  </a:schemeClr>
                </a:solidFill>
                <a:latin typeface="微软雅黑" panose="020B0503020204020204" pitchFamily="34" charset="-122"/>
                <a:ea typeface="微软雅黑" panose="020B0503020204020204" pitchFamily="34" charset="-122"/>
                <a:cs typeface="+mn-ea"/>
                <a:sym typeface="微软雅黑 Light" panose="020B0502040204020203" pitchFamily="34" charset="-122"/>
              </a:rPr>
              <a:t>我是小标题</a:t>
            </a:r>
          </a:p>
          <a:p>
            <a:pPr algn="ctr">
              <a:lnSpc>
                <a:spcPct val="120000"/>
              </a:lnSpc>
              <a:defRPr/>
            </a:pPr>
            <a:r>
              <a:rPr lang="zh-CN" altLang="en-US" sz="1100" spc="200" dirty="0">
                <a:solidFill>
                  <a:schemeClr val="accent2">
                    <a:lumMod val="50000"/>
                  </a:schemeClr>
                </a:solidFill>
                <a:latin typeface="微软雅黑" panose="020B0503020204020204" pitchFamily="34" charset="-122"/>
                <a:ea typeface="微软雅黑" panose="020B0503020204020204" pitchFamily="34" charset="-122"/>
                <a:cs typeface="+mn-ea"/>
                <a:sym typeface="微软雅黑 Light" panose="020B0502040204020203" pitchFamily="34" charset="-122"/>
              </a:rPr>
              <a:t>请输入正文内容请输入正文内容请输入正文内容请输入正文内容</a:t>
            </a:r>
            <a:endParaRPr lang="en-US" altLang="zh-CN" sz="1100" spc="200" dirty="0">
              <a:solidFill>
                <a:schemeClr val="accent2">
                  <a:lumMod val="50000"/>
                </a:schemeClr>
              </a:solidFill>
              <a:latin typeface="微软雅黑" panose="020B0503020204020204" pitchFamily="34" charset="-122"/>
              <a:ea typeface="微软雅黑" panose="020B0503020204020204" pitchFamily="34" charset="-122"/>
              <a:cs typeface="+mn-ea"/>
              <a:sym typeface="微软雅黑 Light" panose="020B0502040204020203" pitchFamily="34" charset="-122"/>
            </a:endParaRPr>
          </a:p>
          <a:p>
            <a:pPr marL="0" marR="0" lvl="0" indent="0" algn="ctr" defTabSz="914400" rtl="0" eaLnBrk="1" fontAlgn="auto" latinLnBrk="0" hangingPunct="1">
              <a:lnSpc>
                <a:spcPct val="110000"/>
              </a:lnSpc>
              <a:spcBef>
                <a:spcPts val="0"/>
              </a:spcBef>
              <a:spcAft>
                <a:spcPts val="0"/>
              </a:spcAft>
              <a:buClrTx/>
              <a:buSzTx/>
              <a:buFontTx/>
              <a:buNone/>
              <a:tabLst/>
              <a:defRPr/>
            </a:pPr>
            <a:endParaRPr lang="en-US" altLang="zh-CN" sz="1200" b="1" spc="200" dirty="0">
              <a:solidFill>
                <a:schemeClr val="accent2">
                  <a:lumMod val="50000"/>
                </a:schemeClr>
              </a:solidFill>
              <a:latin typeface="微软雅黑" panose="020B0503020204020204" pitchFamily="34" charset="-122"/>
              <a:ea typeface="微软雅黑" panose="020B0503020204020204" pitchFamily="34" charset="-122"/>
              <a:cs typeface="+mn-ea"/>
              <a:sym typeface="微软雅黑 Light" panose="020B0502040204020203" pitchFamily="34" charset="-122"/>
            </a:endParaRPr>
          </a:p>
        </p:txBody>
      </p:sp>
      <p:sp>
        <p:nvSpPr>
          <p:cNvPr id="48" name="文本框 47">
            <a:extLst>
              <a:ext uri="{FF2B5EF4-FFF2-40B4-BE49-F238E27FC236}">
                <a16:creationId xmlns:a16="http://schemas.microsoft.com/office/drawing/2014/main" id="{1243F78F-FD2B-36FE-512B-2A9451594FE9}"/>
              </a:ext>
            </a:extLst>
          </p:cNvPr>
          <p:cNvSpPr txBox="1"/>
          <p:nvPr/>
        </p:nvSpPr>
        <p:spPr>
          <a:xfrm>
            <a:off x="1779019" y="4835815"/>
            <a:ext cx="2125308" cy="964286"/>
          </a:xfrm>
          <a:prstGeom prst="rect">
            <a:avLst/>
          </a:prstGeom>
          <a:noFill/>
        </p:spPr>
        <p:txBody>
          <a:bodyPr wrap="square" lIns="144000" rIns="72000" anchor="ctr" anchorCtr="0">
            <a:no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lang="zh-CN" altLang="en-US" b="1" spc="200" dirty="0">
                <a:solidFill>
                  <a:schemeClr val="accent2">
                    <a:lumMod val="50000"/>
                  </a:schemeClr>
                </a:solidFill>
                <a:latin typeface="微软雅黑" panose="020B0503020204020204" pitchFamily="34" charset="-122"/>
                <a:ea typeface="微软雅黑" panose="020B0503020204020204" pitchFamily="34" charset="-122"/>
                <a:cs typeface="+mn-ea"/>
                <a:sym typeface="微软雅黑 Light" panose="020B0502040204020203" pitchFamily="34" charset="-122"/>
              </a:rPr>
              <a:t>我是小标题</a:t>
            </a:r>
          </a:p>
          <a:p>
            <a:pPr algn="ctr">
              <a:lnSpc>
                <a:spcPct val="120000"/>
              </a:lnSpc>
              <a:defRPr/>
            </a:pPr>
            <a:r>
              <a:rPr lang="zh-CN" altLang="en-US" sz="1100" spc="200" dirty="0">
                <a:solidFill>
                  <a:schemeClr val="accent2">
                    <a:lumMod val="50000"/>
                  </a:schemeClr>
                </a:solidFill>
                <a:latin typeface="微软雅黑" panose="020B0503020204020204" pitchFamily="34" charset="-122"/>
                <a:ea typeface="微软雅黑" panose="020B0503020204020204" pitchFamily="34" charset="-122"/>
                <a:cs typeface="+mn-ea"/>
                <a:sym typeface="微软雅黑 Light" panose="020B0502040204020203" pitchFamily="34" charset="-122"/>
              </a:rPr>
              <a:t>请输入正文内容请输入正文内容请输入正文内容请输入正文内容</a:t>
            </a:r>
            <a:endParaRPr lang="en-US" altLang="zh-CN" sz="1100" spc="200" dirty="0">
              <a:solidFill>
                <a:schemeClr val="accent2">
                  <a:lumMod val="50000"/>
                </a:schemeClr>
              </a:solidFill>
              <a:latin typeface="微软雅黑" panose="020B0503020204020204" pitchFamily="34" charset="-122"/>
              <a:ea typeface="微软雅黑" panose="020B0503020204020204" pitchFamily="34" charset="-122"/>
              <a:cs typeface="+mn-ea"/>
              <a:sym typeface="微软雅黑 Light" panose="020B0502040204020203" pitchFamily="34" charset="-122"/>
            </a:endParaRPr>
          </a:p>
          <a:p>
            <a:pPr marL="0" marR="0" lvl="0" indent="0" algn="ctr" defTabSz="914400" rtl="0" eaLnBrk="1" fontAlgn="auto" latinLnBrk="0" hangingPunct="1">
              <a:lnSpc>
                <a:spcPct val="110000"/>
              </a:lnSpc>
              <a:spcBef>
                <a:spcPts val="0"/>
              </a:spcBef>
              <a:spcAft>
                <a:spcPts val="0"/>
              </a:spcAft>
              <a:buClrTx/>
              <a:buSzTx/>
              <a:buFontTx/>
              <a:buNone/>
              <a:tabLst/>
              <a:defRPr/>
            </a:pPr>
            <a:endParaRPr lang="en-US" altLang="zh-CN" sz="1200" b="1" spc="200" dirty="0">
              <a:solidFill>
                <a:schemeClr val="accent2">
                  <a:lumMod val="50000"/>
                </a:schemeClr>
              </a:solidFill>
              <a:latin typeface="微软雅黑" panose="020B0503020204020204" pitchFamily="34" charset="-122"/>
              <a:ea typeface="微软雅黑" panose="020B0503020204020204" pitchFamily="34" charset="-122"/>
              <a:cs typeface="+mn-ea"/>
              <a:sym typeface="微软雅黑 Light" panose="020B0502040204020203" pitchFamily="34" charset="-122"/>
            </a:endParaRPr>
          </a:p>
        </p:txBody>
      </p:sp>
      <p:sp>
        <p:nvSpPr>
          <p:cNvPr id="49" name="文本框 48">
            <a:extLst>
              <a:ext uri="{FF2B5EF4-FFF2-40B4-BE49-F238E27FC236}">
                <a16:creationId xmlns:a16="http://schemas.microsoft.com/office/drawing/2014/main" id="{9BF7F753-0AA6-CAA7-65B4-A440CC17EF0A}"/>
              </a:ext>
            </a:extLst>
          </p:cNvPr>
          <p:cNvSpPr txBox="1"/>
          <p:nvPr/>
        </p:nvSpPr>
        <p:spPr>
          <a:xfrm>
            <a:off x="8053263" y="2016805"/>
            <a:ext cx="2125308" cy="964286"/>
          </a:xfrm>
          <a:prstGeom prst="rect">
            <a:avLst/>
          </a:prstGeom>
          <a:noFill/>
        </p:spPr>
        <p:txBody>
          <a:bodyPr wrap="square" lIns="144000" rIns="72000" anchor="ctr" anchorCtr="0">
            <a:no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lang="zh-CN" altLang="en-US" b="1" spc="200" dirty="0">
                <a:solidFill>
                  <a:srgbClr val="FF8B38"/>
                </a:solidFill>
                <a:latin typeface="微软雅黑" panose="020B0503020204020204" pitchFamily="34" charset="-122"/>
                <a:ea typeface="微软雅黑" panose="020B0503020204020204" pitchFamily="34" charset="-122"/>
                <a:cs typeface="+mn-ea"/>
                <a:sym typeface="微软雅黑 Light" panose="020B0502040204020203" pitchFamily="34" charset="-122"/>
              </a:rPr>
              <a:t>我是小标题</a:t>
            </a:r>
          </a:p>
          <a:p>
            <a:pPr algn="ctr">
              <a:lnSpc>
                <a:spcPct val="120000"/>
              </a:lnSpc>
              <a:defRPr/>
            </a:pPr>
            <a:r>
              <a:rPr lang="zh-CN" altLang="en-US" sz="1100" spc="200" dirty="0">
                <a:solidFill>
                  <a:schemeClr val="accent1"/>
                </a:solidFill>
                <a:latin typeface="微软雅黑" panose="020B0503020204020204" pitchFamily="34" charset="-122"/>
                <a:ea typeface="微软雅黑" panose="020B0503020204020204" pitchFamily="34" charset="-122"/>
                <a:cs typeface="+mn-ea"/>
                <a:sym typeface="微软雅黑 Light" panose="020B0502040204020203" pitchFamily="34" charset="-122"/>
              </a:rPr>
              <a:t>请输入正文内容请输入正文内容请输入正文内容请输入正文内容</a:t>
            </a:r>
            <a:endParaRPr lang="en-US" altLang="zh-CN" sz="1100" spc="200" dirty="0">
              <a:solidFill>
                <a:schemeClr val="accent1"/>
              </a:solidFill>
              <a:latin typeface="微软雅黑" panose="020B0503020204020204" pitchFamily="34" charset="-122"/>
              <a:ea typeface="微软雅黑" panose="020B0503020204020204" pitchFamily="34" charset="-122"/>
              <a:cs typeface="+mn-ea"/>
              <a:sym typeface="微软雅黑 Light" panose="020B0502040204020203" pitchFamily="34" charset="-122"/>
            </a:endParaRPr>
          </a:p>
          <a:p>
            <a:pPr marL="0" marR="0" lvl="0" indent="0" algn="ctr" defTabSz="914400" rtl="0" eaLnBrk="1" fontAlgn="auto" latinLnBrk="0" hangingPunct="1">
              <a:lnSpc>
                <a:spcPct val="110000"/>
              </a:lnSpc>
              <a:spcBef>
                <a:spcPts val="0"/>
              </a:spcBef>
              <a:spcAft>
                <a:spcPts val="0"/>
              </a:spcAft>
              <a:buClrTx/>
              <a:buSzTx/>
              <a:buFontTx/>
              <a:buNone/>
              <a:tabLst/>
              <a:defRPr/>
            </a:pPr>
            <a:endParaRPr lang="en-US" altLang="zh-CN" sz="1200" b="1" spc="200" dirty="0">
              <a:solidFill>
                <a:schemeClr val="accent2">
                  <a:lumMod val="50000"/>
                </a:schemeClr>
              </a:solidFill>
              <a:latin typeface="微软雅黑" panose="020B0503020204020204" pitchFamily="34" charset="-122"/>
              <a:ea typeface="微软雅黑" panose="020B0503020204020204" pitchFamily="34" charset="-122"/>
              <a:cs typeface="+mn-ea"/>
              <a:sym typeface="微软雅黑 Light" panose="020B0502040204020203" pitchFamily="34" charset="-122"/>
            </a:endParaRPr>
          </a:p>
        </p:txBody>
      </p:sp>
      <p:sp>
        <p:nvSpPr>
          <p:cNvPr id="50" name="文本框 49">
            <a:extLst>
              <a:ext uri="{FF2B5EF4-FFF2-40B4-BE49-F238E27FC236}">
                <a16:creationId xmlns:a16="http://schemas.microsoft.com/office/drawing/2014/main" id="{7A2E1C9B-E9E0-1415-F0B3-04CB651E45B5}"/>
              </a:ext>
            </a:extLst>
          </p:cNvPr>
          <p:cNvSpPr txBox="1"/>
          <p:nvPr/>
        </p:nvSpPr>
        <p:spPr>
          <a:xfrm>
            <a:off x="8197407" y="4108446"/>
            <a:ext cx="2125308" cy="964286"/>
          </a:xfrm>
          <a:prstGeom prst="rect">
            <a:avLst/>
          </a:prstGeom>
          <a:noFill/>
        </p:spPr>
        <p:txBody>
          <a:bodyPr wrap="square" lIns="144000" rIns="72000" anchor="ctr" anchorCtr="0">
            <a:no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lang="zh-CN" altLang="en-US" b="1" spc="200" dirty="0">
                <a:solidFill>
                  <a:srgbClr val="FF8B38"/>
                </a:solidFill>
                <a:latin typeface="微软雅黑" panose="020B0503020204020204" pitchFamily="34" charset="-122"/>
                <a:ea typeface="微软雅黑" panose="020B0503020204020204" pitchFamily="34" charset="-122"/>
                <a:cs typeface="+mn-ea"/>
                <a:sym typeface="微软雅黑 Light" panose="020B0502040204020203" pitchFamily="34" charset="-122"/>
              </a:rPr>
              <a:t>我是小标题</a:t>
            </a:r>
          </a:p>
          <a:p>
            <a:pPr algn="ctr">
              <a:lnSpc>
                <a:spcPct val="120000"/>
              </a:lnSpc>
              <a:defRPr/>
            </a:pPr>
            <a:r>
              <a:rPr lang="zh-CN" altLang="en-US" sz="1100" spc="200" dirty="0">
                <a:solidFill>
                  <a:schemeClr val="accent1"/>
                </a:solidFill>
                <a:latin typeface="微软雅黑" panose="020B0503020204020204" pitchFamily="34" charset="-122"/>
                <a:ea typeface="微软雅黑" panose="020B0503020204020204" pitchFamily="34" charset="-122"/>
                <a:cs typeface="+mn-ea"/>
                <a:sym typeface="微软雅黑 Light" panose="020B0502040204020203" pitchFamily="34" charset="-122"/>
              </a:rPr>
              <a:t>请输入正文内容请输入正文内容请输入正文内容请输入正文内容</a:t>
            </a:r>
            <a:endParaRPr lang="en-US" altLang="zh-CN" sz="1100" spc="200" dirty="0">
              <a:solidFill>
                <a:schemeClr val="accent1"/>
              </a:solidFill>
              <a:latin typeface="微软雅黑" panose="020B0503020204020204" pitchFamily="34" charset="-122"/>
              <a:ea typeface="微软雅黑" panose="020B0503020204020204" pitchFamily="34" charset="-122"/>
              <a:cs typeface="+mn-ea"/>
              <a:sym typeface="微软雅黑 Light" panose="020B0502040204020203" pitchFamily="34" charset="-122"/>
            </a:endParaRPr>
          </a:p>
          <a:p>
            <a:pPr marL="0" marR="0" lvl="0" indent="0" algn="ctr" defTabSz="914400" rtl="0" eaLnBrk="1" fontAlgn="auto" latinLnBrk="0" hangingPunct="1">
              <a:lnSpc>
                <a:spcPct val="110000"/>
              </a:lnSpc>
              <a:spcBef>
                <a:spcPts val="0"/>
              </a:spcBef>
              <a:spcAft>
                <a:spcPts val="0"/>
              </a:spcAft>
              <a:buClrTx/>
              <a:buSzTx/>
              <a:buFontTx/>
              <a:buNone/>
              <a:tabLst/>
              <a:defRPr/>
            </a:pPr>
            <a:endParaRPr lang="en-US" altLang="zh-CN" sz="1200" b="1" spc="200" dirty="0">
              <a:solidFill>
                <a:schemeClr val="accent2">
                  <a:lumMod val="50000"/>
                </a:schemeClr>
              </a:solidFill>
              <a:latin typeface="微软雅黑" panose="020B0503020204020204" pitchFamily="34" charset="-122"/>
              <a:ea typeface="微软雅黑" panose="020B0503020204020204" pitchFamily="34" charset="-122"/>
              <a:cs typeface="+mn-ea"/>
              <a:sym typeface="微软雅黑 Light" panose="020B0502040204020203" pitchFamily="34" charset="-122"/>
            </a:endParaRPr>
          </a:p>
        </p:txBody>
      </p:sp>
      <p:sp>
        <p:nvSpPr>
          <p:cNvPr id="51" name="文本框 50">
            <a:extLst>
              <a:ext uri="{FF2B5EF4-FFF2-40B4-BE49-F238E27FC236}">
                <a16:creationId xmlns:a16="http://schemas.microsoft.com/office/drawing/2014/main" id="{47177B7F-8F48-FCA0-5BDE-FB6BD11E3148}"/>
              </a:ext>
            </a:extLst>
          </p:cNvPr>
          <p:cNvSpPr txBox="1"/>
          <p:nvPr/>
        </p:nvSpPr>
        <p:spPr>
          <a:xfrm>
            <a:off x="5750170" y="5513822"/>
            <a:ext cx="2125308" cy="964286"/>
          </a:xfrm>
          <a:prstGeom prst="rect">
            <a:avLst/>
          </a:prstGeom>
          <a:noFill/>
        </p:spPr>
        <p:txBody>
          <a:bodyPr wrap="square" lIns="144000" rIns="72000" anchor="ctr" anchorCtr="0">
            <a:no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lang="zh-CN" altLang="en-US" b="1" spc="200" dirty="0">
                <a:solidFill>
                  <a:srgbClr val="FF8B38"/>
                </a:solidFill>
                <a:latin typeface="微软雅黑" panose="020B0503020204020204" pitchFamily="34" charset="-122"/>
                <a:ea typeface="微软雅黑" panose="020B0503020204020204" pitchFamily="34" charset="-122"/>
                <a:cs typeface="+mn-ea"/>
                <a:sym typeface="微软雅黑 Light" panose="020B0502040204020203" pitchFamily="34" charset="-122"/>
              </a:rPr>
              <a:t>我是小标题</a:t>
            </a:r>
          </a:p>
          <a:p>
            <a:pPr algn="ctr">
              <a:lnSpc>
                <a:spcPct val="120000"/>
              </a:lnSpc>
              <a:defRPr/>
            </a:pPr>
            <a:r>
              <a:rPr lang="zh-CN" altLang="en-US" sz="1100" spc="200" dirty="0">
                <a:solidFill>
                  <a:schemeClr val="accent1"/>
                </a:solidFill>
                <a:latin typeface="微软雅黑" panose="020B0503020204020204" pitchFamily="34" charset="-122"/>
                <a:ea typeface="微软雅黑" panose="020B0503020204020204" pitchFamily="34" charset="-122"/>
                <a:cs typeface="+mn-ea"/>
                <a:sym typeface="微软雅黑 Light" panose="020B0502040204020203" pitchFamily="34" charset="-122"/>
              </a:rPr>
              <a:t>请输入正文内容请输入正文内容请输入正文内容请输入正文内容</a:t>
            </a:r>
            <a:endParaRPr lang="en-US" altLang="zh-CN" sz="1100" spc="200" dirty="0">
              <a:solidFill>
                <a:schemeClr val="accent1"/>
              </a:solidFill>
              <a:latin typeface="微软雅黑" panose="020B0503020204020204" pitchFamily="34" charset="-122"/>
              <a:ea typeface="微软雅黑" panose="020B0503020204020204" pitchFamily="34" charset="-122"/>
              <a:cs typeface="+mn-ea"/>
              <a:sym typeface="微软雅黑 Light" panose="020B0502040204020203" pitchFamily="34" charset="-122"/>
            </a:endParaRPr>
          </a:p>
          <a:p>
            <a:pPr marL="0" marR="0" lvl="0" indent="0" algn="ctr" defTabSz="914400" rtl="0" eaLnBrk="1" fontAlgn="auto" latinLnBrk="0" hangingPunct="1">
              <a:lnSpc>
                <a:spcPct val="110000"/>
              </a:lnSpc>
              <a:spcBef>
                <a:spcPts val="0"/>
              </a:spcBef>
              <a:spcAft>
                <a:spcPts val="0"/>
              </a:spcAft>
              <a:buClrTx/>
              <a:buSzTx/>
              <a:buFontTx/>
              <a:buNone/>
              <a:tabLst/>
              <a:defRPr/>
            </a:pPr>
            <a:endParaRPr lang="en-US" altLang="zh-CN" sz="1200" b="1" spc="200" dirty="0">
              <a:solidFill>
                <a:schemeClr val="accent2">
                  <a:lumMod val="50000"/>
                </a:schemeClr>
              </a:solidFill>
              <a:latin typeface="微软雅黑" panose="020B0503020204020204" pitchFamily="34" charset="-122"/>
              <a:ea typeface="微软雅黑" panose="020B0503020204020204" pitchFamily="34" charset="-122"/>
              <a:cs typeface="+mn-ea"/>
              <a:sym typeface="微软雅黑 Light" panose="020B0502040204020203" pitchFamily="34" charset="-122"/>
            </a:endParaRPr>
          </a:p>
        </p:txBody>
      </p:sp>
    </p:spTree>
    <p:extLst>
      <p:ext uri="{BB962C8B-B14F-4D97-AF65-F5344CB8AC3E}">
        <p14:creationId xmlns:p14="http://schemas.microsoft.com/office/powerpoint/2010/main" val="324821249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a:extLst>
              <a:ext uri="{FF2B5EF4-FFF2-40B4-BE49-F238E27FC236}">
                <a16:creationId xmlns:a16="http://schemas.microsoft.com/office/drawing/2014/main" id="{97CBA6CC-3E70-FC1B-36D8-8BB9B95B03A4}"/>
              </a:ext>
            </a:extLst>
          </p:cNvPr>
          <p:cNvSpPr txBox="1"/>
          <p:nvPr/>
        </p:nvSpPr>
        <p:spPr>
          <a:xfrm>
            <a:off x="1103350" y="312529"/>
            <a:ext cx="6155289" cy="584455"/>
          </a:xfrm>
          <a:prstGeom prst="rect">
            <a:avLst/>
          </a:prstGeom>
          <a:noFill/>
        </p:spPr>
        <p:txBody>
          <a:bodyPr wrap="square" rtlCol="0">
            <a:spAutoFit/>
          </a:bodyPr>
          <a:lstStyle>
            <a:defPPr>
              <a:defRPr lang="zh-CN"/>
            </a:defPPr>
            <a:lvl1pPr algn="ctr">
              <a:defRPr sz="2800" b="1">
                <a:latin typeface="+mj-ea"/>
                <a:ea typeface="+mj-ea"/>
              </a:defRPr>
            </a:lvl1pPr>
          </a:lstStyle>
          <a:p>
            <a:pPr algn="l" defTabSz="913943" fontAlgn="base">
              <a:spcBef>
                <a:spcPct val="0"/>
              </a:spcBef>
              <a:spcAft>
                <a:spcPct val="0"/>
              </a:spcAft>
            </a:pPr>
            <a:r>
              <a:rPr lang="zh-CN" altLang="en-US" sz="3198" dirty="0">
                <a:solidFill>
                  <a:srgbClr val="313D4D"/>
                </a:solidFill>
                <a:latin typeface="微软雅黑" panose="020B0503020204020204" pitchFamily="34" charset="-122"/>
                <a:ea typeface="微软雅黑" panose="020B0503020204020204" pitchFamily="34" charset="-122"/>
                <a:cs typeface="+mn-ea"/>
                <a:sym typeface="微软雅黑 Light" panose="020B0502040204020203" pitchFamily="34" charset="-122"/>
              </a:rPr>
              <a:t>重要工作节点及完成情况</a:t>
            </a:r>
          </a:p>
        </p:txBody>
      </p:sp>
      <p:grpSp>
        <p:nvGrpSpPr>
          <p:cNvPr id="2" name="组合 1">
            <a:extLst>
              <a:ext uri="{FF2B5EF4-FFF2-40B4-BE49-F238E27FC236}">
                <a16:creationId xmlns:a16="http://schemas.microsoft.com/office/drawing/2014/main" id="{82FEFB60-BC88-3CB7-E8A4-1C8DC3D64531}"/>
              </a:ext>
            </a:extLst>
          </p:cNvPr>
          <p:cNvGrpSpPr/>
          <p:nvPr/>
        </p:nvGrpSpPr>
        <p:grpSpPr>
          <a:xfrm>
            <a:off x="789614" y="1797082"/>
            <a:ext cx="11178595" cy="3620737"/>
            <a:chOff x="789614" y="1797083"/>
            <a:chExt cx="10867081" cy="3519838"/>
          </a:xfrm>
        </p:grpSpPr>
        <p:sp>
          <p:nvSpPr>
            <p:cNvPr id="122" name="圆角矩形 1">
              <a:extLst>
                <a:ext uri="{FF2B5EF4-FFF2-40B4-BE49-F238E27FC236}">
                  <a16:creationId xmlns:a16="http://schemas.microsoft.com/office/drawing/2014/main" id="{77E22146-6D99-B565-3163-55B421859252}"/>
                </a:ext>
              </a:extLst>
            </p:cNvPr>
            <p:cNvSpPr/>
            <p:nvPr/>
          </p:nvSpPr>
          <p:spPr>
            <a:xfrm>
              <a:off x="941705" y="3429000"/>
              <a:ext cx="1671955" cy="25717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Century Gothic" panose="020B0502020202020204"/>
                <a:ea typeface="微软雅黑" panose="020B0503020204020204" pitchFamily="34" charset="-122"/>
              </a:endParaRPr>
            </a:p>
          </p:txBody>
        </p:sp>
        <p:sp>
          <p:nvSpPr>
            <p:cNvPr id="123" name="圆角矩形 2">
              <a:extLst>
                <a:ext uri="{FF2B5EF4-FFF2-40B4-BE49-F238E27FC236}">
                  <a16:creationId xmlns:a16="http://schemas.microsoft.com/office/drawing/2014/main" id="{52F066AB-81D8-38F2-A3A3-87276B6C750F}"/>
                </a:ext>
              </a:extLst>
            </p:cNvPr>
            <p:cNvSpPr/>
            <p:nvPr/>
          </p:nvSpPr>
          <p:spPr>
            <a:xfrm>
              <a:off x="2399665" y="3429000"/>
              <a:ext cx="2043430" cy="257175"/>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Century Gothic" panose="020B0502020202020204"/>
                <a:ea typeface="微软雅黑" panose="020B0503020204020204" pitchFamily="34" charset="-122"/>
              </a:endParaRPr>
            </a:p>
          </p:txBody>
        </p:sp>
        <p:sp>
          <p:nvSpPr>
            <p:cNvPr id="124" name="圆角矩形 3">
              <a:extLst>
                <a:ext uri="{FF2B5EF4-FFF2-40B4-BE49-F238E27FC236}">
                  <a16:creationId xmlns:a16="http://schemas.microsoft.com/office/drawing/2014/main" id="{272F3634-2DB1-AFA3-0973-093874F626F3}"/>
                </a:ext>
              </a:extLst>
            </p:cNvPr>
            <p:cNvSpPr/>
            <p:nvPr/>
          </p:nvSpPr>
          <p:spPr>
            <a:xfrm>
              <a:off x="4169410" y="3429000"/>
              <a:ext cx="2043430" cy="25717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Century Gothic" panose="020B0502020202020204"/>
                <a:ea typeface="微软雅黑" panose="020B0503020204020204" pitchFamily="34" charset="-122"/>
              </a:endParaRPr>
            </a:p>
          </p:txBody>
        </p:sp>
        <p:sp>
          <p:nvSpPr>
            <p:cNvPr id="125" name="圆角矩形 4">
              <a:extLst>
                <a:ext uri="{FF2B5EF4-FFF2-40B4-BE49-F238E27FC236}">
                  <a16:creationId xmlns:a16="http://schemas.microsoft.com/office/drawing/2014/main" id="{D956A0E9-A20D-9D57-495E-55490FBFF1B8}"/>
                </a:ext>
              </a:extLst>
            </p:cNvPr>
            <p:cNvSpPr/>
            <p:nvPr/>
          </p:nvSpPr>
          <p:spPr>
            <a:xfrm>
              <a:off x="5913755" y="3429000"/>
              <a:ext cx="2043430" cy="257175"/>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Century Gothic" panose="020B0502020202020204"/>
                <a:ea typeface="微软雅黑" panose="020B0503020204020204" pitchFamily="34" charset="-122"/>
              </a:endParaRPr>
            </a:p>
          </p:txBody>
        </p:sp>
        <p:sp>
          <p:nvSpPr>
            <p:cNvPr id="126" name="椭圆 5">
              <a:extLst>
                <a:ext uri="{FF2B5EF4-FFF2-40B4-BE49-F238E27FC236}">
                  <a16:creationId xmlns:a16="http://schemas.microsoft.com/office/drawing/2014/main" id="{FB0D85F6-45C2-1587-3259-4E4E0EBD2D08}"/>
                </a:ext>
              </a:extLst>
            </p:cNvPr>
            <p:cNvSpPr>
              <a:spLocks noChangeAspect="1"/>
            </p:cNvSpPr>
            <p:nvPr/>
          </p:nvSpPr>
          <p:spPr>
            <a:xfrm>
              <a:off x="789614" y="1850325"/>
              <a:ext cx="364066" cy="364066"/>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Century Gothic" panose="020B0502020202020204"/>
                <a:ea typeface="微软雅黑" panose="020B0503020204020204" pitchFamily="34" charset="-122"/>
              </a:endParaRPr>
            </a:p>
          </p:txBody>
        </p:sp>
        <p:sp>
          <p:nvSpPr>
            <p:cNvPr id="127" name="椭圆 7">
              <a:extLst>
                <a:ext uri="{FF2B5EF4-FFF2-40B4-BE49-F238E27FC236}">
                  <a16:creationId xmlns:a16="http://schemas.microsoft.com/office/drawing/2014/main" id="{34298810-5616-719E-62E3-6690A60B8D54}"/>
                </a:ext>
              </a:extLst>
            </p:cNvPr>
            <p:cNvSpPr>
              <a:spLocks noChangeAspect="1"/>
            </p:cNvSpPr>
            <p:nvPr/>
          </p:nvSpPr>
          <p:spPr>
            <a:xfrm>
              <a:off x="3969769" y="1827465"/>
              <a:ext cx="364066" cy="364066"/>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Century Gothic" panose="020B0502020202020204"/>
                <a:ea typeface="微软雅黑" panose="020B0503020204020204" pitchFamily="34" charset="-122"/>
              </a:endParaRPr>
            </a:p>
          </p:txBody>
        </p:sp>
        <p:cxnSp>
          <p:nvCxnSpPr>
            <p:cNvPr id="128" name="直接连接符 11">
              <a:extLst>
                <a:ext uri="{FF2B5EF4-FFF2-40B4-BE49-F238E27FC236}">
                  <a16:creationId xmlns:a16="http://schemas.microsoft.com/office/drawing/2014/main" id="{E486E16A-0E1E-BAEB-8BC1-9F63FB482719}"/>
                </a:ext>
              </a:extLst>
            </p:cNvPr>
            <p:cNvCxnSpPr/>
            <p:nvPr/>
          </p:nvCxnSpPr>
          <p:spPr>
            <a:xfrm>
              <a:off x="971647" y="2286741"/>
              <a:ext cx="0" cy="1137705"/>
            </a:xfrm>
            <a:prstGeom prst="line">
              <a:avLst/>
            </a:prstGeom>
          </p:spPr>
          <p:style>
            <a:lnRef idx="1">
              <a:schemeClr val="accent1"/>
            </a:lnRef>
            <a:fillRef idx="0">
              <a:schemeClr val="accent1"/>
            </a:fillRef>
            <a:effectRef idx="0">
              <a:schemeClr val="accent1"/>
            </a:effectRef>
            <a:fontRef idx="minor">
              <a:schemeClr val="tx1"/>
            </a:fontRef>
          </p:style>
        </p:cxnSp>
        <p:cxnSp>
          <p:nvCxnSpPr>
            <p:cNvPr id="129" name="直接连接符 13">
              <a:extLst>
                <a:ext uri="{FF2B5EF4-FFF2-40B4-BE49-F238E27FC236}">
                  <a16:creationId xmlns:a16="http://schemas.microsoft.com/office/drawing/2014/main" id="{AB96AF6B-3512-C49E-65BD-F94930AA1F5D}"/>
                </a:ext>
              </a:extLst>
            </p:cNvPr>
            <p:cNvCxnSpPr/>
            <p:nvPr/>
          </p:nvCxnSpPr>
          <p:spPr>
            <a:xfrm>
              <a:off x="4151802" y="2263881"/>
              <a:ext cx="0" cy="1137705"/>
            </a:xfrm>
            <a:prstGeom prst="line">
              <a:avLst/>
            </a:prstGeom>
          </p:spPr>
          <p:style>
            <a:lnRef idx="1">
              <a:schemeClr val="accent1"/>
            </a:lnRef>
            <a:fillRef idx="0">
              <a:schemeClr val="accent1"/>
            </a:fillRef>
            <a:effectRef idx="0">
              <a:schemeClr val="accent1"/>
            </a:effectRef>
            <a:fontRef idx="minor">
              <a:schemeClr val="tx1"/>
            </a:fontRef>
          </p:style>
        </p:cxnSp>
        <p:sp>
          <p:nvSpPr>
            <p:cNvPr id="130" name="文本框 129">
              <a:extLst>
                <a:ext uri="{FF2B5EF4-FFF2-40B4-BE49-F238E27FC236}">
                  <a16:creationId xmlns:a16="http://schemas.microsoft.com/office/drawing/2014/main" id="{ECDFF0EC-A9AC-76B0-B9FB-CABCB2A6A5D3}"/>
                </a:ext>
              </a:extLst>
            </p:cNvPr>
            <p:cNvSpPr txBox="1"/>
            <p:nvPr/>
          </p:nvSpPr>
          <p:spPr>
            <a:xfrm>
              <a:off x="1191306" y="1797083"/>
              <a:ext cx="1564041"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600" b="1" dirty="0">
                  <a:solidFill>
                    <a:schemeClr val="accent1"/>
                  </a:solidFill>
                  <a:latin typeface="Century Gothic" panose="020B0502020202020204"/>
                  <a:ea typeface="微软雅黑" panose="020B0503020204020204" pitchFamily="34" charset="-122"/>
                </a:rPr>
                <a:t>2020.Q1</a:t>
              </a:r>
            </a:p>
          </p:txBody>
        </p:sp>
        <p:sp>
          <p:nvSpPr>
            <p:cNvPr id="131" name="文本框 130">
              <a:extLst>
                <a:ext uri="{FF2B5EF4-FFF2-40B4-BE49-F238E27FC236}">
                  <a16:creationId xmlns:a16="http://schemas.microsoft.com/office/drawing/2014/main" id="{FACA1D4E-9888-4AE9-71C7-39894E1B20F2}"/>
                </a:ext>
              </a:extLst>
            </p:cNvPr>
            <p:cNvSpPr txBox="1"/>
            <p:nvPr/>
          </p:nvSpPr>
          <p:spPr>
            <a:xfrm>
              <a:off x="2578969" y="4979670"/>
              <a:ext cx="2448660" cy="3371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600" b="1" dirty="0">
                  <a:solidFill>
                    <a:schemeClr val="accent1"/>
                  </a:solidFill>
                  <a:latin typeface="Century Gothic" panose="020B0502020202020204"/>
                  <a:ea typeface="微软雅黑" panose="020B0503020204020204" pitchFamily="34" charset="-122"/>
                </a:rPr>
                <a:t>2020.Q4</a:t>
              </a:r>
            </a:p>
          </p:txBody>
        </p:sp>
        <p:sp>
          <p:nvSpPr>
            <p:cNvPr id="138" name="椭圆 5">
              <a:extLst>
                <a:ext uri="{FF2B5EF4-FFF2-40B4-BE49-F238E27FC236}">
                  <a16:creationId xmlns:a16="http://schemas.microsoft.com/office/drawing/2014/main" id="{34568674-6DDD-4F56-D68E-EB25F45CD0CB}"/>
                </a:ext>
              </a:extLst>
            </p:cNvPr>
            <p:cNvSpPr>
              <a:spLocks noChangeAspect="1"/>
            </p:cNvSpPr>
            <p:nvPr/>
          </p:nvSpPr>
          <p:spPr>
            <a:xfrm flipV="1">
              <a:off x="2217556" y="4941425"/>
              <a:ext cx="364066" cy="364066"/>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Century Gothic" panose="020B0502020202020204"/>
                <a:ea typeface="微软雅黑" panose="020B0503020204020204" pitchFamily="34" charset="-122"/>
              </a:endParaRPr>
            </a:p>
          </p:txBody>
        </p:sp>
        <p:sp>
          <p:nvSpPr>
            <p:cNvPr id="139" name="椭圆 7">
              <a:extLst>
                <a:ext uri="{FF2B5EF4-FFF2-40B4-BE49-F238E27FC236}">
                  <a16:creationId xmlns:a16="http://schemas.microsoft.com/office/drawing/2014/main" id="{1B3F4CCD-31CB-FAF9-5CA8-2DC7A09F1532}"/>
                </a:ext>
              </a:extLst>
            </p:cNvPr>
            <p:cNvSpPr>
              <a:spLocks noChangeAspect="1"/>
            </p:cNvSpPr>
            <p:nvPr/>
          </p:nvSpPr>
          <p:spPr>
            <a:xfrm flipV="1">
              <a:off x="5731958" y="4941425"/>
              <a:ext cx="364066" cy="364066"/>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Century Gothic" panose="020B0502020202020204"/>
                <a:ea typeface="微软雅黑" panose="020B0503020204020204" pitchFamily="34" charset="-122"/>
              </a:endParaRPr>
            </a:p>
          </p:txBody>
        </p:sp>
        <p:cxnSp>
          <p:nvCxnSpPr>
            <p:cNvPr id="140" name="直接连接符 11">
              <a:extLst>
                <a:ext uri="{FF2B5EF4-FFF2-40B4-BE49-F238E27FC236}">
                  <a16:creationId xmlns:a16="http://schemas.microsoft.com/office/drawing/2014/main" id="{B7A3C23A-30AB-DFEA-0B47-A8938A43A166}"/>
                </a:ext>
              </a:extLst>
            </p:cNvPr>
            <p:cNvCxnSpPr/>
            <p:nvPr/>
          </p:nvCxnSpPr>
          <p:spPr>
            <a:xfrm flipV="1">
              <a:off x="2399589" y="3731370"/>
              <a:ext cx="0" cy="1137705"/>
            </a:xfrm>
            <a:prstGeom prst="line">
              <a:avLst/>
            </a:prstGeom>
          </p:spPr>
          <p:style>
            <a:lnRef idx="1">
              <a:schemeClr val="accent1"/>
            </a:lnRef>
            <a:fillRef idx="0">
              <a:schemeClr val="accent1"/>
            </a:fillRef>
            <a:effectRef idx="0">
              <a:schemeClr val="accent1"/>
            </a:effectRef>
            <a:fontRef idx="minor">
              <a:schemeClr val="tx1"/>
            </a:fontRef>
          </p:style>
        </p:cxnSp>
        <p:cxnSp>
          <p:nvCxnSpPr>
            <p:cNvPr id="141" name="直接连接符 13">
              <a:extLst>
                <a:ext uri="{FF2B5EF4-FFF2-40B4-BE49-F238E27FC236}">
                  <a16:creationId xmlns:a16="http://schemas.microsoft.com/office/drawing/2014/main" id="{B4D24084-E00B-127D-BEC6-9DC8472CEAB9}"/>
                </a:ext>
              </a:extLst>
            </p:cNvPr>
            <p:cNvCxnSpPr/>
            <p:nvPr/>
          </p:nvCxnSpPr>
          <p:spPr>
            <a:xfrm flipV="1">
              <a:off x="5913991" y="3731370"/>
              <a:ext cx="0" cy="1137705"/>
            </a:xfrm>
            <a:prstGeom prst="line">
              <a:avLst/>
            </a:prstGeom>
          </p:spPr>
          <p:style>
            <a:lnRef idx="1">
              <a:schemeClr val="accent1"/>
            </a:lnRef>
            <a:fillRef idx="0">
              <a:schemeClr val="accent1"/>
            </a:fillRef>
            <a:effectRef idx="0">
              <a:schemeClr val="accent1"/>
            </a:effectRef>
            <a:fontRef idx="minor">
              <a:schemeClr val="tx1"/>
            </a:fontRef>
          </p:style>
        </p:cxnSp>
        <p:sp>
          <p:nvSpPr>
            <p:cNvPr id="142" name="圆角矩形 3">
              <a:extLst>
                <a:ext uri="{FF2B5EF4-FFF2-40B4-BE49-F238E27FC236}">
                  <a16:creationId xmlns:a16="http://schemas.microsoft.com/office/drawing/2014/main" id="{9640BC0D-A074-AAB2-EC96-317101145540}"/>
                </a:ext>
              </a:extLst>
            </p:cNvPr>
            <p:cNvSpPr/>
            <p:nvPr/>
          </p:nvSpPr>
          <p:spPr>
            <a:xfrm>
              <a:off x="7680960" y="3429000"/>
              <a:ext cx="2043430" cy="25717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Century Gothic" panose="020B0502020202020204"/>
                <a:ea typeface="微软雅黑" panose="020B0503020204020204" pitchFamily="34" charset="-122"/>
              </a:endParaRPr>
            </a:p>
          </p:txBody>
        </p:sp>
        <p:sp>
          <p:nvSpPr>
            <p:cNvPr id="143" name="圆角矩形 4">
              <a:extLst>
                <a:ext uri="{FF2B5EF4-FFF2-40B4-BE49-F238E27FC236}">
                  <a16:creationId xmlns:a16="http://schemas.microsoft.com/office/drawing/2014/main" id="{8B0C07A5-D343-F18D-DE1C-7CB32AF8A2A0}"/>
                </a:ext>
              </a:extLst>
            </p:cNvPr>
            <p:cNvSpPr/>
            <p:nvPr/>
          </p:nvSpPr>
          <p:spPr>
            <a:xfrm>
              <a:off x="9337040" y="3429000"/>
              <a:ext cx="1551305" cy="257175"/>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Century Gothic" panose="020B0502020202020204"/>
                <a:ea typeface="微软雅黑" panose="020B0503020204020204" pitchFamily="34" charset="-122"/>
              </a:endParaRPr>
            </a:p>
          </p:txBody>
        </p:sp>
        <p:sp>
          <p:nvSpPr>
            <p:cNvPr id="144" name="文本框 143">
              <a:extLst>
                <a:ext uri="{FF2B5EF4-FFF2-40B4-BE49-F238E27FC236}">
                  <a16:creationId xmlns:a16="http://schemas.microsoft.com/office/drawing/2014/main" id="{0F6F62CA-5292-C4EF-4BDA-D8EA8BB2D2C3}"/>
                </a:ext>
              </a:extLst>
            </p:cNvPr>
            <p:cNvSpPr txBox="1"/>
            <p:nvPr/>
          </p:nvSpPr>
          <p:spPr>
            <a:xfrm>
              <a:off x="9540875" y="4979670"/>
              <a:ext cx="2115820" cy="3371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1600" b="1" dirty="0">
                  <a:solidFill>
                    <a:schemeClr val="accent1"/>
                  </a:solidFill>
                  <a:latin typeface="Century Gothic" panose="020B0502020202020204"/>
                  <a:ea typeface="微软雅黑" panose="020B0503020204020204" pitchFamily="34" charset="-122"/>
                </a:rPr>
                <a:t>2022.Q2</a:t>
              </a:r>
            </a:p>
          </p:txBody>
        </p:sp>
        <p:sp>
          <p:nvSpPr>
            <p:cNvPr id="146" name="椭圆 7">
              <a:extLst>
                <a:ext uri="{FF2B5EF4-FFF2-40B4-BE49-F238E27FC236}">
                  <a16:creationId xmlns:a16="http://schemas.microsoft.com/office/drawing/2014/main" id="{088DD8FD-01D0-D720-5736-1A79B0BEB687}"/>
                </a:ext>
              </a:extLst>
            </p:cNvPr>
            <p:cNvSpPr>
              <a:spLocks noChangeAspect="1"/>
            </p:cNvSpPr>
            <p:nvPr/>
          </p:nvSpPr>
          <p:spPr>
            <a:xfrm flipV="1">
              <a:off x="9176833" y="4952855"/>
              <a:ext cx="364066" cy="364066"/>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Century Gothic" panose="020B0502020202020204"/>
                <a:ea typeface="微软雅黑" panose="020B0503020204020204" pitchFamily="34" charset="-122"/>
              </a:endParaRPr>
            </a:p>
          </p:txBody>
        </p:sp>
        <p:cxnSp>
          <p:nvCxnSpPr>
            <p:cNvPr id="147" name="直接连接符 13">
              <a:extLst>
                <a:ext uri="{FF2B5EF4-FFF2-40B4-BE49-F238E27FC236}">
                  <a16:creationId xmlns:a16="http://schemas.microsoft.com/office/drawing/2014/main" id="{24426A0F-86AD-567A-3DDE-E69FAFCDCBB6}"/>
                </a:ext>
              </a:extLst>
            </p:cNvPr>
            <p:cNvCxnSpPr/>
            <p:nvPr/>
          </p:nvCxnSpPr>
          <p:spPr>
            <a:xfrm flipV="1">
              <a:off x="9358866" y="3742800"/>
              <a:ext cx="0" cy="1137705"/>
            </a:xfrm>
            <a:prstGeom prst="line">
              <a:avLst/>
            </a:prstGeom>
          </p:spPr>
          <p:style>
            <a:lnRef idx="1">
              <a:schemeClr val="accent1"/>
            </a:lnRef>
            <a:fillRef idx="0">
              <a:schemeClr val="accent1"/>
            </a:fillRef>
            <a:effectRef idx="0">
              <a:schemeClr val="accent1"/>
            </a:effectRef>
            <a:fontRef idx="minor">
              <a:schemeClr val="tx1"/>
            </a:fontRef>
          </p:style>
        </p:cxnSp>
        <p:sp>
          <p:nvSpPr>
            <p:cNvPr id="148" name="椭圆 7">
              <a:extLst>
                <a:ext uri="{FF2B5EF4-FFF2-40B4-BE49-F238E27FC236}">
                  <a16:creationId xmlns:a16="http://schemas.microsoft.com/office/drawing/2014/main" id="{B701A409-318A-2B21-04EC-F7BF086FC44A}"/>
                </a:ext>
              </a:extLst>
            </p:cNvPr>
            <p:cNvSpPr>
              <a:spLocks noChangeAspect="1"/>
            </p:cNvSpPr>
            <p:nvPr/>
          </p:nvSpPr>
          <p:spPr>
            <a:xfrm>
              <a:off x="7463539" y="1802065"/>
              <a:ext cx="364066" cy="364066"/>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Century Gothic" panose="020B0502020202020204"/>
                <a:ea typeface="微软雅黑" panose="020B0503020204020204" pitchFamily="34" charset="-122"/>
              </a:endParaRPr>
            </a:p>
          </p:txBody>
        </p:sp>
        <p:cxnSp>
          <p:nvCxnSpPr>
            <p:cNvPr id="149" name="直接连接符 13">
              <a:extLst>
                <a:ext uri="{FF2B5EF4-FFF2-40B4-BE49-F238E27FC236}">
                  <a16:creationId xmlns:a16="http://schemas.microsoft.com/office/drawing/2014/main" id="{80190B9D-E570-D198-AEEF-E7F73E87A09C}"/>
                </a:ext>
              </a:extLst>
            </p:cNvPr>
            <p:cNvCxnSpPr/>
            <p:nvPr/>
          </p:nvCxnSpPr>
          <p:spPr>
            <a:xfrm>
              <a:off x="7645572" y="2263881"/>
              <a:ext cx="0" cy="1137705"/>
            </a:xfrm>
            <a:prstGeom prst="line">
              <a:avLst/>
            </a:prstGeom>
          </p:spPr>
          <p:style>
            <a:lnRef idx="1">
              <a:schemeClr val="accent1"/>
            </a:lnRef>
            <a:fillRef idx="0">
              <a:schemeClr val="accent1"/>
            </a:fillRef>
            <a:effectRef idx="0">
              <a:schemeClr val="accent1"/>
            </a:effectRef>
            <a:fontRef idx="minor">
              <a:schemeClr val="tx1"/>
            </a:fontRef>
          </p:style>
        </p:cxnSp>
        <p:sp>
          <p:nvSpPr>
            <p:cNvPr id="156" name="矩形 18">
              <a:extLst>
                <a:ext uri="{FF2B5EF4-FFF2-40B4-BE49-F238E27FC236}">
                  <a16:creationId xmlns:a16="http://schemas.microsoft.com/office/drawing/2014/main" id="{38AB52DC-9347-BD76-8A3A-E24DFE6ECACB}"/>
                </a:ext>
              </a:extLst>
            </p:cNvPr>
            <p:cNvSpPr/>
            <p:nvPr/>
          </p:nvSpPr>
          <p:spPr>
            <a:xfrm>
              <a:off x="919653" y="2835596"/>
              <a:ext cx="1121954" cy="59792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30000"/>
                </a:lnSpc>
                <a:spcBef>
                  <a:spcPct val="0"/>
                </a:spcBef>
                <a:spcAft>
                  <a:spcPct val="0"/>
                </a:spcAft>
                <a:buClrTx/>
                <a:buSzTx/>
                <a:buFont typeface="Arial" panose="020B0604020202020204" pitchFamily="34" charset="0"/>
                <a:buNone/>
                <a:tabLst/>
                <a:defRPr/>
              </a:pPr>
              <a:r>
                <a:rPr kumimoji="0" lang="en-US" altLang="zh-CN" sz="2800" b="1" i="0" u="none" strike="noStrike" kern="0" cap="none" spc="0" normalizeH="0" baseline="0" noProof="0" dirty="0">
                  <a:ln>
                    <a:noFill/>
                  </a:ln>
                  <a:solidFill>
                    <a:schemeClr val="accent1">
                      <a:alpha val="15000"/>
                    </a:schemeClr>
                  </a:solidFill>
                  <a:effectLst/>
                  <a:uLnTx/>
                  <a:uFillTx/>
                  <a:latin typeface="+mn-ea"/>
                  <a:cs typeface="+mn-ea"/>
                  <a:sym typeface="+mn-lt"/>
                </a:rPr>
                <a:t>2020</a:t>
              </a:r>
              <a:endParaRPr kumimoji="0" lang="zh-CN" altLang="en-US" sz="2800" b="1" i="0" u="none" strike="noStrike" kern="0" cap="none" spc="0" normalizeH="0" baseline="0" noProof="0" dirty="0">
                <a:ln>
                  <a:noFill/>
                </a:ln>
                <a:solidFill>
                  <a:schemeClr val="accent1">
                    <a:alpha val="15000"/>
                  </a:schemeClr>
                </a:solidFill>
                <a:effectLst/>
                <a:uLnTx/>
                <a:uFillTx/>
                <a:latin typeface="+mn-ea"/>
                <a:cs typeface="+mn-ea"/>
                <a:sym typeface="+mn-lt"/>
              </a:endParaRPr>
            </a:p>
          </p:txBody>
        </p:sp>
        <p:sp>
          <p:nvSpPr>
            <p:cNvPr id="157" name="矩形 18">
              <a:extLst>
                <a:ext uri="{FF2B5EF4-FFF2-40B4-BE49-F238E27FC236}">
                  <a16:creationId xmlns:a16="http://schemas.microsoft.com/office/drawing/2014/main" id="{846BC65B-0828-A486-7EE4-7EB4FDB79EA1}"/>
                </a:ext>
              </a:extLst>
            </p:cNvPr>
            <p:cNvSpPr/>
            <p:nvPr/>
          </p:nvSpPr>
          <p:spPr>
            <a:xfrm>
              <a:off x="4222309" y="2813809"/>
              <a:ext cx="1121954" cy="59792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30000"/>
                </a:lnSpc>
                <a:spcBef>
                  <a:spcPct val="0"/>
                </a:spcBef>
                <a:spcAft>
                  <a:spcPct val="0"/>
                </a:spcAft>
              </a:pPr>
              <a:r>
                <a:rPr lang="en-US" altLang="zh-CN" sz="2800" b="1" kern="0" dirty="0">
                  <a:solidFill>
                    <a:schemeClr val="accent1">
                      <a:alpha val="15000"/>
                    </a:schemeClr>
                  </a:solidFill>
                  <a:latin typeface="+mn-ea"/>
                  <a:cs typeface="+mn-ea"/>
                  <a:sym typeface="+mn-lt"/>
                </a:rPr>
                <a:t>2021</a:t>
              </a:r>
              <a:endParaRPr lang="zh-CN" altLang="en-US" sz="2800" b="1" kern="0" dirty="0">
                <a:solidFill>
                  <a:schemeClr val="accent1">
                    <a:alpha val="15000"/>
                  </a:schemeClr>
                </a:solidFill>
                <a:latin typeface="+mn-ea"/>
                <a:cs typeface="+mn-ea"/>
                <a:sym typeface="+mn-lt"/>
              </a:endParaRPr>
            </a:p>
          </p:txBody>
        </p:sp>
        <p:sp>
          <p:nvSpPr>
            <p:cNvPr id="158" name="矩形 18">
              <a:extLst>
                <a:ext uri="{FF2B5EF4-FFF2-40B4-BE49-F238E27FC236}">
                  <a16:creationId xmlns:a16="http://schemas.microsoft.com/office/drawing/2014/main" id="{D1AF9FC4-65AE-0A90-6922-94E718EA4CE0}"/>
                </a:ext>
              </a:extLst>
            </p:cNvPr>
            <p:cNvSpPr/>
            <p:nvPr/>
          </p:nvSpPr>
          <p:spPr>
            <a:xfrm>
              <a:off x="7680712" y="2808363"/>
              <a:ext cx="1121954" cy="59792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30000"/>
                </a:lnSpc>
                <a:spcBef>
                  <a:spcPct val="0"/>
                </a:spcBef>
                <a:spcAft>
                  <a:spcPct val="0"/>
                </a:spcAft>
              </a:pPr>
              <a:r>
                <a:rPr lang="en-US" altLang="zh-CN" sz="2800" b="1" kern="0" dirty="0">
                  <a:solidFill>
                    <a:schemeClr val="accent1">
                      <a:alpha val="15000"/>
                    </a:schemeClr>
                  </a:solidFill>
                  <a:latin typeface="+mn-ea"/>
                  <a:cs typeface="+mn-ea"/>
                  <a:sym typeface="+mn-lt"/>
                </a:rPr>
                <a:t>2022</a:t>
              </a:r>
              <a:endParaRPr lang="zh-CN" altLang="en-US" sz="2800" b="1" kern="0" dirty="0">
                <a:solidFill>
                  <a:schemeClr val="accent1">
                    <a:alpha val="15000"/>
                  </a:schemeClr>
                </a:solidFill>
                <a:latin typeface="+mn-ea"/>
                <a:cs typeface="+mn-ea"/>
                <a:sym typeface="+mn-lt"/>
              </a:endParaRPr>
            </a:p>
          </p:txBody>
        </p:sp>
        <p:sp>
          <p:nvSpPr>
            <p:cNvPr id="160" name="矩形 19">
              <a:extLst>
                <a:ext uri="{FF2B5EF4-FFF2-40B4-BE49-F238E27FC236}">
                  <a16:creationId xmlns:a16="http://schemas.microsoft.com/office/drawing/2014/main" id="{7E366CD6-AF3E-0107-DB2E-1D6293800339}"/>
                </a:ext>
              </a:extLst>
            </p:cNvPr>
            <p:cNvSpPr/>
            <p:nvPr/>
          </p:nvSpPr>
          <p:spPr>
            <a:xfrm>
              <a:off x="1183622" y="2081358"/>
              <a:ext cx="2528100" cy="38125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600" b="1" kern="0" dirty="0">
                  <a:solidFill>
                    <a:srgbClr val="4D4D4D"/>
                  </a:solidFill>
                  <a:latin typeface="+mj-ea"/>
                  <a:ea typeface="+mj-ea"/>
                  <a:cs typeface="+mn-ea"/>
                  <a:sym typeface="+mn-lt"/>
                </a:rPr>
                <a:t>请输入正文内容</a:t>
              </a:r>
            </a:p>
          </p:txBody>
        </p:sp>
        <p:sp>
          <p:nvSpPr>
            <p:cNvPr id="161" name="矩形 19">
              <a:extLst>
                <a:ext uri="{FF2B5EF4-FFF2-40B4-BE49-F238E27FC236}">
                  <a16:creationId xmlns:a16="http://schemas.microsoft.com/office/drawing/2014/main" id="{34C8BB36-264E-6D4C-D9DD-E3B38B586246}"/>
                </a:ext>
              </a:extLst>
            </p:cNvPr>
            <p:cNvSpPr/>
            <p:nvPr/>
          </p:nvSpPr>
          <p:spPr>
            <a:xfrm>
              <a:off x="2592727" y="4639055"/>
              <a:ext cx="2528100" cy="38125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600" b="1" kern="0" dirty="0">
                  <a:solidFill>
                    <a:srgbClr val="4D4D4D"/>
                  </a:solidFill>
                  <a:latin typeface="+mj-ea"/>
                  <a:ea typeface="+mj-ea"/>
                  <a:cs typeface="+mn-ea"/>
                  <a:sym typeface="+mn-lt"/>
                </a:rPr>
                <a:t>请输入正文内容</a:t>
              </a:r>
            </a:p>
          </p:txBody>
        </p:sp>
        <p:sp>
          <p:nvSpPr>
            <p:cNvPr id="162" name="矩形 19">
              <a:extLst>
                <a:ext uri="{FF2B5EF4-FFF2-40B4-BE49-F238E27FC236}">
                  <a16:creationId xmlns:a16="http://schemas.microsoft.com/office/drawing/2014/main" id="{8F1314EC-0F62-44CF-C7FB-196313EA798B}"/>
                </a:ext>
              </a:extLst>
            </p:cNvPr>
            <p:cNvSpPr/>
            <p:nvPr/>
          </p:nvSpPr>
          <p:spPr>
            <a:xfrm>
              <a:off x="4347805" y="2081358"/>
              <a:ext cx="2528100" cy="38125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600" b="1" kern="0" dirty="0">
                  <a:solidFill>
                    <a:srgbClr val="4D4D4D"/>
                  </a:solidFill>
                  <a:latin typeface="+mj-ea"/>
                  <a:ea typeface="+mj-ea"/>
                  <a:cs typeface="+mn-ea"/>
                  <a:sym typeface="+mn-lt"/>
                </a:rPr>
                <a:t>请输入正文内容</a:t>
              </a:r>
            </a:p>
          </p:txBody>
        </p:sp>
        <p:sp>
          <p:nvSpPr>
            <p:cNvPr id="163" name="文本框 162">
              <a:extLst>
                <a:ext uri="{FF2B5EF4-FFF2-40B4-BE49-F238E27FC236}">
                  <a16:creationId xmlns:a16="http://schemas.microsoft.com/office/drawing/2014/main" id="{75152F78-BE95-7540-F48F-7D66D9EA0F63}"/>
                </a:ext>
              </a:extLst>
            </p:cNvPr>
            <p:cNvSpPr txBox="1"/>
            <p:nvPr/>
          </p:nvSpPr>
          <p:spPr>
            <a:xfrm>
              <a:off x="4349714" y="1797083"/>
              <a:ext cx="1564041"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600" b="1" dirty="0">
                  <a:solidFill>
                    <a:schemeClr val="accent1"/>
                  </a:solidFill>
                  <a:latin typeface="Century Gothic" panose="020B0502020202020204"/>
                  <a:ea typeface="微软雅黑" panose="020B0503020204020204" pitchFamily="34" charset="-122"/>
                </a:rPr>
                <a:t>2021.Q2</a:t>
              </a:r>
            </a:p>
          </p:txBody>
        </p:sp>
        <p:sp>
          <p:nvSpPr>
            <p:cNvPr id="164" name="矩形 19">
              <a:extLst>
                <a:ext uri="{FF2B5EF4-FFF2-40B4-BE49-F238E27FC236}">
                  <a16:creationId xmlns:a16="http://schemas.microsoft.com/office/drawing/2014/main" id="{261253CE-C843-576E-A115-F8C35F2121EF}"/>
                </a:ext>
              </a:extLst>
            </p:cNvPr>
            <p:cNvSpPr/>
            <p:nvPr/>
          </p:nvSpPr>
          <p:spPr>
            <a:xfrm>
              <a:off x="6085169" y="4639055"/>
              <a:ext cx="2528100" cy="38125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600" b="1" kern="0" dirty="0">
                  <a:solidFill>
                    <a:srgbClr val="4D4D4D"/>
                  </a:solidFill>
                  <a:latin typeface="+mj-ea"/>
                  <a:ea typeface="+mj-ea"/>
                  <a:cs typeface="+mn-ea"/>
                  <a:sym typeface="+mn-lt"/>
                </a:rPr>
                <a:t>请输入正文内容</a:t>
              </a:r>
            </a:p>
          </p:txBody>
        </p:sp>
        <p:sp>
          <p:nvSpPr>
            <p:cNvPr id="165" name="文本框 164">
              <a:extLst>
                <a:ext uri="{FF2B5EF4-FFF2-40B4-BE49-F238E27FC236}">
                  <a16:creationId xmlns:a16="http://schemas.microsoft.com/office/drawing/2014/main" id="{5D6308AC-3480-69AE-5168-BCFCB937D9C8}"/>
                </a:ext>
              </a:extLst>
            </p:cNvPr>
            <p:cNvSpPr txBox="1"/>
            <p:nvPr/>
          </p:nvSpPr>
          <p:spPr>
            <a:xfrm>
              <a:off x="6086117" y="4978301"/>
              <a:ext cx="1564041"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600" b="1" dirty="0">
                  <a:solidFill>
                    <a:schemeClr val="accent1"/>
                  </a:solidFill>
                  <a:latin typeface="Century Gothic" panose="020B0502020202020204"/>
                  <a:ea typeface="微软雅黑" panose="020B0503020204020204" pitchFamily="34" charset="-122"/>
                </a:rPr>
                <a:t>2021.Q3</a:t>
              </a:r>
            </a:p>
          </p:txBody>
        </p:sp>
        <p:sp>
          <p:nvSpPr>
            <p:cNvPr id="166" name="矩形 19">
              <a:extLst>
                <a:ext uri="{FF2B5EF4-FFF2-40B4-BE49-F238E27FC236}">
                  <a16:creationId xmlns:a16="http://schemas.microsoft.com/office/drawing/2014/main" id="{B0B18EB7-5447-F157-644D-C84786DF259E}"/>
                </a:ext>
              </a:extLst>
            </p:cNvPr>
            <p:cNvSpPr/>
            <p:nvPr/>
          </p:nvSpPr>
          <p:spPr>
            <a:xfrm>
              <a:off x="7848304" y="2081358"/>
              <a:ext cx="2528100" cy="38125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600" b="1" kern="0" dirty="0">
                  <a:solidFill>
                    <a:srgbClr val="4D4D4D"/>
                  </a:solidFill>
                  <a:latin typeface="+mj-ea"/>
                  <a:ea typeface="+mj-ea"/>
                  <a:cs typeface="+mn-ea"/>
                  <a:sym typeface="+mn-lt"/>
                </a:rPr>
                <a:t>请输入正文内容</a:t>
              </a:r>
            </a:p>
          </p:txBody>
        </p:sp>
        <p:sp>
          <p:nvSpPr>
            <p:cNvPr id="167" name="文本框 166">
              <a:extLst>
                <a:ext uri="{FF2B5EF4-FFF2-40B4-BE49-F238E27FC236}">
                  <a16:creationId xmlns:a16="http://schemas.microsoft.com/office/drawing/2014/main" id="{AFCAC37E-0A13-0684-FBA0-DC0E1B01E5F7}"/>
                </a:ext>
              </a:extLst>
            </p:cNvPr>
            <p:cNvSpPr txBox="1"/>
            <p:nvPr/>
          </p:nvSpPr>
          <p:spPr>
            <a:xfrm>
              <a:off x="7850213" y="1797083"/>
              <a:ext cx="1564041"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600" b="1" dirty="0">
                  <a:solidFill>
                    <a:schemeClr val="accent1"/>
                  </a:solidFill>
                  <a:latin typeface="Century Gothic" panose="020B0502020202020204"/>
                  <a:ea typeface="微软雅黑" panose="020B0503020204020204" pitchFamily="34" charset="-122"/>
                </a:rPr>
                <a:t>2022.Q1</a:t>
              </a:r>
            </a:p>
          </p:txBody>
        </p:sp>
      </p:grpSp>
      <p:sp>
        <p:nvSpPr>
          <p:cNvPr id="168" name="矩形 19">
            <a:extLst>
              <a:ext uri="{FF2B5EF4-FFF2-40B4-BE49-F238E27FC236}">
                <a16:creationId xmlns:a16="http://schemas.microsoft.com/office/drawing/2014/main" id="{448E6607-AECE-AAEB-CA49-3151958D526F}"/>
              </a:ext>
            </a:extLst>
          </p:cNvPr>
          <p:cNvSpPr/>
          <p:nvPr/>
        </p:nvSpPr>
        <p:spPr>
          <a:xfrm>
            <a:off x="9746260" y="4720521"/>
            <a:ext cx="2600570" cy="39218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600" b="1" kern="0" dirty="0">
                <a:solidFill>
                  <a:srgbClr val="4D4D4D"/>
                </a:solidFill>
                <a:latin typeface="+mj-ea"/>
                <a:ea typeface="+mj-ea"/>
                <a:cs typeface="+mn-ea"/>
                <a:sym typeface="+mn-lt"/>
              </a:rPr>
              <a:t>请输入正文内容</a:t>
            </a:r>
          </a:p>
        </p:txBody>
      </p:sp>
    </p:spTree>
    <p:extLst>
      <p:ext uri="{BB962C8B-B14F-4D97-AF65-F5344CB8AC3E}">
        <p14:creationId xmlns:p14="http://schemas.microsoft.com/office/powerpoint/2010/main" val="726155025"/>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bwMode="auto">
      <p:bgPr>
        <a:pattFill prst="pct70">
          <a:fgClr>
            <a:schemeClr val="bg1"/>
          </a:fgClr>
          <a:bgClr>
            <a:schemeClr val="bg1"/>
          </a:bgClr>
        </a:pattFill>
        <a:effectLst/>
      </p:bgPr>
    </p:bg>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7A353B36-D5BE-8627-10F1-DD42921E28D7}"/>
              </a:ext>
            </a:extLst>
          </p:cNvPr>
          <p:cNvGrpSpPr/>
          <p:nvPr/>
        </p:nvGrpSpPr>
        <p:grpSpPr>
          <a:xfrm>
            <a:off x="4405585" y="1776276"/>
            <a:ext cx="2043312" cy="707886"/>
            <a:chOff x="4371295" y="1776276"/>
            <a:chExt cx="2043312" cy="707886"/>
          </a:xfrm>
        </p:grpSpPr>
        <p:sp>
          <p:nvSpPr>
            <p:cNvPr id="90" name="MH_Number_1">
              <a:extLst>
                <a:ext uri="{FF2B5EF4-FFF2-40B4-BE49-F238E27FC236}">
                  <a16:creationId xmlns:a16="http://schemas.microsoft.com/office/drawing/2014/main" id="{043AED32-5729-80DD-9895-9F41FC1C36DB}"/>
                </a:ext>
              </a:extLst>
            </p:cNvPr>
            <p:cNvSpPr>
              <a:spLocks noChangeArrowheads="1"/>
            </p:cNvSpPr>
            <p:nvPr>
              <p:custDataLst>
                <p:tags r:id="rId1"/>
              </p:custDataLst>
            </p:nvPr>
          </p:nvSpPr>
          <p:spPr bwMode="auto">
            <a:xfrm rot="5400000">
              <a:off x="5039008" y="1108563"/>
              <a:ext cx="707886" cy="2043312"/>
            </a:xfrm>
            <a:prstGeom prst="homePlate">
              <a:avLst>
                <a:gd name="adj" fmla="val 17021"/>
              </a:avLst>
            </a:prstGeom>
            <a:solidFill>
              <a:schemeClr val="accent2">
                <a:lumMod val="75000"/>
              </a:schemeClr>
            </a:solidFill>
            <a:ln w="76200">
              <a:solidFill>
                <a:schemeClr val="accent2">
                  <a:lumMod val="60000"/>
                  <a:lumOff val="40000"/>
                </a:schemeClr>
              </a:solidFill>
              <a:miter lim="800000"/>
            </a:ln>
          </p:spPr>
          <p:txBody>
            <a:bodyPr lIns="0" tIns="36000" rIns="0" bIns="3600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defTabSz="1217956">
                <a:defRPr/>
              </a:pPr>
              <a:endParaRPr lang="zh-CN" altLang="en-US" sz="2400" kern="0" dirty="0">
                <a:solidFill>
                  <a:schemeClr val="bg1"/>
                </a:solidFill>
                <a:latin typeface="+mn-ea"/>
                <a:ea typeface="+mn-ea"/>
              </a:endParaRPr>
            </a:p>
          </p:txBody>
        </p:sp>
        <p:sp>
          <p:nvSpPr>
            <p:cNvPr id="92" name="文本框 91">
              <a:extLst>
                <a:ext uri="{FF2B5EF4-FFF2-40B4-BE49-F238E27FC236}">
                  <a16:creationId xmlns:a16="http://schemas.microsoft.com/office/drawing/2014/main" id="{0D217708-593A-80B0-860C-96420B7E0745}"/>
                </a:ext>
              </a:extLst>
            </p:cNvPr>
            <p:cNvSpPr txBox="1"/>
            <p:nvPr/>
          </p:nvSpPr>
          <p:spPr>
            <a:xfrm>
              <a:off x="4371295" y="1791888"/>
              <a:ext cx="2043312" cy="565005"/>
            </a:xfrm>
            <a:prstGeom prst="rect">
              <a:avLst/>
            </a:prstGeom>
            <a:noFill/>
          </p:spPr>
          <p:txBody>
            <a:bodyPr wrap="square" anchor="ctr" anchorCtr="0">
              <a:noAutofit/>
            </a:bodyPr>
            <a:lstStyle/>
            <a:p>
              <a:pPr marL="0" marR="0" lvl="0" indent="0" algn="ctr" defTabSz="1215417" rtl="0" eaLnBrk="1" fontAlgn="base" latinLnBrk="0" hangingPunct="1">
                <a:lnSpc>
                  <a:spcPct val="100000"/>
                </a:lnSpc>
                <a:spcBef>
                  <a:spcPct val="20000"/>
                </a:spcBef>
                <a:spcAft>
                  <a:spcPct val="0"/>
                </a:spcAft>
                <a:buClrTx/>
                <a:buSzTx/>
                <a:buFontTx/>
                <a:buNone/>
                <a:tabLst/>
                <a:defRPr/>
              </a:pPr>
              <a:r>
                <a:rPr kumimoji="0" lang="en-US" altLang="zh-CN" sz="3600" i="0" u="none" strike="noStrike" kern="1200" cap="none" spc="0" normalizeH="0" baseline="0" noProof="0" dirty="0">
                  <a:ln>
                    <a:noFill/>
                  </a:ln>
                  <a:solidFill>
                    <a:schemeClr val="bg1"/>
                  </a:solidFill>
                  <a:effectLst/>
                  <a:uLnTx/>
                  <a:uFillTx/>
                  <a:latin typeface="Arial" panose="020B0604020202020204"/>
                  <a:ea typeface="微软雅黑" panose="020B0503020204020204" pitchFamily="34" charset="-122"/>
                  <a:cs typeface="+mn-ea"/>
                  <a:sym typeface="+mn-lt"/>
                </a:rPr>
                <a:t>Part 3</a:t>
              </a:r>
            </a:p>
          </p:txBody>
        </p:sp>
      </p:grpSp>
      <p:sp>
        <p:nvSpPr>
          <p:cNvPr id="93" name="文本框 92">
            <a:extLst>
              <a:ext uri="{FF2B5EF4-FFF2-40B4-BE49-F238E27FC236}">
                <a16:creationId xmlns:a16="http://schemas.microsoft.com/office/drawing/2014/main" id="{D5807023-731D-1EB0-B155-90A2D397C100}"/>
              </a:ext>
            </a:extLst>
          </p:cNvPr>
          <p:cNvSpPr txBox="1"/>
          <p:nvPr/>
        </p:nvSpPr>
        <p:spPr>
          <a:xfrm>
            <a:off x="4303850" y="2574987"/>
            <a:ext cx="3960039" cy="707886"/>
          </a:xfrm>
          <a:prstGeom prst="roundRect">
            <a:avLst>
              <a:gd name="adj" fmla="val 0"/>
            </a:avLst>
          </a:prstGeom>
          <a:noFill/>
        </p:spPr>
        <p:txBody>
          <a:bodyPr wrap="square" lIns="72000" tIns="36000" rIns="72000" bIns="36000" anchor="ctr" anchorCtr="0">
            <a:noAutofit/>
          </a:bodyPr>
          <a:lstStyle/>
          <a:p>
            <a:pPr marL="0" marR="0" lvl="0" indent="0" algn="ctr" defTabSz="1217956" rtl="0" eaLnBrk="1" fontAlgn="auto" latinLnBrk="0" hangingPunct="1">
              <a:lnSpc>
                <a:spcPct val="100000"/>
              </a:lnSpc>
              <a:spcBef>
                <a:spcPts val="0"/>
              </a:spcBef>
              <a:spcAft>
                <a:spcPts val="0"/>
              </a:spcAft>
              <a:buClrTx/>
              <a:buSzTx/>
              <a:buFontTx/>
              <a:buNone/>
              <a:tabLst/>
              <a:defRPr/>
            </a:pPr>
            <a:r>
              <a:rPr kumimoji="0" lang="zh-CN" altLang="en-US" sz="3600" i="0" u="none" strike="noStrike" kern="0" cap="none" spc="200" normalizeH="0" noProof="0" dirty="0">
                <a:effectLst/>
                <a:uLnTx/>
                <a:uFillTx/>
                <a:latin typeface="+mn-ea"/>
                <a:cs typeface="+mn-cs"/>
              </a:rPr>
              <a:t>未来</a:t>
            </a:r>
            <a:r>
              <a:rPr kumimoji="0" lang="en-US" altLang="zh-CN" sz="3600" i="0" u="none" strike="noStrike" kern="0" cap="none" spc="200" normalizeH="0" noProof="0" dirty="0">
                <a:effectLst/>
                <a:uLnTx/>
                <a:uFillTx/>
                <a:latin typeface="+mn-ea"/>
                <a:cs typeface="+mn-cs"/>
              </a:rPr>
              <a:t>3</a:t>
            </a:r>
            <a:r>
              <a:rPr kumimoji="0" lang="zh-CN" altLang="en-US" sz="3600" i="0" u="none" strike="noStrike" kern="0" cap="none" spc="200" normalizeH="0" noProof="0" dirty="0">
                <a:effectLst/>
                <a:uLnTx/>
                <a:uFillTx/>
                <a:latin typeface="+mn-ea"/>
                <a:cs typeface="+mn-cs"/>
              </a:rPr>
              <a:t>年工作计划</a:t>
            </a:r>
          </a:p>
        </p:txBody>
      </p:sp>
      <p:sp>
        <p:nvSpPr>
          <p:cNvPr id="97" name="TextBox 9">
            <a:extLst>
              <a:ext uri="{FF2B5EF4-FFF2-40B4-BE49-F238E27FC236}">
                <a16:creationId xmlns:a16="http://schemas.microsoft.com/office/drawing/2014/main" id="{38A1A3F7-F8A3-64FC-1525-7BF653EDC79E}"/>
              </a:ext>
            </a:extLst>
          </p:cNvPr>
          <p:cNvSpPr txBox="1"/>
          <p:nvPr/>
        </p:nvSpPr>
        <p:spPr>
          <a:xfrm>
            <a:off x="4405586" y="3226579"/>
            <a:ext cx="1647072" cy="1023229"/>
          </a:xfrm>
          <a:prstGeom prst="rect">
            <a:avLst/>
          </a:prstGeom>
          <a:noFill/>
        </p:spPr>
        <p:txBody>
          <a:bodyPr wrap="square" rtlCol="0">
            <a:spAutoFit/>
          </a:bodyPr>
          <a:lstStyle>
            <a:defPPr>
              <a:defRPr lang="zh-CN"/>
            </a:defPPr>
            <a:lvl1pPr>
              <a:defRPr sz="2000">
                <a:solidFill>
                  <a:schemeClr val="accent2"/>
                </a:solidFill>
                <a:latin typeface="+mj-ea"/>
                <a:ea typeface="+mj-ea"/>
              </a:defRPr>
            </a:lvl1pPr>
          </a:lstStyle>
          <a:p>
            <a:pPr marL="285750" indent="-285750" defTabSz="913943" fontAlgn="base">
              <a:lnSpc>
                <a:spcPct val="150000"/>
              </a:lnSpc>
              <a:spcBef>
                <a:spcPct val="0"/>
              </a:spcBef>
              <a:spcAft>
                <a:spcPct val="0"/>
              </a:spcAft>
              <a:buFont typeface="Wingdings" panose="05000000000000000000" pitchFamily="2" charset="2"/>
              <a:buChar char="l"/>
            </a:pPr>
            <a:r>
              <a:rPr lang="zh-CN" altLang="en-US" sz="1399" dirty="0">
                <a:solidFill>
                  <a:schemeClr val="tx1"/>
                </a:solidFill>
                <a:latin typeface="微软雅黑" panose="020B0503020204020204" pitchFamily="34" charset="-122"/>
                <a:ea typeface="微软雅黑" panose="020B0503020204020204" pitchFamily="34" charset="-122"/>
              </a:rPr>
              <a:t>我是小标题</a:t>
            </a:r>
            <a:endParaRPr lang="en-US" altLang="zh-CN" sz="1399" dirty="0">
              <a:solidFill>
                <a:schemeClr val="tx1"/>
              </a:solidFill>
              <a:latin typeface="微软雅黑" panose="020B0503020204020204" pitchFamily="34" charset="-122"/>
              <a:ea typeface="微软雅黑" panose="020B0503020204020204" pitchFamily="34" charset="-122"/>
            </a:endParaRPr>
          </a:p>
          <a:p>
            <a:pPr marL="285750" indent="-285750" defTabSz="913943" fontAlgn="base">
              <a:lnSpc>
                <a:spcPct val="150000"/>
              </a:lnSpc>
              <a:spcBef>
                <a:spcPct val="0"/>
              </a:spcBef>
              <a:spcAft>
                <a:spcPct val="0"/>
              </a:spcAft>
              <a:buFont typeface="Wingdings" panose="05000000000000000000" pitchFamily="2" charset="2"/>
              <a:buChar char="l"/>
            </a:pPr>
            <a:r>
              <a:rPr lang="zh-CN" altLang="en-US" sz="1399" dirty="0">
                <a:solidFill>
                  <a:schemeClr val="tx1"/>
                </a:solidFill>
                <a:latin typeface="微软雅黑" panose="020B0503020204020204" pitchFamily="34" charset="-122"/>
                <a:ea typeface="微软雅黑" panose="020B0503020204020204" pitchFamily="34" charset="-122"/>
              </a:rPr>
              <a:t>我是小标题</a:t>
            </a:r>
            <a:endParaRPr lang="en-US" altLang="zh-CN" sz="1399" dirty="0">
              <a:solidFill>
                <a:schemeClr val="tx1"/>
              </a:solidFill>
              <a:latin typeface="微软雅黑" panose="020B0503020204020204" pitchFamily="34" charset="-122"/>
              <a:ea typeface="微软雅黑" panose="020B0503020204020204" pitchFamily="34" charset="-122"/>
            </a:endParaRPr>
          </a:p>
          <a:p>
            <a:pPr marL="285750" indent="-285750" defTabSz="913943" fontAlgn="base">
              <a:lnSpc>
                <a:spcPct val="150000"/>
              </a:lnSpc>
              <a:spcBef>
                <a:spcPct val="0"/>
              </a:spcBef>
              <a:spcAft>
                <a:spcPct val="0"/>
              </a:spcAft>
              <a:buFont typeface="Wingdings" panose="05000000000000000000" pitchFamily="2" charset="2"/>
              <a:buChar char="l"/>
            </a:pPr>
            <a:r>
              <a:rPr lang="zh-CN" altLang="en-US" sz="1399" dirty="0">
                <a:solidFill>
                  <a:schemeClr val="tx1"/>
                </a:solidFill>
                <a:latin typeface="微软雅黑" panose="020B0503020204020204" pitchFamily="34" charset="-122"/>
                <a:ea typeface="微软雅黑" panose="020B0503020204020204" pitchFamily="34" charset="-122"/>
              </a:rPr>
              <a:t>我是小标题</a:t>
            </a:r>
            <a:endParaRPr lang="en-US" altLang="zh-CN" sz="1399" dirty="0">
              <a:solidFill>
                <a:schemeClr val="tx1"/>
              </a:solidFill>
              <a:latin typeface="微软雅黑" panose="020B0503020204020204" pitchFamily="34" charset="-122"/>
              <a:ea typeface="微软雅黑" panose="020B0503020204020204" pitchFamily="34" charset="-122"/>
            </a:endParaRPr>
          </a:p>
        </p:txBody>
      </p:sp>
      <p:sp>
        <p:nvSpPr>
          <p:cNvPr id="418" name="矩形 79">
            <a:extLst>
              <a:ext uri="{FF2B5EF4-FFF2-40B4-BE49-F238E27FC236}">
                <a16:creationId xmlns:a16="http://schemas.microsoft.com/office/drawing/2014/main" id="{FC9FDFCA-833B-6CCD-AE65-52B9E6C847B8}"/>
              </a:ext>
            </a:extLst>
          </p:cNvPr>
          <p:cNvSpPr>
            <a:spLocks noChangeArrowheads="1"/>
          </p:cNvSpPr>
          <p:nvPr/>
        </p:nvSpPr>
        <p:spPr bwMode="auto">
          <a:xfrm>
            <a:off x="801370" y="731520"/>
            <a:ext cx="380765" cy="380909"/>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9" name="矩形 86">
            <a:extLst>
              <a:ext uri="{FF2B5EF4-FFF2-40B4-BE49-F238E27FC236}">
                <a16:creationId xmlns:a16="http://schemas.microsoft.com/office/drawing/2014/main" id="{2FB83A8E-0755-BC18-AA30-A05C220B512F}"/>
              </a:ext>
            </a:extLst>
          </p:cNvPr>
          <p:cNvSpPr>
            <a:spLocks noChangeArrowheads="1"/>
          </p:cNvSpPr>
          <p:nvPr/>
        </p:nvSpPr>
        <p:spPr bwMode="auto">
          <a:xfrm>
            <a:off x="1379889" y="731520"/>
            <a:ext cx="380765" cy="380909"/>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0" name="矩形 93">
            <a:extLst>
              <a:ext uri="{FF2B5EF4-FFF2-40B4-BE49-F238E27FC236}">
                <a16:creationId xmlns:a16="http://schemas.microsoft.com/office/drawing/2014/main" id="{2029299B-C5C2-FE03-03E8-9169AC35A8F5}"/>
              </a:ext>
            </a:extLst>
          </p:cNvPr>
          <p:cNvSpPr>
            <a:spLocks noChangeArrowheads="1"/>
          </p:cNvSpPr>
          <p:nvPr/>
        </p:nvSpPr>
        <p:spPr bwMode="auto">
          <a:xfrm>
            <a:off x="1958408" y="731520"/>
            <a:ext cx="380765" cy="380909"/>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1" name="矩形 100">
            <a:extLst>
              <a:ext uri="{FF2B5EF4-FFF2-40B4-BE49-F238E27FC236}">
                <a16:creationId xmlns:a16="http://schemas.microsoft.com/office/drawing/2014/main" id="{554A69B4-567E-5FA9-B3CD-B07627FE92C9}"/>
              </a:ext>
            </a:extLst>
          </p:cNvPr>
          <p:cNvSpPr>
            <a:spLocks noChangeArrowheads="1"/>
          </p:cNvSpPr>
          <p:nvPr/>
        </p:nvSpPr>
        <p:spPr bwMode="auto">
          <a:xfrm>
            <a:off x="2536927" y="731520"/>
            <a:ext cx="380765" cy="380909"/>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2" name="矩形 107">
            <a:extLst>
              <a:ext uri="{FF2B5EF4-FFF2-40B4-BE49-F238E27FC236}">
                <a16:creationId xmlns:a16="http://schemas.microsoft.com/office/drawing/2014/main" id="{918F42A8-E34D-229A-823E-F6B63D3CB62F}"/>
              </a:ext>
            </a:extLst>
          </p:cNvPr>
          <p:cNvSpPr>
            <a:spLocks noChangeArrowheads="1"/>
          </p:cNvSpPr>
          <p:nvPr/>
        </p:nvSpPr>
        <p:spPr bwMode="auto">
          <a:xfrm>
            <a:off x="3115446" y="731520"/>
            <a:ext cx="380765" cy="380909"/>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3" name="矩形 114">
            <a:extLst>
              <a:ext uri="{FF2B5EF4-FFF2-40B4-BE49-F238E27FC236}">
                <a16:creationId xmlns:a16="http://schemas.microsoft.com/office/drawing/2014/main" id="{2ECE0CF7-C0E0-9B36-658B-F3F9D7CA23E4}"/>
              </a:ext>
            </a:extLst>
          </p:cNvPr>
          <p:cNvSpPr>
            <a:spLocks noChangeArrowheads="1"/>
          </p:cNvSpPr>
          <p:nvPr/>
        </p:nvSpPr>
        <p:spPr bwMode="auto">
          <a:xfrm>
            <a:off x="3693966" y="731520"/>
            <a:ext cx="380765" cy="380909"/>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4" name="矩形 126">
            <a:extLst>
              <a:ext uri="{FF2B5EF4-FFF2-40B4-BE49-F238E27FC236}">
                <a16:creationId xmlns:a16="http://schemas.microsoft.com/office/drawing/2014/main" id="{E9E0BB12-DD0F-ACFF-BD8C-4D9C9696B1F5}"/>
              </a:ext>
            </a:extLst>
          </p:cNvPr>
          <p:cNvSpPr>
            <a:spLocks noChangeArrowheads="1"/>
          </p:cNvSpPr>
          <p:nvPr/>
        </p:nvSpPr>
        <p:spPr bwMode="auto">
          <a:xfrm>
            <a:off x="801370" y="1268703"/>
            <a:ext cx="380765" cy="380909"/>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5" name="矩形 127">
            <a:extLst>
              <a:ext uri="{FF2B5EF4-FFF2-40B4-BE49-F238E27FC236}">
                <a16:creationId xmlns:a16="http://schemas.microsoft.com/office/drawing/2014/main" id="{8DAC21C1-081A-B25C-6BD6-ED8DED63CF56}"/>
              </a:ext>
            </a:extLst>
          </p:cNvPr>
          <p:cNvSpPr>
            <a:spLocks noChangeArrowheads="1"/>
          </p:cNvSpPr>
          <p:nvPr/>
        </p:nvSpPr>
        <p:spPr bwMode="auto">
          <a:xfrm>
            <a:off x="1379889" y="1268703"/>
            <a:ext cx="380765" cy="380909"/>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6" name="矩形 128">
            <a:extLst>
              <a:ext uri="{FF2B5EF4-FFF2-40B4-BE49-F238E27FC236}">
                <a16:creationId xmlns:a16="http://schemas.microsoft.com/office/drawing/2014/main" id="{8296ADF8-4C7A-EF5A-0540-ADF3050E4C31}"/>
              </a:ext>
            </a:extLst>
          </p:cNvPr>
          <p:cNvSpPr>
            <a:spLocks noChangeArrowheads="1"/>
          </p:cNvSpPr>
          <p:nvPr/>
        </p:nvSpPr>
        <p:spPr bwMode="auto">
          <a:xfrm>
            <a:off x="1958408" y="1268703"/>
            <a:ext cx="380765" cy="380909"/>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7" name="矩形 129">
            <a:extLst>
              <a:ext uri="{FF2B5EF4-FFF2-40B4-BE49-F238E27FC236}">
                <a16:creationId xmlns:a16="http://schemas.microsoft.com/office/drawing/2014/main" id="{BBE5F8E5-DF12-1AF3-4997-8B9AEE8B27D3}"/>
              </a:ext>
            </a:extLst>
          </p:cNvPr>
          <p:cNvSpPr>
            <a:spLocks noChangeArrowheads="1"/>
          </p:cNvSpPr>
          <p:nvPr/>
        </p:nvSpPr>
        <p:spPr bwMode="auto">
          <a:xfrm>
            <a:off x="2536927" y="1268703"/>
            <a:ext cx="380765" cy="380909"/>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8" name="矩形 130">
            <a:extLst>
              <a:ext uri="{FF2B5EF4-FFF2-40B4-BE49-F238E27FC236}">
                <a16:creationId xmlns:a16="http://schemas.microsoft.com/office/drawing/2014/main" id="{5BF35A55-6502-A19D-4C90-510663DD0330}"/>
              </a:ext>
            </a:extLst>
          </p:cNvPr>
          <p:cNvSpPr>
            <a:spLocks noChangeArrowheads="1"/>
          </p:cNvSpPr>
          <p:nvPr/>
        </p:nvSpPr>
        <p:spPr bwMode="auto">
          <a:xfrm>
            <a:off x="3115446" y="1268703"/>
            <a:ext cx="380765" cy="380909"/>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9" name="矩形 131">
            <a:extLst>
              <a:ext uri="{FF2B5EF4-FFF2-40B4-BE49-F238E27FC236}">
                <a16:creationId xmlns:a16="http://schemas.microsoft.com/office/drawing/2014/main" id="{9BDB318F-504F-4EC4-0C41-EEA0D6736A38}"/>
              </a:ext>
            </a:extLst>
          </p:cNvPr>
          <p:cNvSpPr>
            <a:spLocks noChangeArrowheads="1"/>
          </p:cNvSpPr>
          <p:nvPr/>
        </p:nvSpPr>
        <p:spPr bwMode="auto">
          <a:xfrm>
            <a:off x="3693966" y="1268703"/>
            <a:ext cx="380765" cy="380909"/>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0" name="矩形 132">
            <a:extLst>
              <a:ext uri="{FF2B5EF4-FFF2-40B4-BE49-F238E27FC236}">
                <a16:creationId xmlns:a16="http://schemas.microsoft.com/office/drawing/2014/main" id="{7DE7BD25-B871-214D-E8E2-AEB65436D0AB}"/>
              </a:ext>
            </a:extLst>
          </p:cNvPr>
          <p:cNvSpPr>
            <a:spLocks noChangeArrowheads="1"/>
          </p:cNvSpPr>
          <p:nvPr/>
        </p:nvSpPr>
        <p:spPr bwMode="auto">
          <a:xfrm>
            <a:off x="801370" y="1826618"/>
            <a:ext cx="380765" cy="380909"/>
          </a:xfrm>
          <a:prstGeom prst="rect">
            <a:avLst/>
          </a:prstGeom>
          <a:solidFill>
            <a:schemeClr val="accent2"/>
          </a:solidFill>
          <a:ln>
            <a:noFill/>
          </a:ln>
        </p:spPr>
        <p:txBody>
          <a:bodyPr anchor="ctr"/>
          <a:lstStyle/>
          <a:p>
            <a:pPr algn="ctr"/>
            <a:endParaRPr lang="zh-CN" altLang="zh-CN">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1" name="矩形 133">
            <a:extLst>
              <a:ext uri="{FF2B5EF4-FFF2-40B4-BE49-F238E27FC236}">
                <a16:creationId xmlns:a16="http://schemas.microsoft.com/office/drawing/2014/main" id="{35DB751B-CF44-1746-9E6E-048899AD957B}"/>
              </a:ext>
            </a:extLst>
          </p:cNvPr>
          <p:cNvSpPr>
            <a:spLocks noChangeArrowheads="1"/>
          </p:cNvSpPr>
          <p:nvPr/>
        </p:nvSpPr>
        <p:spPr bwMode="auto">
          <a:xfrm>
            <a:off x="1379889" y="1826618"/>
            <a:ext cx="380765" cy="380909"/>
          </a:xfrm>
          <a:prstGeom prst="rect">
            <a:avLst/>
          </a:prstGeom>
          <a:solidFill>
            <a:schemeClr val="accent2"/>
          </a:solidFill>
          <a:ln>
            <a:noFill/>
          </a:ln>
        </p:spPr>
        <p:txBody>
          <a:bodyPr anchor="ctr"/>
          <a:lstStyle/>
          <a:p>
            <a:pPr algn="ctr"/>
            <a:endParaRPr lang="zh-CN" altLang="zh-CN">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2" name="矩形 134">
            <a:extLst>
              <a:ext uri="{FF2B5EF4-FFF2-40B4-BE49-F238E27FC236}">
                <a16:creationId xmlns:a16="http://schemas.microsoft.com/office/drawing/2014/main" id="{8659AD9B-A805-B37A-BA9D-449ABFB99041}"/>
              </a:ext>
            </a:extLst>
          </p:cNvPr>
          <p:cNvSpPr>
            <a:spLocks noChangeArrowheads="1"/>
          </p:cNvSpPr>
          <p:nvPr/>
        </p:nvSpPr>
        <p:spPr bwMode="auto">
          <a:xfrm>
            <a:off x="1958408" y="1826618"/>
            <a:ext cx="380765" cy="380909"/>
          </a:xfrm>
          <a:prstGeom prst="rect">
            <a:avLst/>
          </a:prstGeom>
          <a:solidFill>
            <a:schemeClr val="accent2"/>
          </a:solidFill>
          <a:ln>
            <a:noFill/>
          </a:ln>
        </p:spPr>
        <p:txBody>
          <a:bodyPr anchor="ctr"/>
          <a:lstStyle/>
          <a:p>
            <a:pPr algn="ctr"/>
            <a:endParaRPr lang="zh-CN" altLang="zh-CN">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3" name="矩形 135">
            <a:extLst>
              <a:ext uri="{FF2B5EF4-FFF2-40B4-BE49-F238E27FC236}">
                <a16:creationId xmlns:a16="http://schemas.microsoft.com/office/drawing/2014/main" id="{3FBF2AD6-D302-C230-1FB5-96CBBA1A9633}"/>
              </a:ext>
            </a:extLst>
          </p:cNvPr>
          <p:cNvSpPr>
            <a:spLocks noChangeArrowheads="1"/>
          </p:cNvSpPr>
          <p:nvPr/>
        </p:nvSpPr>
        <p:spPr bwMode="auto">
          <a:xfrm>
            <a:off x="2536927" y="1826618"/>
            <a:ext cx="380765" cy="380909"/>
          </a:xfrm>
          <a:prstGeom prst="rect">
            <a:avLst/>
          </a:prstGeom>
          <a:solidFill>
            <a:schemeClr val="accent2"/>
          </a:solidFill>
          <a:ln>
            <a:noFill/>
          </a:ln>
        </p:spPr>
        <p:txBody>
          <a:bodyPr anchor="ctr"/>
          <a:lstStyle/>
          <a:p>
            <a:pPr algn="ctr"/>
            <a:endParaRPr lang="zh-CN" altLang="zh-CN">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4" name="矩形 136">
            <a:extLst>
              <a:ext uri="{FF2B5EF4-FFF2-40B4-BE49-F238E27FC236}">
                <a16:creationId xmlns:a16="http://schemas.microsoft.com/office/drawing/2014/main" id="{A81BF94F-76A8-D218-9214-CD4BCEA539F3}"/>
              </a:ext>
            </a:extLst>
          </p:cNvPr>
          <p:cNvSpPr>
            <a:spLocks noChangeArrowheads="1"/>
          </p:cNvSpPr>
          <p:nvPr/>
        </p:nvSpPr>
        <p:spPr bwMode="auto">
          <a:xfrm>
            <a:off x="3115446" y="1826618"/>
            <a:ext cx="380765" cy="380909"/>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5" name="矩形 137">
            <a:extLst>
              <a:ext uri="{FF2B5EF4-FFF2-40B4-BE49-F238E27FC236}">
                <a16:creationId xmlns:a16="http://schemas.microsoft.com/office/drawing/2014/main" id="{EFA2A04A-A96E-411F-DC2C-C234613D1F48}"/>
              </a:ext>
            </a:extLst>
          </p:cNvPr>
          <p:cNvSpPr>
            <a:spLocks noChangeArrowheads="1"/>
          </p:cNvSpPr>
          <p:nvPr/>
        </p:nvSpPr>
        <p:spPr bwMode="auto">
          <a:xfrm>
            <a:off x="3693966" y="1826618"/>
            <a:ext cx="380765" cy="380909"/>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6" name="矩形 138">
            <a:extLst>
              <a:ext uri="{FF2B5EF4-FFF2-40B4-BE49-F238E27FC236}">
                <a16:creationId xmlns:a16="http://schemas.microsoft.com/office/drawing/2014/main" id="{DE902F68-A6E0-1FC6-0ABD-7405C69C9F8B}"/>
              </a:ext>
            </a:extLst>
          </p:cNvPr>
          <p:cNvSpPr>
            <a:spLocks noChangeArrowheads="1"/>
          </p:cNvSpPr>
          <p:nvPr/>
        </p:nvSpPr>
        <p:spPr bwMode="auto">
          <a:xfrm>
            <a:off x="801370" y="2384533"/>
            <a:ext cx="380765" cy="380909"/>
          </a:xfrm>
          <a:prstGeom prst="rect">
            <a:avLst/>
          </a:prstGeom>
          <a:solidFill>
            <a:schemeClr val="accent2"/>
          </a:solidFill>
          <a:ln>
            <a:noFill/>
          </a:ln>
        </p:spPr>
        <p:txBody>
          <a:bodyPr anchor="ctr"/>
          <a:lstStyle/>
          <a:p>
            <a:pPr algn="ctr"/>
            <a:endParaRPr lang="zh-CN" altLang="zh-CN">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7" name="矩形 139">
            <a:extLst>
              <a:ext uri="{FF2B5EF4-FFF2-40B4-BE49-F238E27FC236}">
                <a16:creationId xmlns:a16="http://schemas.microsoft.com/office/drawing/2014/main" id="{2C863051-267E-E333-1D2E-2366D34F9D04}"/>
              </a:ext>
            </a:extLst>
          </p:cNvPr>
          <p:cNvSpPr>
            <a:spLocks noChangeArrowheads="1"/>
          </p:cNvSpPr>
          <p:nvPr/>
        </p:nvSpPr>
        <p:spPr bwMode="auto">
          <a:xfrm>
            <a:off x="1379889" y="2384533"/>
            <a:ext cx="380765" cy="380909"/>
          </a:xfrm>
          <a:prstGeom prst="rect">
            <a:avLst/>
          </a:prstGeom>
          <a:solidFill>
            <a:schemeClr val="accent2"/>
          </a:solidFill>
          <a:ln>
            <a:noFill/>
          </a:ln>
        </p:spPr>
        <p:txBody>
          <a:bodyPr anchor="ctr"/>
          <a:lstStyle/>
          <a:p>
            <a:pPr algn="ctr"/>
            <a:endParaRPr lang="zh-CN" altLang="zh-CN">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8" name="矩形 140">
            <a:extLst>
              <a:ext uri="{FF2B5EF4-FFF2-40B4-BE49-F238E27FC236}">
                <a16:creationId xmlns:a16="http://schemas.microsoft.com/office/drawing/2014/main" id="{6A3405DC-241C-7BA3-6E8A-3D4204A2413D}"/>
              </a:ext>
            </a:extLst>
          </p:cNvPr>
          <p:cNvSpPr>
            <a:spLocks noChangeArrowheads="1"/>
          </p:cNvSpPr>
          <p:nvPr/>
        </p:nvSpPr>
        <p:spPr bwMode="auto">
          <a:xfrm>
            <a:off x="1958408" y="2384533"/>
            <a:ext cx="380765" cy="380909"/>
          </a:xfrm>
          <a:prstGeom prst="rect">
            <a:avLst/>
          </a:prstGeom>
          <a:solidFill>
            <a:schemeClr val="accent2"/>
          </a:solidFill>
          <a:ln>
            <a:noFill/>
          </a:ln>
        </p:spPr>
        <p:txBody>
          <a:bodyPr anchor="ctr"/>
          <a:lstStyle/>
          <a:p>
            <a:pPr algn="ctr"/>
            <a:endParaRPr lang="zh-CN" altLang="zh-CN">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9" name="矩形 141">
            <a:extLst>
              <a:ext uri="{FF2B5EF4-FFF2-40B4-BE49-F238E27FC236}">
                <a16:creationId xmlns:a16="http://schemas.microsoft.com/office/drawing/2014/main" id="{A1586069-C1C9-EE93-FED5-A4E56A0B5FA6}"/>
              </a:ext>
            </a:extLst>
          </p:cNvPr>
          <p:cNvSpPr>
            <a:spLocks noChangeArrowheads="1"/>
          </p:cNvSpPr>
          <p:nvPr/>
        </p:nvSpPr>
        <p:spPr bwMode="auto">
          <a:xfrm>
            <a:off x="2536927" y="2384533"/>
            <a:ext cx="380765" cy="380909"/>
          </a:xfrm>
          <a:prstGeom prst="rect">
            <a:avLst/>
          </a:prstGeom>
          <a:solidFill>
            <a:schemeClr val="accent2"/>
          </a:solidFill>
          <a:ln>
            <a:noFill/>
          </a:ln>
        </p:spPr>
        <p:txBody>
          <a:bodyPr anchor="ctr"/>
          <a:lstStyle/>
          <a:p>
            <a:pPr algn="ctr"/>
            <a:endParaRPr lang="zh-CN" altLang="zh-CN">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0" name="矩形 142">
            <a:extLst>
              <a:ext uri="{FF2B5EF4-FFF2-40B4-BE49-F238E27FC236}">
                <a16:creationId xmlns:a16="http://schemas.microsoft.com/office/drawing/2014/main" id="{86600B4E-27E1-B8FF-7F79-824DADA790CE}"/>
              </a:ext>
            </a:extLst>
          </p:cNvPr>
          <p:cNvSpPr>
            <a:spLocks noChangeArrowheads="1"/>
          </p:cNvSpPr>
          <p:nvPr/>
        </p:nvSpPr>
        <p:spPr bwMode="auto">
          <a:xfrm>
            <a:off x="3115446" y="2384533"/>
            <a:ext cx="380765" cy="380909"/>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1" name="矩形 143">
            <a:extLst>
              <a:ext uri="{FF2B5EF4-FFF2-40B4-BE49-F238E27FC236}">
                <a16:creationId xmlns:a16="http://schemas.microsoft.com/office/drawing/2014/main" id="{88D10904-AA05-5CFE-34F1-F92DA412F14D}"/>
              </a:ext>
            </a:extLst>
          </p:cNvPr>
          <p:cNvSpPr>
            <a:spLocks noChangeArrowheads="1"/>
          </p:cNvSpPr>
          <p:nvPr/>
        </p:nvSpPr>
        <p:spPr bwMode="auto">
          <a:xfrm>
            <a:off x="3693966" y="2384533"/>
            <a:ext cx="380765" cy="380909"/>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2" name="矩形 144">
            <a:extLst>
              <a:ext uri="{FF2B5EF4-FFF2-40B4-BE49-F238E27FC236}">
                <a16:creationId xmlns:a16="http://schemas.microsoft.com/office/drawing/2014/main" id="{668CE2B0-CFD3-1676-AF28-590EDBE7F3FB}"/>
              </a:ext>
            </a:extLst>
          </p:cNvPr>
          <p:cNvSpPr>
            <a:spLocks noChangeArrowheads="1"/>
          </p:cNvSpPr>
          <p:nvPr/>
        </p:nvSpPr>
        <p:spPr bwMode="auto">
          <a:xfrm>
            <a:off x="801370" y="2942448"/>
            <a:ext cx="380765" cy="380909"/>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3" name="矩形 145">
            <a:extLst>
              <a:ext uri="{FF2B5EF4-FFF2-40B4-BE49-F238E27FC236}">
                <a16:creationId xmlns:a16="http://schemas.microsoft.com/office/drawing/2014/main" id="{20293154-67BB-5F6E-BB04-B1A428C3637B}"/>
              </a:ext>
            </a:extLst>
          </p:cNvPr>
          <p:cNvSpPr>
            <a:spLocks noChangeArrowheads="1"/>
          </p:cNvSpPr>
          <p:nvPr/>
        </p:nvSpPr>
        <p:spPr bwMode="auto">
          <a:xfrm>
            <a:off x="1379889" y="2942448"/>
            <a:ext cx="380765" cy="380909"/>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4" name="矩形 146">
            <a:extLst>
              <a:ext uri="{FF2B5EF4-FFF2-40B4-BE49-F238E27FC236}">
                <a16:creationId xmlns:a16="http://schemas.microsoft.com/office/drawing/2014/main" id="{966CE6FB-6EE7-8F59-B712-6DF2D6DC6DC8}"/>
              </a:ext>
            </a:extLst>
          </p:cNvPr>
          <p:cNvSpPr>
            <a:spLocks noChangeArrowheads="1"/>
          </p:cNvSpPr>
          <p:nvPr/>
        </p:nvSpPr>
        <p:spPr bwMode="auto">
          <a:xfrm>
            <a:off x="1958408" y="2942448"/>
            <a:ext cx="380765" cy="380909"/>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5" name="矩形 147">
            <a:extLst>
              <a:ext uri="{FF2B5EF4-FFF2-40B4-BE49-F238E27FC236}">
                <a16:creationId xmlns:a16="http://schemas.microsoft.com/office/drawing/2014/main" id="{D3C67973-2493-8D15-4A5E-4AD8612A858A}"/>
              </a:ext>
            </a:extLst>
          </p:cNvPr>
          <p:cNvSpPr>
            <a:spLocks noChangeArrowheads="1"/>
          </p:cNvSpPr>
          <p:nvPr/>
        </p:nvSpPr>
        <p:spPr bwMode="auto">
          <a:xfrm>
            <a:off x="2536927" y="2942448"/>
            <a:ext cx="380765" cy="380909"/>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6" name="矩形 148">
            <a:extLst>
              <a:ext uri="{FF2B5EF4-FFF2-40B4-BE49-F238E27FC236}">
                <a16:creationId xmlns:a16="http://schemas.microsoft.com/office/drawing/2014/main" id="{B73631DC-1695-62B5-23A2-EE8ABD9283E5}"/>
              </a:ext>
            </a:extLst>
          </p:cNvPr>
          <p:cNvSpPr>
            <a:spLocks noChangeArrowheads="1"/>
          </p:cNvSpPr>
          <p:nvPr/>
        </p:nvSpPr>
        <p:spPr bwMode="auto">
          <a:xfrm>
            <a:off x="3115446" y="2942448"/>
            <a:ext cx="380765" cy="380909"/>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7" name="矩形 149">
            <a:extLst>
              <a:ext uri="{FF2B5EF4-FFF2-40B4-BE49-F238E27FC236}">
                <a16:creationId xmlns:a16="http://schemas.microsoft.com/office/drawing/2014/main" id="{E2AE479D-62CD-9292-D364-5F9A6CF424AF}"/>
              </a:ext>
            </a:extLst>
          </p:cNvPr>
          <p:cNvSpPr>
            <a:spLocks noChangeArrowheads="1"/>
          </p:cNvSpPr>
          <p:nvPr/>
        </p:nvSpPr>
        <p:spPr bwMode="auto">
          <a:xfrm>
            <a:off x="3693966" y="2942448"/>
            <a:ext cx="380765" cy="380909"/>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8" name="矩形 150">
            <a:extLst>
              <a:ext uri="{FF2B5EF4-FFF2-40B4-BE49-F238E27FC236}">
                <a16:creationId xmlns:a16="http://schemas.microsoft.com/office/drawing/2014/main" id="{C73D7BC8-841D-2E77-04A8-A38FBF8321DC}"/>
              </a:ext>
            </a:extLst>
          </p:cNvPr>
          <p:cNvSpPr>
            <a:spLocks noChangeArrowheads="1"/>
          </p:cNvSpPr>
          <p:nvPr/>
        </p:nvSpPr>
        <p:spPr bwMode="auto">
          <a:xfrm>
            <a:off x="801370" y="3500363"/>
            <a:ext cx="380765" cy="380909"/>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9" name="矩形 151">
            <a:extLst>
              <a:ext uri="{FF2B5EF4-FFF2-40B4-BE49-F238E27FC236}">
                <a16:creationId xmlns:a16="http://schemas.microsoft.com/office/drawing/2014/main" id="{130D7E78-066C-98A8-94FE-895F6DDBC57C}"/>
              </a:ext>
            </a:extLst>
          </p:cNvPr>
          <p:cNvSpPr>
            <a:spLocks noChangeArrowheads="1"/>
          </p:cNvSpPr>
          <p:nvPr/>
        </p:nvSpPr>
        <p:spPr bwMode="auto">
          <a:xfrm>
            <a:off x="1379889" y="3500363"/>
            <a:ext cx="380765" cy="380909"/>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0" name="矩形 152">
            <a:extLst>
              <a:ext uri="{FF2B5EF4-FFF2-40B4-BE49-F238E27FC236}">
                <a16:creationId xmlns:a16="http://schemas.microsoft.com/office/drawing/2014/main" id="{43535141-42AC-B69F-D4DC-FBF9ACC229C6}"/>
              </a:ext>
            </a:extLst>
          </p:cNvPr>
          <p:cNvSpPr>
            <a:spLocks noChangeArrowheads="1"/>
          </p:cNvSpPr>
          <p:nvPr/>
        </p:nvSpPr>
        <p:spPr bwMode="auto">
          <a:xfrm>
            <a:off x="1958408" y="3500363"/>
            <a:ext cx="380765" cy="380909"/>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1" name="矩形 153">
            <a:extLst>
              <a:ext uri="{FF2B5EF4-FFF2-40B4-BE49-F238E27FC236}">
                <a16:creationId xmlns:a16="http://schemas.microsoft.com/office/drawing/2014/main" id="{D6C0CD12-A0EE-7143-4275-8BFE27887FE1}"/>
              </a:ext>
            </a:extLst>
          </p:cNvPr>
          <p:cNvSpPr>
            <a:spLocks noChangeArrowheads="1"/>
          </p:cNvSpPr>
          <p:nvPr/>
        </p:nvSpPr>
        <p:spPr bwMode="auto">
          <a:xfrm>
            <a:off x="2536927" y="3500363"/>
            <a:ext cx="380765" cy="380909"/>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2" name="矩形 154">
            <a:extLst>
              <a:ext uri="{FF2B5EF4-FFF2-40B4-BE49-F238E27FC236}">
                <a16:creationId xmlns:a16="http://schemas.microsoft.com/office/drawing/2014/main" id="{BAB3B493-3944-D433-102D-2C224666458C}"/>
              </a:ext>
            </a:extLst>
          </p:cNvPr>
          <p:cNvSpPr>
            <a:spLocks noChangeArrowheads="1"/>
          </p:cNvSpPr>
          <p:nvPr/>
        </p:nvSpPr>
        <p:spPr bwMode="auto">
          <a:xfrm>
            <a:off x="3115446" y="3500363"/>
            <a:ext cx="380765" cy="380909"/>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3" name="矩形 155">
            <a:extLst>
              <a:ext uri="{FF2B5EF4-FFF2-40B4-BE49-F238E27FC236}">
                <a16:creationId xmlns:a16="http://schemas.microsoft.com/office/drawing/2014/main" id="{9F25F589-F0FA-9AF3-05BD-AA0E44A5A94E}"/>
              </a:ext>
            </a:extLst>
          </p:cNvPr>
          <p:cNvSpPr>
            <a:spLocks noChangeArrowheads="1"/>
          </p:cNvSpPr>
          <p:nvPr/>
        </p:nvSpPr>
        <p:spPr bwMode="auto">
          <a:xfrm>
            <a:off x="3693966" y="3500363"/>
            <a:ext cx="380765" cy="380909"/>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4" name="矩形 156">
            <a:extLst>
              <a:ext uri="{FF2B5EF4-FFF2-40B4-BE49-F238E27FC236}">
                <a16:creationId xmlns:a16="http://schemas.microsoft.com/office/drawing/2014/main" id="{3E560FED-7B2E-F8DF-92FB-9F5CE1F2A857}"/>
              </a:ext>
            </a:extLst>
          </p:cNvPr>
          <p:cNvSpPr>
            <a:spLocks noChangeArrowheads="1"/>
          </p:cNvSpPr>
          <p:nvPr/>
        </p:nvSpPr>
        <p:spPr bwMode="auto">
          <a:xfrm>
            <a:off x="801370" y="4058278"/>
            <a:ext cx="380765" cy="380909"/>
          </a:xfrm>
          <a:prstGeom prst="rect">
            <a:avLst/>
          </a:prstGeom>
          <a:solidFill>
            <a:schemeClr val="accent2"/>
          </a:solidFill>
          <a:ln>
            <a:noFill/>
          </a:ln>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5" name="矩形 157">
            <a:extLst>
              <a:ext uri="{FF2B5EF4-FFF2-40B4-BE49-F238E27FC236}">
                <a16:creationId xmlns:a16="http://schemas.microsoft.com/office/drawing/2014/main" id="{588FA77C-7B82-1BDD-8098-0760D7768DBB}"/>
              </a:ext>
            </a:extLst>
          </p:cNvPr>
          <p:cNvSpPr>
            <a:spLocks noChangeArrowheads="1"/>
          </p:cNvSpPr>
          <p:nvPr/>
        </p:nvSpPr>
        <p:spPr bwMode="auto">
          <a:xfrm>
            <a:off x="1379889" y="4058278"/>
            <a:ext cx="380765" cy="380909"/>
          </a:xfrm>
          <a:prstGeom prst="rect">
            <a:avLst/>
          </a:prstGeom>
          <a:solidFill>
            <a:schemeClr val="accent2"/>
          </a:solidFill>
          <a:ln>
            <a:noFill/>
          </a:ln>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6" name="矩形 158">
            <a:extLst>
              <a:ext uri="{FF2B5EF4-FFF2-40B4-BE49-F238E27FC236}">
                <a16:creationId xmlns:a16="http://schemas.microsoft.com/office/drawing/2014/main" id="{933FF52C-745F-F706-629C-C897B2247645}"/>
              </a:ext>
            </a:extLst>
          </p:cNvPr>
          <p:cNvSpPr>
            <a:spLocks noChangeArrowheads="1"/>
          </p:cNvSpPr>
          <p:nvPr/>
        </p:nvSpPr>
        <p:spPr bwMode="auto">
          <a:xfrm>
            <a:off x="1958408" y="4058278"/>
            <a:ext cx="380765" cy="380909"/>
          </a:xfrm>
          <a:prstGeom prst="rect">
            <a:avLst/>
          </a:prstGeom>
          <a:solidFill>
            <a:schemeClr val="accent2"/>
          </a:solidFill>
          <a:ln>
            <a:noFill/>
          </a:ln>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7" name="矩形 159">
            <a:extLst>
              <a:ext uri="{FF2B5EF4-FFF2-40B4-BE49-F238E27FC236}">
                <a16:creationId xmlns:a16="http://schemas.microsoft.com/office/drawing/2014/main" id="{4CE82749-22EE-EA5E-36B3-4CDC37566F02}"/>
              </a:ext>
            </a:extLst>
          </p:cNvPr>
          <p:cNvSpPr>
            <a:spLocks noChangeArrowheads="1"/>
          </p:cNvSpPr>
          <p:nvPr/>
        </p:nvSpPr>
        <p:spPr bwMode="auto">
          <a:xfrm>
            <a:off x="2536927" y="4058278"/>
            <a:ext cx="380765" cy="380909"/>
          </a:xfrm>
          <a:prstGeom prst="rect">
            <a:avLst/>
          </a:prstGeom>
          <a:solidFill>
            <a:schemeClr val="accent2"/>
          </a:solidFill>
          <a:ln>
            <a:noFill/>
          </a:ln>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8" name="矩形 160">
            <a:extLst>
              <a:ext uri="{FF2B5EF4-FFF2-40B4-BE49-F238E27FC236}">
                <a16:creationId xmlns:a16="http://schemas.microsoft.com/office/drawing/2014/main" id="{0310F50D-83A0-14EE-3AA2-D5A9B72DD3C3}"/>
              </a:ext>
            </a:extLst>
          </p:cNvPr>
          <p:cNvSpPr>
            <a:spLocks noChangeArrowheads="1"/>
          </p:cNvSpPr>
          <p:nvPr/>
        </p:nvSpPr>
        <p:spPr bwMode="auto">
          <a:xfrm>
            <a:off x="3115446" y="4058278"/>
            <a:ext cx="380765" cy="380909"/>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9" name="矩形 161">
            <a:extLst>
              <a:ext uri="{FF2B5EF4-FFF2-40B4-BE49-F238E27FC236}">
                <a16:creationId xmlns:a16="http://schemas.microsoft.com/office/drawing/2014/main" id="{5BE014CD-A87B-C3F1-F3E8-1CFBEAF2015B}"/>
              </a:ext>
            </a:extLst>
          </p:cNvPr>
          <p:cNvSpPr>
            <a:spLocks noChangeArrowheads="1"/>
          </p:cNvSpPr>
          <p:nvPr/>
        </p:nvSpPr>
        <p:spPr bwMode="auto">
          <a:xfrm>
            <a:off x="3693966" y="4058278"/>
            <a:ext cx="380765" cy="380909"/>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0" name="矩形 162">
            <a:extLst>
              <a:ext uri="{FF2B5EF4-FFF2-40B4-BE49-F238E27FC236}">
                <a16:creationId xmlns:a16="http://schemas.microsoft.com/office/drawing/2014/main" id="{4ADB966F-4D50-2CE1-3369-9A07349130A3}"/>
              </a:ext>
            </a:extLst>
          </p:cNvPr>
          <p:cNvSpPr>
            <a:spLocks noChangeArrowheads="1"/>
          </p:cNvSpPr>
          <p:nvPr/>
        </p:nvSpPr>
        <p:spPr bwMode="auto">
          <a:xfrm>
            <a:off x="801370" y="4616193"/>
            <a:ext cx="380765" cy="380909"/>
          </a:xfrm>
          <a:prstGeom prst="rect">
            <a:avLst/>
          </a:prstGeom>
          <a:solidFill>
            <a:schemeClr val="accent2"/>
          </a:solidFill>
          <a:ln>
            <a:noFill/>
          </a:ln>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1" name="矩形 163">
            <a:extLst>
              <a:ext uri="{FF2B5EF4-FFF2-40B4-BE49-F238E27FC236}">
                <a16:creationId xmlns:a16="http://schemas.microsoft.com/office/drawing/2014/main" id="{ED118B91-D8B5-EDC6-FF18-78CBCF86E2E2}"/>
              </a:ext>
            </a:extLst>
          </p:cNvPr>
          <p:cNvSpPr>
            <a:spLocks noChangeArrowheads="1"/>
          </p:cNvSpPr>
          <p:nvPr/>
        </p:nvSpPr>
        <p:spPr bwMode="auto">
          <a:xfrm>
            <a:off x="1379889" y="4616193"/>
            <a:ext cx="380765" cy="380909"/>
          </a:xfrm>
          <a:prstGeom prst="rect">
            <a:avLst/>
          </a:prstGeom>
          <a:solidFill>
            <a:schemeClr val="accent2"/>
          </a:solidFill>
          <a:ln>
            <a:noFill/>
          </a:ln>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2" name="矩形 164">
            <a:extLst>
              <a:ext uri="{FF2B5EF4-FFF2-40B4-BE49-F238E27FC236}">
                <a16:creationId xmlns:a16="http://schemas.microsoft.com/office/drawing/2014/main" id="{20F77F81-8294-13A0-A9F8-014A1FE0F9E4}"/>
              </a:ext>
            </a:extLst>
          </p:cNvPr>
          <p:cNvSpPr>
            <a:spLocks noChangeArrowheads="1"/>
          </p:cNvSpPr>
          <p:nvPr/>
        </p:nvSpPr>
        <p:spPr bwMode="auto">
          <a:xfrm>
            <a:off x="1958408" y="4616193"/>
            <a:ext cx="380765" cy="380909"/>
          </a:xfrm>
          <a:prstGeom prst="rect">
            <a:avLst/>
          </a:prstGeom>
          <a:solidFill>
            <a:schemeClr val="accent2"/>
          </a:solidFill>
          <a:ln>
            <a:noFill/>
          </a:ln>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3" name="矩形 165">
            <a:extLst>
              <a:ext uri="{FF2B5EF4-FFF2-40B4-BE49-F238E27FC236}">
                <a16:creationId xmlns:a16="http://schemas.microsoft.com/office/drawing/2014/main" id="{BA92A456-5F21-DC59-DB67-B865A651372E}"/>
              </a:ext>
            </a:extLst>
          </p:cNvPr>
          <p:cNvSpPr>
            <a:spLocks noChangeArrowheads="1"/>
          </p:cNvSpPr>
          <p:nvPr/>
        </p:nvSpPr>
        <p:spPr bwMode="auto">
          <a:xfrm>
            <a:off x="2536927" y="4616193"/>
            <a:ext cx="380765" cy="380909"/>
          </a:xfrm>
          <a:prstGeom prst="rect">
            <a:avLst/>
          </a:prstGeom>
          <a:solidFill>
            <a:schemeClr val="accent2"/>
          </a:solidFill>
          <a:ln>
            <a:noFill/>
          </a:ln>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4" name="矩形 166">
            <a:extLst>
              <a:ext uri="{FF2B5EF4-FFF2-40B4-BE49-F238E27FC236}">
                <a16:creationId xmlns:a16="http://schemas.microsoft.com/office/drawing/2014/main" id="{EE62BEF0-EDCD-F1F0-4B1B-11547B26CFC3}"/>
              </a:ext>
            </a:extLst>
          </p:cNvPr>
          <p:cNvSpPr>
            <a:spLocks noChangeArrowheads="1"/>
          </p:cNvSpPr>
          <p:nvPr/>
        </p:nvSpPr>
        <p:spPr bwMode="auto">
          <a:xfrm>
            <a:off x="3115446" y="4616193"/>
            <a:ext cx="380765" cy="380909"/>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5" name="矩形 167">
            <a:extLst>
              <a:ext uri="{FF2B5EF4-FFF2-40B4-BE49-F238E27FC236}">
                <a16:creationId xmlns:a16="http://schemas.microsoft.com/office/drawing/2014/main" id="{2457888D-EBB9-A30E-5C91-609C83E2D8F9}"/>
              </a:ext>
            </a:extLst>
          </p:cNvPr>
          <p:cNvSpPr>
            <a:spLocks noChangeArrowheads="1"/>
          </p:cNvSpPr>
          <p:nvPr/>
        </p:nvSpPr>
        <p:spPr bwMode="auto">
          <a:xfrm>
            <a:off x="3693966" y="4616193"/>
            <a:ext cx="380765" cy="380909"/>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6" name="矩形 168">
            <a:extLst>
              <a:ext uri="{FF2B5EF4-FFF2-40B4-BE49-F238E27FC236}">
                <a16:creationId xmlns:a16="http://schemas.microsoft.com/office/drawing/2014/main" id="{BE87C98C-AF67-BCED-DD3A-A35BB8C65C27}"/>
              </a:ext>
            </a:extLst>
          </p:cNvPr>
          <p:cNvSpPr>
            <a:spLocks noChangeArrowheads="1"/>
          </p:cNvSpPr>
          <p:nvPr/>
        </p:nvSpPr>
        <p:spPr bwMode="auto">
          <a:xfrm>
            <a:off x="801370" y="5174108"/>
            <a:ext cx="380765" cy="380909"/>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7" name="矩形 169">
            <a:extLst>
              <a:ext uri="{FF2B5EF4-FFF2-40B4-BE49-F238E27FC236}">
                <a16:creationId xmlns:a16="http://schemas.microsoft.com/office/drawing/2014/main" id="{2AAAD0AD-C9DC-2AB9-019C-54BB7A7A3DE7}"/>
              </a:ext>
            </a:extLst>
          </p:cNvPr>
          <p:cNvSpPr>
            <a:spLocks noChangeArrowheads="1"/>
          </p:cNvSpPr>
          <p:nvPr/>
        </p:nvSpPr>
        <p:spPr bwMode="auto">
          <a:xfrm>
            <a:off x="1379889" y="5174108"/>
            <a:ext cx="380765" cy="380909"/>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8" name="矩形 170">
            <a:extLst>
              <a:ext uri="{FF2B5EF4-FFF2-40B4-BE49-F238E27FC236}">
                <a16:creationId xmlns:a16="http://schemas.microsoft.com/office/drawing/2014/main" id="{91109902-3D4A-174E-D2E0-AC98EEDE190E}"/>
              </a:ext>
            </a:extLst>
          </p:cNvPr>
          <p:cNvSpPr>
            <a:spLocks noChangeArrowheads="1"/>
          </p:cNvSpPr>
          <p:nvPr/>
        </p:nvSpPr>
        <p:spPr bwMode="auto">
          <a:xfrm>
            <a:off x="1958408" y="5174108"/>
            <a:ext cx="380765" cy="380909"/>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9" name="矩形 171">
            <a:extLst>
              <a:ext uri="{FF2B5EF4-FFF2-40B4-BE49-F238E27FC236}">
                <a16:creationId xmlns:a16="http://schemas.microsoft.com/office/drawing/2014/main" id="{CBC77518-3905-F4A4-ECCC-0DF14354242F}"/>
              </a:ext>
            </a:extLst>
          </p:cNvPr>
          <p:cNvSpPr>
            <a:spLocks noChangeArrowheads="1"/>
          </p:cNvSpPr>
          <p:nvPr/>
        </p:nvSpPr>
        <p:spPr bwMode="auto">
          <a:xfrm>
            <a:off x="2536927" y="5174108"/>
            <a:ext cx="380765" cy="380909"/>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0" name="矩形 172">
            <a:extLst>
              <a:ext uri="{FF2B5EF4-FFF2-40B4-BE49-F238E27FC236}">
                <a16:creationId xmlns:a16="http://schemas.microsoft.com/office/drawing/2014/main" id="{7D82AD63-4401-CE27-4FEA-FAB57930FDFA}"/>
              </a:ext>
            </a:extLst>
          </p:cNvPr>
          <p:cNvSpPr>
            <a:spLocks noChangeArrowheads="1"/>
          </p:cNvSpPr>
          <p:nvPr/>
        </p:nvSpPr>
        <p:spPr bwMode="auto">
          <a:xfrm>
            <a:off x="3115446" y="5174108"/>
            <a:ext cx="380765" cy="380909"/>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1" name="矩形 173">
            <a:extLst>
              <a:ext uri="{FF2B5EF4-FFF2-40B4-BE49-F238E27FC236}">
                <a16:creationId xmlns:a16="http://schemas.microsoft.com/office/drawing/2014/main" id="{E3D28632-EEA9-E3CF-0966-3CC04DB099AE}"/>
              </a:ext>
            </a:extLst>
          </p:cNvPr>
          <p:cNvSpPr>
            <a:spLocks noChangeArrowheads="1"/>
          </p:cNvSpPr>
          <p:nvPr/>
        </p:nvSpPr>
        <p:spPr bwMode="auto">
          <a:xfrm>
            <a:off x="3693966" y="5174108"/>
            <a:ext cx="380765" cy="380909"/>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2" name="矩形 174">
            <a:extLst>
              <a:ext uri="{FF2B5EF4-FFF2-40B4-BE49-F238E27FC236}">
                <a16:creationId xmlns:a16="http://schemas.microsoft.com/office/drawing/2014/main" id="{DA80A6FE-89C4-8D88-9379-4AD12A10DF64}"/>
              </a:ext>
            </a:extLst>
          </p:cNvPr>
          <p:cNvSpPr>
            <a:spLocks noChangeArrowheads="1"/>
          </p:cNvSpPr>
          <p:nvPr/>
        </p:nvSpPr>
        <p:spPr bwMode="auto">
          <a:xfrm>
            <a:off x="801370" y="5732023"/>
            <a:ext cx="380765" cy="380909"/>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3" name="矩形 175">
            <a:extLst>
              <a:ext uri="{FF2B5EF4-FFF2-40B4-BE49-F238E27FC236}">
                <a16:creationId xmlns:a16="http://schemas.microsoft.com/office/drawing/2014/main" id="{5518CEF7-37CC-76EF-86D7-A58F6279D8E4}"/>
              </a:ext>
            </a:extLst>
          </p:cNvPr>
          <p:cNvSpPr>
            <a:spLocks noChangeArrowheads="1"/>
          </p:cNvSpPr>
          <p:nvPr/>
        </p:nvSpPr>
        <p:spPr bwMode="auto">
          <a:xfrm>
            <a:off x="1379889" y="5732023"/>
            <a:ext cx="380765" cy="380909"/>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4" name="矩形 176">
            <a:extLst>
              <a:ext uri="{FF2B5EF4-FFF2-40B4-BE49-F238E27FC236}">
                <a16:creationId xmlns:a16="http://schemas.microsoft.com/office/drawing/2014/main" id="{04290373-F6E1-9A99-975A-1CF443CBC916}"/>
              </a:ext>
            </a:extLst>
          </p:cNvPr>
          <p:cNvSpPr>
            <a:spLocks noChangeArrowheads="1"/>
          </p:cNvSpPr>
          <p:nvPr/>
        </p:nvSpPr>
        <p:spPr bwMode="auto">
          <a:xfrm>
            <a:off x="1958408" y="5732023"/>
            <a:ext cx="380765" cy="380909"/>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5" name="矩形 177">
            <a:extLst>
              <a:ext uri="{FF2B5EF4-FFF2-40B4-BE49-F238E27FC236}">
                <a16:creationId xmlns:a16="http://schemas.microsoft.com/office/drawing/2014/main" id="{487BB11C-B232-0045-4759-3DABE4526C16}"/>
              </a:ext>
            </a:extLst>
          </p:cNvPr>
          <p:cNvSpPr>
            <a:spLocks noChangeArrowheads="1"/>
          </p:cNvSpPr>
          <p:nvPr/>
        </p:nvSpPr>
        <p:spPr bwMode="auto">
          <a:xfrm>
            <a:off x="2536927" y="5732023"/>
            <a:ext cx="380765" cy="380909"/>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6" name="矩形 178">
            <a:extLst>
              <a:ext uri="{FF2B5EF4-FFF2-40B4-BE49-F238E27FC236}">
                <a16:creationId xmlns:a16="http://schemas.microsoft.com/office/drawing/2014/main" id="{D5DF0BEE-CD0C-3124-359E-05B70AF55F55}"/>
              </a:ext>
            </a:extLst>
          </p:cNvPr>
          <p:cNvSpPr>
            <a:spLocks noChangeArrowheads="1"/>
          </p:cNvSpPr>
          <p:nvPr/>
        </p:nvSpPr>
        <p:spPr bwMode="auto">
          <a:xfrm>
            <a:off x="3115446" y="5732023"/>
            <a:ext cx="380765" cy="380909"/>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7" name="矩形 179">
            <a:extLst>
              <a:ext uri="{FF2B5EF4-FFF2-40B4-BE49-F238E27FC236}">
                <a16:creationId xmlns:a16="http://schemas.microsoft.com/office/drawing/2014/main" id="{F576C34F-2526-41C1-3368-24AA11E8AC13}"/>
              </a:ext>
            </a:extLst>
          </p:cNvPr>
          <p:cNvSpPr>
            <a:spLocks noChangeArrowheads="1"/>
          </p:cNvSpPr>
          <p:nvPr/>
        </p:nvSpPr>
        <p:spPr bwMode="auto">
          <a:xfrm>
            <a:off x="3693966" y="5732023"/>
            <a:ext cx="380765" cy="380909"/>
          </a:xfrm>
          <a:prstGeom prst="rect">
            <a:avLst/>
          </a:prstGeom>
          <a:solidFill>
            <a:srgbClr val="45454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73" name="Group 67">
            <a:extLst>
              <a:ext uri="{FF2B5EF4-FFF2-40B4-BE49-F238E27FC236}">
                <a16:creationId xmlns:a16="http://schemas.microsoft.com/office/drawing/2014/main" id="{B9066198-A0AF-9B45-6A5B-9EE5163FD38C}"/>
              </a:ext>
            </a:extLst>
          </p:cNvPr>
          <p:cNvGrpSpPr>
            <a:grpSpLocks/>
          </p:cNvGrpSpPr>
          <p:nvPr/>
        </p:nvGrpSpPr>
        <p:grpSpPr bwMode="auto">
          <a:xfrm>
            <a:off x="801370" y="731520"/>
            <a:ext cx="3273361" cy="5381412"/>
            <a:chOff x="0" y="0"/>
            <a:chExt cx="2476153" cy="4069266"/>
          </a:xfrm>
        </p:grpSpPr>
        <p:sp>
          <p:nvSpPr>
            <p:cNvPr id="374" name="矩形 3">
              <a:extLst>
                <a:ext uri="{FF2B5EF4-FFF2-40B4-BE49-F238E27FC236}">
                  <a16:creationId xmlns:a16="http://schemas.microsoft.com/office/drawing/2014/main" id="{911A32A2-CBDC-3199-7D96-F0F1A182949B}"/>
                </a:ext>
              </a:extLst>
            </p:cNvPr>
            <p:cNvSpPr>
              <a:spLocks noChangeArrowheads="1"/>
            </p:cNvSpPr>
            <p:nvPr/>
          </p:nvSpPr>
          <p:spPr bwMode="auto">
            <a:xfrm>
              <a:off x="0" y="0"/>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5" name="矩形 4">
              <a:extLst>
                <a:ext uri="{FF2B5EF4-FFF2-40B4-BE49-F238E27FC236}">
                  <a16:creationId xmlns:a16="http://schemas.microsoft.com/office/drawing/2014/main" id="{3BD19888-427A-507C-ABD8-AC52A2CDBD04}"/>
                </a:ext>
              </a:extLst>
            </p:cNvPr>
            <p:cNvSpPr>
              <a:spLocks noChangeArrowheads="1"/>
            </p:cNvSpPr>
            <p:nvPr/>
          </p:nvSpPr>
          <p:spPr bwMode="auto">
            <a:xfrm>
              <a:off x="437624" y="0"/>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6" name="矩形 5">
              <a:extLst>
                <a:ext uri="{FF2B5EF4-FFF2-40B4-BE49-F238E27FC236}">
                  <a16:creationId xmlns:a16="http://schemas.microsoft.com/office/drawing/2014/main" id="{477EDACB-D80B-F1A4-2EA1-6D45D070309C}"/>
                </a:ext>
              </a:extLst>
            </p:cNvPr>
            <p:cNvSpPr>
              <a:spLocks noChangeArrowheads="1"/>
            </p:cNvSpPr>
            <p:nvPr/>
          </p:nvSpPr>
          <p:spPr bwMode="auto">
            <a:xfrm>
              <a:off x="875248" y="0"/>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7" name="矩形 6">
              <a:extLst>
                <a:ext uri="{FF2B5EF4-FFF2-40B4-BE49-F238E27FC236}">
                  <a16:creationId xmlns:a16="http://schemas.microsoft.com/office/drawing/2014/main" id="{8C5D5AA3-BA9B-C6F1-A4CD-605EDDFFF37D}"/>
                </a:ext>
              </a:extLst>
            </p:cNvPr>
            <p:cNvSpPr>
              <a:spLocks noChangeArrowheads="1"/>
            </p:cNvSpPr>
            <p:nvPr/>
          </p:nvSpPr>
          <p:spPr bwMode="auto">
            <a:xfrm>
              <a:off x="1312872" y="0"/>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8" name="矩形 7">
              <a:extLst>
                <a:ext uri="{FF2B5EF4-FFF2-40B4-BE49-F238E27FC236}">
                  <a16:creationId xmlns:a16="http://schemas.microsoft.com/office/drawing/2014/main" id="{24AF1C37-F6A6-E6D3-82B0-1A74C9181EFC}"/>
                </a:ext>
              </a:extLst>
            </p:cNvPr>
            <p:cNvSpPr>
              <a:spLocks noChangeArrowheads="1"/>
            </p:cNvSpPr>
            <p:nvPr/>
          </p:nvSpPr>
          <p:spPr bwMode="auto">
            <a:xfrm>
              <a:off x="1750496" y="0"/>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9" name="矩形 8">
              <a:extLst>
                <a:ext uri="{FF2B5EF4-FFF2-40B4-BE49-F238E27FC236}">
                  <a16:creationId xmlns:a16="http://schemas.microsoft.com/office/drawing/2014/main" id="{B3907326-5ADD-CF96-17B9-6E706084604C}"/>
                </a:ext>
              </a:extLst>
            </p:cNvPr>
            <p:cNvSpPr>
              <a:spLocks noChangeArrowheads="1"/>
            </p:cNvSpPr>
            <p:nvPr/>
          </p:nvSpPr>
          <p:spPr bwMode="auto">
            <a:xfrm>
              <a:off x="2188121" y="0"/>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0" name="矩形 59">
              <a:extLst>
                <a:ext uri="{FF2B5EF4-FFF2-40B4-BE49-F238E27FC236}">
                  <a16:creationId xmlns:a16="http://schemas.microsoft.com/office/drawing/2014/main" id="{21EA275D-153F-9D3A-B156-96F74E0F9599}"/>
                </a:ext>
              </a:extLst>
            </p:cNvPr>
            <p:cNvSpPr>
              <a:spLocks noChangeArrowheads="1"/>
            </p:cNvSpPr>
            <p:nvPr/>
          </p:nvSpPr>
          <p:spPr bwMode="auto">
            <a:xfrm>
              <a:off x="0" y="406202"/>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1" name="矩形 60">
              <a:extLst>
                <a:ext uri="{FF2B5EF4-FFF2-40B4-BE49-F238E27FC236}">
                  <a16:creationId xmlns:a16="http://schemas.microsoft.com/office/drawing/2014/main" id="{ACB31525-069B-5934-6BC7-817019767F75}"/>
                </a:ext>
              </a:extLst>
            </p:cNvPr>
            <p:cNvSpPr>
              <a:spLocks noChangeArrowheads="1"/>
            </p:cNvSpPr>
            <p:nvPr/>
          </p:nvSpPr>
          <p:spPr bwMode="auto">
            <a:xfrm>
              <a:off x="437624" y="406202"/>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2" name="矩形 61">
              <a:extLst>
                <a:ext uri="{FF2B5EF4-FFF2-40B4-BE49-F238E27FC236}">
                  <a16:creationId xmlns:a16="http://schemas.microsoft.com/office/drawing/2014/main" id="{361009E6-D478-8644-EF21-30B94141F918}"/>
                </a:ext>
              </a:extLst>
            </p:cNvPr>
            <p:cNvSpPr>
              <a:spLocks noChangeArrowheads="1"/>
            </p:cNvSpPr>
            <p:nvPr/>
          </p:nvSpPr>
          <p:spPr bwMode="auto">
            <a:xfrm>
              <a:off x="875248" y="406202"/>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3" name="矩形 62">
              <a:extLst>
                <a:ext uri="{FF2B5EF4-FFF2-40B4-BE49-F238E27FC236}">
                  <a16:creationId xmlns:a16="http://schemas.microsoft.com/office/drawing/2014/main" id="{781B9BBB-644D-8814-D8FF-4FFD9F7F149E}"/>
                </a:ext>
              </a:extLst>
            </p:cNvPr>
            <p:cNvSpPr>
              <a:spLocks noChangeArrowheads="1"/>
            </p:cNvSpPr>
            <p:nvPr/>
          </p:nvSpPr>
          <p:spPr bwMode="auto">
            <a:xfrm>
              <a:off x="1312872" y="406202"/>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4" name="矩形 63">
              <a:extLst>
                <a:ext uri="{FF2B5EF4-FFF2-40B4-BE49-F238E27FC236}">
                  <a16:creationId xmlns:a16="http://schemas.microsoft.com/office/drawing/2014/main" id="{F3F8C99E-8FF3-67DC-7CE3-EE9DBC881F9C}"/>
                </a:ext>
              </a:extLst>
            </p:cNvPr>
            <p:cNvSpPr>
              <a:spLocks noChangeArrowheads="1"/>
            </p:cNvSpPr>
            <p:nvPr/>
          </p:nvSpPr>
          <p:spPr bwMode="auto">
            <a:xfrm>
              <a:off x="1750496" y="406202"/>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5" name="矩形 64">
              <a:extLst>
                <a:ext uri="{FF2B5EF4-FFF2-40B4-BE49-F238E27FC236}">
                  <a16:creationId xmlns:a16="http://schemas.microsoft.com/office/drawing/2014/main" id="{B03CBF8E-6C35-0A7D-B41A-F293EF1057F9}"/>
                </a:ext>
              </a:extLst>
            </p:cNvPr>
            <p:cNvSpPr>
              <a:spLocks noChangeArrowheads="1"/>
            </p:cNvSpPr>
            <p:nvPr/>
          </p:nvSpPr>
          <p:spPr bwMode="auto">
            <a:xfrm>
              <a:off x="2188121" y="406202"/>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6" name="矩形 70">
              <a:extLst>
                <a:ext uri="{FF2B5EF4-FFF2-40B4-BE49-F238E27FC236}">
                  <a16:creationId xmlns:a16="http://schemas.microsoft.com/office/drawing/2014/main" id="{24A955BB-6361-AEA2-B63E-3856EB94D3D7}"/>
                </a:ext>
              </a:extLst>
            </p:cNvPr>
            <p:cNvSpPr>
              <a:spLocks noChangeArrowheads="1"/>
            </p:cNvSpPr>
            <p:nvPr/>
          </p:nvSpPr>
          <p:spPr bwMode="auto">
            <a:xfrm>
              <a:off x="1750496" y="828081"/>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7" name="矩形 71">
              <a:extLst>
                <a:ext uri="{FF2B5EF4-FFF2-40B4-BE49-F238E27FC236}">
                  <a16:creationId xmlns:a16="http://schemas.microsoft.com/office/drawing/2014/main" id="{14E1028F-DC72-FA04-ED64-F2270576B636}"/>
                </a:ext>
              </a:extLst>
            </p:cNvPr>
            <p:cNvSpPr>
              <a:spLocks noChangeArrowheads="1"/>
            </p:cNvSpPr>
            <p:nvPr/>
          </p:nvSpPr>
          <p:spPr bwMode="auto">
            <a:xfrm>
              <a:off x="2188121" y="828081"/>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8" name="矩形 77">
              <a:extLst>
                <a:ext uri="{FF2B5EF4-FFF2-40B4-BE49-F238E27FC236}">
                  <a16:creationId xmlns:a16="http://schemas.microsoft.com/office/drawing/2014/main" id="{D3B85A25-B65D-2CEB-2A19-A261A9CC9BEE}"/>
                </a:ext>
              </a:extLst>
            </p:cNvPr>
            <p:cNvSpPr>
              <a:spLocks noChangeArrowheads="1"/>
            </p:cNvSpPr>
            <p:nvPr/>
          </p:nvSpPr>
          <p:spPr bwMode="auto">
            <a:xfrm>
              <a:off x="1750496" y="1249960"/>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9" name="矩形 78">
              <a:extLst>
                <a:ext uri="{FF2B5EF4-FFF2-40B4-BE49-F238E27FC236}">
                  <a16:creationId xmlns:a16="http://schemas.microsoft.com/office/drawing/2014/main" id="{CB34FBE8-7F14-DB54-816A-0F3CED6860C9}"/>
                </a:ext>
              </a:extLst>
            </p:cNvPr>
            <p:cNvSpPr>
              <a:spLocks noChangeArrowheads="1"/>
            </p:cNvSpPr>
            <p:nvPr/>
          </p:nvSpPr>
          <p:spPr bwMode="auto">
            <a:xfrm>
              <a:off x="2188121" y="1249960"/>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0" name="矩形 80">
              <a:extLst>
                <a:ext uri="{FF2B5EF4-FFF2-40B4-BE49-F238E27FC236}">
                  <a16:creationId xmlns:a16="http://schemas.microsoft.com/office/drawing/2014/main" id="{3F8D6F1D-01AC-FDEC-9C2B-C724CD45944D}"/>
                </a:ext>
              </a:extLst>
            </p:cNvPr>
            <p:cNvSpPr>
              <a:spLocks noChangeArrowheads="1"/>
            </p:cNvSpPr>
            <p:nvPr/>
          </p:nvSpPr>
          <p:spPr bwMode="auto">
            <a:xfrm>
              <a:off x="0" y="1671839"/>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1" name="矩形 81">
              <a:extLst>
                <a:ext uri="{FF2B5EF4-FFF2-40B4-BE49-F238E27FC236}">
                  <a16:creationId xmlns:a16="http://schemas.microsoft.com/office/drawing/2014/main" id="{050992D0-C0B5-5695-D9F9-5AADE5C353FC}"/>
                </a:ext>
              </a:extLst>
            </p:cNvPr>
            <p:cNvSpPr>
              <a:spLocks noChangeArrowheads="1"/>
            </p:cNvSpPr>
            <p:nvPr/>
          </p:nvSpPr>
          <p:spPr bwMode="auto">
            <a:xfrm>
              <a:off x="437624" y="1671839"/>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2" name="矩形 82">
              <a:extLst>
                <a:ext uri="{FF2B5EF4-FFF2-40B4-BE49-F238E27FC236}">
                  <a16:creationId xmlns:a16="http://schemas.microsoft.com/office/drawing/2014/main" id="{F479A627-5279-769E-2EF3-DC24341319C9}"/>
                </a:ext>
              </a:extLst>
            </p:cNvPr>
            <p:cNvSpPr>
              <a:spLocks noChangeArrowheads="1"/>
            </p:cNvSpPr>
            <p:nvPr/>
          </p:nvSpPr>
          <p:spPr bwMode="auto">
            <a:xfrm>
              <a:off x="875248" y="1671839"/>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3" name="矩形 83">
              <a:extLst>
                <a:ext uri="{FF2B5EF4-FFF2-40B4-BE49-F238E27FC236}">
                  <a16:creationId xmlns:a16="http://schemas.microsoft.com/office/drawing/2014/main" id="{1BB3ABF4-5F26-4B01-CAE7-311F565806FF}"/>
                </a:ext>
              </a:extLst>
            </p:cNvPr>
            <p:cNvSpPr>
              <a:spLocks noChangeArrowheads="1"/>
            </p:cNvSpPr>
            <p:nvPr/>
          </p:nvSpPr>
          <p:spPr bwMode="auto">
            <a:xfrm>
              <a:off x="1312872" y="1671839"/>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4" name="矩形 84">
              <a:extLst>
                <a:ext uri="{FF2B5EF4-FFF2-40B4-BE49-F238E27FC236}">
                  <a16:creationId xmlns:a16="http://schemas.microsoft.com/office/drawing/2014/main" id="{933B09C5-C1FA-F936-30BE-9B3C9608161E}"/>
                </a:ext>
              </a:extLst>
            </p:cNvPr>
            <p:cNvSpPr>
              <a:spLocks noChangeArrowheads="1"/>
            </p:cNvSpPr>
            <p:nvPr/>
          </p:nvSpPr>
          <p:spPr bwMode="auto">
            <a:xfrm>
              <a:off x="1750496" y="1671839"/>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5" name="矩形 85">
              <a:extLst>
                <a:ext uri="{FF2B5EF4-FFF2-40B4-BE49-F238E27FC236}">
                  <a16:creationId xmlns:a16="http://schemas.microsoft.com/office/drawing/2014/main" id="{52FEC130-6A25-030C-761C-A34A20C000FB}"/>
                </a:ext>
              </a:extLst>
            </p:cNvPr>
            <p:cNvSpPr>
              <a:spLocks noChangeArrowheads="1"/>
            </p:cNvSpPr>
            <p:nvPr/>
          </p:nvSpPr>
          <p:spPr bwMode="auto">
            <a:xfrm>
              <a:off x="2188121" y="1671839"/>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6" name="矩形 87">
              <a:extLst>
                <a:ext uri="{FF2B5EF4-FFF2-40B4-BE49-F238E27FC236}">
                  <a16:creationId xmlns:a16="http://schemas.microsoft.com/office/drawing/2014/main" id="{B5547C28-531E-5C88-79D1-1506559715FC}"/>
                </a:ext>
              </a:extLst>
            </p:cNvPr>
            <p:cNvSpPr>
              <a:spLocks noChangeArrowheads="1"/>
            </p:cNvSpPr>
            <p:nvPr/>
          </p:nvSpPr>
          <p:spPr bwMode="auto">
            <a:xfrm>
              <a:off x="0" y="2093718"/>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7" name="矩形 88">
              <a:extLst>
                <a:ext uri="{FF2B5EF4-FFF2-40B4-BE49-F238E27FC236}">
                  <a16:creationId xmlns:a16="http://schemas.microsoft.com/office/drawing/2014/main" id="{63F3E553-E83F-B36B-05C8-C28C44E44B6C}"/>
                </a:ext>
              </a:extLst>
            </p:cNvPr>
            <p:cNvSpPr>
              <a:spLocks noChangeArrowheads="1"/>
            </p:cNvSpPr>
            <p:nvPr/>
          </p:nvSpPr>
          <p:spPr bwMode="auto">
            <a:xfrm>
              <a:off x="437624" y="2093718"/>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8" name="矩形 89">
              <a:extLst>
                <a:ext uri="{FF2B5EF4-FFF2-40B4-BE49-F238E27FC236}">
                  <a16:creationId xmlns:a16="http://schemas.microsoft.com/office/drawing/2014/main" id="{5DE2CA3A-23EB-58CB-CCC5-4B72FB9432F4}"/>
                </a:ext>
              </a:extLst>
            </p:cNvPr>
            <p:cNvSpPr>
              <a:spLocks noChangeArrowheads="1"/>
            </p:cNvSpPr>
            <p:nvPr/>
          </p:nvSpPr>
          <p:spPr bwMode="auto">
            <a:xfrm>
              <a:off x="875248" y="2093718"/>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9" name="矩形 90">
              <a:extLst>
                <a:ext uri="{FF2B5EF4-FFF2-40B4-BE49-F238E27FC236}">
                  <a16:creationId xmlns:a16="http://schemas.microsoft.com/office/drawing/2014/main" id="{7C1A87AA-CA90-D021-29A5-004D057C7CBA}"/>
                </a:ext>
              </a:extLst>
            </p:cNvPr>
            <p:cNvSpPr>
              <a:spLocks noChangeArrowheads="1"/>
            </p:cNvSpPr>
            <p:nvPr/>
          </p:nvSpPr>
          <p:spPr bwMode="auto">
            <a:xfrm>
              <a:off x="1312872" y="2093718"/>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0" name="矩形 91">
              <a:extLst>
                <a:ext uri="{FF2B5EF4-FFF2-40B4-BE49-F238E27FC236}">
                  <a16:creationId xmlns:a16="http://schemas.microsoft.com/office/drawing/2014/main" id="{8809C887-A3C8-1879-FA04-B81C79CCE2DE}"/>
                </a:ext>
              </a:extLst>
            </p:cNvPr>
            <p:cNvSpPr>
              <a:spLocks noChangeArrowheads="1"/>
            </p:cNvSpPr>
            <p:nvPr/>
          </p:nvSpPr>
          <p:spPr bwMode="auto">
            <a:xfrm>
              <a:off x="1750496" y="2093718"/>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1" name="矩形 92">
              <a:extLst>
                <a:ext uri="{FF2B5EF4-FFF2-40B4-BE49-F238E27FC236}">
                  <a16:creationId xmlns:a16="http://schemas.microsoft.com/office/drawing/2014/main" id="{8FD70CAD-B64B-B691-263D-A1143F929E80}"/>
                </a:ext>
              </a:extLst>
            </p:cNvPr>
            <p:cNvSpPr>
              <a:spLocks noChangeArrowheads="1"/>
            </p:cNvSpPr>
            <p:nvPr/>
          </p:nvSpPr>
          <p:spPr bwMode="auto">
            <a:xfrm>
              <a:off x="2188121" y="2093718"/>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2" name="矩形 98">
              <a:extLst>
                <a:ext uri="{FF2B5EF4-FFF2-40B4-BE49-F238E27FC236}">
                  <a16:creationId xmlns:a16="http://schemas.microsoft.com/office/drawing/2014/main" id="{21A3549E-AE08-4B54-CDAE-4E9D78DCCF68}"/>
                </a:ext>
              </a:extLst>
            </p:cNvPr>
            <p:cNvSpPr>
              <a:spLocks noChangeArrowheads="1"/>
            </p:cNvSpPr>
            <p:nvPr/>
          </p:nvSpPr>
          <p:spPr bwMode="auto">
            <a:xfrm>
              <a:off x="1750496" y="2515597"/>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3" name="矩形 99">
              <a:extLst>
                <a:ext uri="{FF2B5EF4-FFF2-40B4-BE49-F238E27FC236}">
                  <a16:creationId xmlns:a16="http://schemas.microsoft.com/office/drawing/2014/main" id="{094D430B-C1FA-0507-0498-2E010CF0DF46}"/>
                </a:ext>
              </a:extLst>
            </p:cNvPr>
            <p:cNvSpPr>
              <a:spLocks noChangeArrowheads="1"/>
            </p:cNvSpPr>
            <p:nvPr/>
          </p:nvSpPr>
          <p:spPr bwMode="auto">
            <a:xfrm>
              <a:off x="2188121" y="2515597"/>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4" name="矩形 105">
              <a:extLst>
                <a:ext uri="{FF2B5EF4-FFF2-40B4-BE49-F238E27FC236}">
                  <a16:creationId xmlns:a16="http://schemas.microsoft.com/office/drawing/2014/main" id="{CC53788F-6917-86B6-CC40-280B9555E0FC}"/>
                </a:ext>
              </a:extLst>
            </p:cNvPr>
            <p:cNvSpPr>
              <a:spLocks noChangeArrowheads="1"/>
            </p:cNvSpPr>
            <p:nvPr/>
          </p:nvSpPr>
          <p:spPr bwMode="auto">
            <a:xfrm>
              <a:off x="1750496" y="2937476"/>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5" name="矩形 106">
              <a:extLst>
                <a:ext uri="{FF2B5EF4-FFF2-40B4-BE49-F238E27FC236}">
                  <a16:creationId xmlns:a16="http://schemas.microsoft.com/office/drawing/2014/main" id="{F4E91B73-D87D-A699-6CF5-02229E79703F}"/>
                </a:ext>
              </a:extLst>
            </p:cNvPr>
            <p:cNvSpPr>
              <a:spLocks noChangeArrowheads="1"/>
            </p:cNvSpPr>
            <p:nvPr/>
          </p:nvSpPr>
          <p:spPr bwMode="auto">
            <a:xfrm>
              <a:off x="2188121" y="2937476"/>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6" name="矩形 108">
              <a:extLst>
                <a:ext uri="{FF2B5EF4-FFF2-40B4-BE49-F238E27FC236}">
                  <a16:creationId xmlns:a16="http://schemas.microsoft.com/office/drawing/2014/main" id="{0913CD75-3075-615F-22E9-8A66071A6A71}"/>
                </a:ext>
              </a:extLst>
            </p:cNvPr>
            <p:cNvSpPr>
              <a:spLocks noChangeArrowheads="1"/>
            </p:cNvSpPr>
            <p:nvPr/>
          </p:nvSpPr>
          <p:spPr bwMode="auto">
            <a:xfrm>
              <a:off x="0" y="3359355"/>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7" name="矩形 109">
              <a:extLst>
                <a:ext uri="{FF2B5EF4-FFF2-40B4-BE49-F238E27FC236}">
                  <a16:creationId xmlns:a16="http://schemas.microsoft.com/office/drawing/2014/main" id="{C1038E56-CDC9-322A-05BF-96D7E6A4DAEA}"/>
                </a:ext>
              </a:extLst>
            </p:cNvPr>
            <p:cNvSpPr>
              <a:spLocks noChangeArrowheads="1"/>
            </p:cNvSpPr>
            <p:nvPr/>
          </p:nvSpPr>
          <p:spPr bwMode="auto">
            <a:xfrm>
              <a:off x="437624" y="3359355"/>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8" name="矩形 110">
              <a:extLst>
                <a:ext uri="{FF2B5EF4-FFF2-40B4-BE49-F238E27FC236}">
                  <a16:creationId xmlns:a16="http://schemas.microsoft.com/office/drawing/2014/main" id="{DE7F265E-32B5-4C28-369C-7A389E2D400D}"/>
                </a:ext>
              </a:extLst>
            </p:cNvPr>
            <p:cNvSpPr>
              <a:spLocks noChangeArrowheads="1"/>
            </p:cNvSpPr>
            <p:nvPr/>
          </p:nvSpPr>
          <p:spPr bwMode="auto">
            <a:xfrm>
              <a:off x="875248" y="3359355"/>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9" name="矩形 111">
              <a:extLst>
                <a:ext uri="{FF2B5EF4-FFF2-40B4-BE49-F238E27FC236}">
                  <a16:creationId xmlns:a16="http://schemas.microsoft.com/office/drawing/2014/main" id="{CDEC1DC9-2067-24F6-4CF7-C51521CDDD53}"/>
                </a:ext>
              </a:extLst>
            </p:cNvPr>
            <p:cNvSpPr>
              <a:spLocks noChangeArrowheads="1"/>
            </p:cNvSpPr>
            <p:nvPr/>
          </p:nvSpPr>
          <p:spPr bwMode="auto">
            <a:xfrm>
              <a:off x="1312872" y="3359355"/>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0" name="矩形 112">
              <a:extLst>
                <a:ext uri="{FF2B5EF4-FFF2-40B4-BE49-F238E27FC236}">
                  <a16:creationId xmlns:a16="http://schemas.microsoft.com/office/drawing/2014/main" id="{4B1025B7-A7AB-0E49-4A64-C2C3192A533F}"/>
                </a:ext>
              </a:extLst>
            </p:cNvPr>
            <p:cNvSpPr>
              <a:spLocks noChangeArrowheads="1"/>
            </p:cNvSpPr>
            <p:nvPr/>
          </p:nvSpPr>
          <p:spPr bwMode="auto">
            <a:xfrm>
              <a:off x="1750496" y="3359355"/>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1" name="矩形 113">
              <a:extLst>
                <a:ext uri="{FF2B5EF4-FFF2-40B4-BE49-F238E27FC236}">
                  <a16:creationId xmlns:a16="http://schemas.microsoft.com/office/drawing/2014/main" id="{8B8744C7-BE35-CEDD-C88F-04931FCE390F}"/>
                </a:ext>
              </a:extLst>
            </p:cNvPr>
            <p:cNvSpPr>
              <a:spLocks noChangeArrowheads="1"/>
            </p:cNvSpPr>
            <p:nvPr/>
          </p:nvSpPr>
          <p:spPr bwMode="auto">
            <a:xfrm>
              <a:off x="2188121" y="3359355"/>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2" name="矩形 115">
              <a:extLst>
                <a:ext uri="{FF2B5EF4-FFF2-40B4-BE49-F238E27FC236}">
                  <a16:creationId xmlns:a16="http://schemas.microsoft.com/office/drawing/2014/main" id="{18ECB07A-61B0-AFB4-AD82-1FD1A38B8C21}"/>
                </a:ext>
              </a:extLst>
            </p:cNvPr>
            <p:cNvSpPr>
              <a:spLocks noChangeArrowheads="1"/>
            </p:cNvSpPr>
            <p:nvPr/>
          </p:nvSpPr>
          <p:spPr bwMode="auto">
            <a:xfrm>
              <a:off x="0" y="3781234"/>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3" name="矩形 116">
              <a:extLst>
                <a:ext uri="{FF2B5EF4-FFF2-40B4-BE49-F238E27FC236}">
                  <a16:creationId xmlns:a16="http://schemas.microsoft.com/office/drawing/2014/main" id="{2AB08FC8-20CA-A01A-B0C3-232C9467C973}"/>
                </a:ext>
              </a:extLst>
            </p:cNvPr>
            <p:cNvSpPr>
              <a:spLocks noChangeArrowheads="1"/>
            </p:cNvSpPr>
            <p:nvPr/>
          </p:nvSpPr>
          <p:spPr bwMode="auto">
            <a:xfrm>
              <a:off x="437624" y="3781234"/>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4" name="矩形 117">
              <a:extLst>
                <a:ext uri="{FF2B5EF4-FFF2-40B4-BE49-F238E27FC236}">
                  <a16:creationId xmlns:a16="http://schemas.microsoft.com/office/drawing/2014/main" id="{210D4681-9393-90A4-0C04-BD978DA849B6}"/>
                </a:ext>
              </a:extLst>
            </p:cNvPr>
            <p:cNvSpPr>
              <a:spLocks noChangeArrowheads="1"/>
            </p:cNvSpPr>
            <p:nvPr/>
          </p:nvSpPr>
          <p:spPr bwMode="auto">
            <a:xfrm>
              <a:off x="875248" y="3781234"/>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5" name="矩形 118">
              <a:extLst>
                <a:ext uri="{FF2B5EF4-FFF2-40B4-BE49-F238E27FC236}">
                  <a16:creationId xmlns:a16="http://schemas.microsoft.com/office/drawing/2014/main" id="{57D00E6A-BE8D-2901-3757-85DD47514E2A}"/>
                </a:ext>
              </a:extLst>
            </p:cNvPr>
            <p:cNvSpPr>
              <a:spLocks noChangeArrowheads="1"/>
            </p:cNvSpPr>
            <p:nvPr/>
          </p:nvSpPr>
          <p:spPr bwMode="auto">
            <a:xfrm>
              <a:off x="1312872" y="3781234"/>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6" name="矩形 119">
              <a:extLst>
                <a:ext uri="{FF2B5EF4-FFF2-40B4-BE49-F238E27FC236}">
                  <a16:creationId xmlns:a16="http://schemas.microsoft.com/office/drawing/2014/main" id="{3D444276-3DEA-C3D0-F524-68544889D0AE}"/>
                </a:ext>
              </a:extLst>
            </p:cNvPr>
            <p:cNvSpPr>
              <a:spLocks noChangeArrowheads="1"/>
            </p:cNvSpPr>
            <p:nvPr/>
          </p:nvSpPr>
          <p:spPr bwMode="auto">
            <a:xfrm>
              <a:off x="1750496" y="3781234"/>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7" name="矩形 120">
              <a:extLst>
                <a:ext uri="{FF2B5EF4-FFF2-40B4-BE49-F238E27FC236}">
                  <a16:creationId xmlns:a16="http://schemas.microsoft.com/office/drawing/2014/main" id="{F8D1F8DD-3728-37FF-36F6-5EDC6091810C}"/>
                </a:ext>
              </a:extLst>
            </p:cNvPr>
            <p:cNvSpPr>
              <a:spLocks noChangeArrowheads="1"/>
            </p:cNvSpPr>
            <p:nvPr/>
          </p:nvSpPr>
          <p:spPr bwMode="auto">
            <a:xfrm>
              <a:off x="2188121" y="3781234"/>
              <a:ext cx="288032" cy="288032"/>
            </a:xfrm>
            <a:prstGeom prst="rect">
              <a:avLst/>
            </a:prstGeom>
            <a:solidFill>
              <a:srgbClr val="FF86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extLst>
      <p:ext uri="{BB962C8B-B14F-4D97-AF65-F5344CB8AC3E}">
        <p14:creationId xmlns:p14="http://schemas.microsoft.com/office/powerpoint/2010/main" val="169772418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6"/>
  <p:tag name="KSO_WM_UNIT_TYPE" val="l_i"/>
  <p:tag name="KSO_WM_UNIT_INDEX" val="1_1"/>
  <p:tag name="KSO_WM_UNIT_ID" val="custom160336_9*l_i*1_1"/>
  <p:tag name="KSO_WM_UNIT_CLEAR" val="1"/>
  <p:tag name="KSO_WM_UNIT_LAYERLEVEL" val="1_1"/>
  <p:tag name="KSO_WM_DIAGRAM_GROUP_CODE" val="l1-1"/>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6"/>
  <p:tag name="KSO_WM_UNIT_TYPE" val="l_i"/>
  <p:tag name="KSO_WM_UNIT_INDEX" val="1_1"/>
  <p:tag name="KSO_WM_UNIT_ID" val="custom160336_9*l_i*1_1"/>
  <p:tag name="KSO_WM_UNIT_CLEAR" val="1"/>
  <p:tag name="KSO_WM_UNIT_LAYERLEVEL" val="1_1"/>
  <p:tag name="KSO_WM_DIAGRAM_GROUP_CODE" val="l1-1"/>
</p:tagLst>
</file>

<file path=ppt/tags/tag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36"/>
  <p:tag name="KSO_WM_UNIT_TYPE" val="l_i"/>
  <p:tag name="KSO_WM_UNIT_INDEX" val="1_1"/>
  <p:tag name="KSO_WM_UNIT_ID" val="custom160336_9*l_i*1_1"/>
  <p:tag name="KSO_WM_UNIT_CLEAR" val="1"/>
  <p:tag name="KSO_WM_UNIT_LAYERLEVEL" val="1_1"/>
  <p:tag name="KSO_WM_DIAGRAM_GROUP_CODE" val="l1-1"/>
</p:tagLst>
</file>

<file path=ppt/theme/theme1.xml><?xml version="1.0" encoding="utf-8"?>
<a:theme xmlns:a="http://schemas.openxmlformats.org/drawingml/2006/main" name="木风说（P界达人）">
  <a:themeElements>
    <a:clrScheme name="自定义 1">
      <a:dk1>
        <a:srgbClr val="343434"/>
      </a:dk1>
      <a:lt1>
        <a:srgbClr val="FFFFFF"/>
      </a:lt1>
      <a:dk2>
        <a:srgbClr val="A8C0B8"/>
      </a:dk2>
      <a:lt2>
        <a:srgbClr val="FFFFFF"/>
      </a:lt2>
      <a:accent1>
        <a:srgbClr val="FF8B38"/>
      </a:accent1>
      <a:accent2>
        <a:srgbClr val="A8C0B8"/>
      </a:accent2>
      <a:accent3>
        <a:srgbClr val="FDD19D"/>
      </a:accent3>
      <a:accent4>
        <a:srgbClr val="FCF3E4"/>
      </a:accent4>
      <a:accent5>
        <a:srgbClr val="343434"/>
      </a:accent5>
      <a:accent6>
        <a:srgbClr val="625420"/>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chor="t">
        <a:spAutoFit/>
      </a:bodyPr>
      <a:lstStyle>
        <a:defPPr algn="l">
          <a:defRPr smtClean="0"/>
        </a:defPPr>
      </a:lstStyle>
    </a:txDef>
  </a:objectDefaults>
  <a:extraClrSchemeLst/>
  <a:extLst>
    <a:ext uri="{05A4C25C-085E-4340-85A3-A5531E510DB2}">
      <thm15:themeFamily xmlns:thm15="http://schemas.microsoft.com/office/thememl/2012/main" name="演示文稿1" id="{212E144F-98E4-074F-AB13-A0D581C8B063}" vid="{D8480BA6-E8E1-9048-BA21-220E08CCB304}"/>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3">
      <a:majorFont>
        <a:latin typeface="Bahnschrift SemiBold"/>
        <a:ea typeface="OPPOSans H"/>
        <a:cs typeface=""/>
      </a:majorFont>
      <a:minorFont>
        <a:latin typeface="Bahnschrift SemiLight"/>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1732</TotalTime>
  <Words>807</Words>
  <Application>Microsoft Office PowerPoint</Application>
  <PresentationFormat>宽屏</PresentationFormat>
  <Paragraphs>190</Paragraphs>
  <Slides>16</Slides>
  <Notes>16</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16</vt:i4>
      </vt:variant>
    </vt:vector>
  </HeadingPairs>
  <TitlesOfParts>
    <vt:vector size="26" baseType="lpstr">
      <vt:lpstr>Bahnschrift SemiBold</vt:lpstr>
      <vt:lpstr>Bahnschrift SemiLight</vt:lpstr>
      <vt:lpstr>Calibri</vt:lpstr>
      <vt:lpstr>Century Gothic</vt:lpstr>
      <vt:lpstr>Impact</vt:lpstr>
      <vt:lpstr>OPPOSans H</vt:lpstr>
      <vt:lpstr>Segoe UI Light</vt:lpstr>
      <vt:lpstr>微软雅黑</vt:lpstr>
      <vt:lpstr>木风说（P界达人）</vt:lpstr>
      <vt:lpstr>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绿黄清新年度市场工作汇报ppt模板</dc:title>
  <dc:creator>木风说</dc:creator>
  <cp:keywords>P界达人</cp:keywords>
  <dc:description>www.51pptmoban.com</dc:description>
  <cp:lastModifiedBy>Win user</cp:lastModifiedBy>
  <cp:revision>244</cp:revision>
  <dcterms:created xsi:type="dcterms:W3CDTF">2022-06-20T17:05:01Z</dcterms:created>
  <dcterms:modified xsi:type="dcterms:W3CDTF">2022-11-14T15:30:45Z</dcterms:modified>
</cp:coreProperties>
</file>