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85" r:id="rId3"/>
    <p:sldId id="286" r:id="rId4"/>
    <p:sldId id="288" r:id="rId5"/>
    <p:sldId id="287" r:id="rId6"/>
    <p:sldId id="289" r:id="rId7"/>
    <p:sldId id="290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3" r:id="rId19"/>
    <p:sldId id="302" r:id="rId20"/>
    <p:sldId id="304" r:id="rId21"/>
    <p:sldId id="305" r:id="rId22"/>
    <p:sldId id="306" r:id="rId23"/>
    <p:sldId id="307" r:id="rId24"/>
    <p:sldId id="308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3BBE"/>
    <a:srgbClr val="8A8A8A"/>
    <a:srgbClr val="0EA9E2"/>
    <a:srgbClr val="305065"/>
    <a:srgbClr val="C33736"/>
    <a:srgbClr val="F8C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1" autoAdjust="0"/>
    <p:restoredTop sz="94790" autoAdjust="0"/>
  </p:normalViewPr>
  <p:slideViewPr>
    <p:cSldViewPr snapToGrid="0">
      <p:cViewPr varScale="1">
        <p:scale>
          <a:sx n="77" d="100"/>
          <a:sy n="77" d="100"/>
        </p:scale>
        <p:origin x="420" y="90"/>
      </p:cViewPr>
      <p:guideLst>
        <p:guide pos="3840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1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677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227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0145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12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7885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457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2909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434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735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2940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749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48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93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512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1074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0555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440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888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68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860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178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34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1590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199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">
            <a:extLst>
              <a:ext uri="{FF2B5EF4-FFF2-40B4-BE49-F238E27FC236}">
                <a16:creationId xmlns:a16="http://schemas.microsoft.com/office/drawing/2014/main" id="{3E4700C0-E640-EDB4-5216-5E4F1C1BEDA4}"/>
              </a:ext>
            </a:extLst>
          </p:cNvPr>
          <p:cNvSpPr/>
          <p:nvPr userDrawn="1"/>
        </p:nvSpPr>
        <p:spPr>
          <a:xfrm>
            <a:off x="7690607" y="5223492"/>
            <a:ext cx="4289949" cy="4187208"/>
          </a:xfrm>
          <a:prstGeom prst="arc">
            <a:avLst>
              <a:gd name="adj1" fmla="val 10912780"/>
              <a:gd name="adj2" fmla="val 19594062"/>
            </a:avLst>
          </a:prstGeom>
          <a:ln w="762000" cap="rnd" cmpd="sng" algn="ctr">
            <a:gradFill flip="none" rotWithShape="1">
              <a:gsLst>
                <a:gs pos="100000">
                  <a:schemeClr val="bg1">
                    <a:lumMod val="50000"/>
                    <a:alpha val="9000"/>
                  </a:schemeClr>
                </a:gs>
                <a:gs pos="0">
                  <a:schemeClr val="bg1">
                    <a:lumMod val="75000"/>
                    <a:alpha val="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3F65CC90-1166-744D-2307-E96414C6624B}"/>
              </a:ext>
            </a:extLst>
          </p:cNvPr>
          <p:cNvSpPr/>
          <p:nvPr userDrawn="1"/>
        </p:nvSpPr>
        <p:spPr>
          <a:xfrm>
            <a:off x="10116307" y="2861292"/>
            <a:ext cx="1643893" cy="1604523"/>
          </a:xfrm>
          <a:prstGeom prst="arc">
            <a:avLst>
              <a:gd name="adj1" fmla="val 3166199"/>
              <a:gd name="adj2" fmla="val 19594062"/>
            </a:avLst>
          </a:prstGeom>
          <a:ln w="381000" cap="rnd" cmpd="sng" algn="ctr">
            <a:gradFill flip="none" rotWithShape="1">
              <a:gsLst>
                <a:gs pos="100000">
                  <a:schemeClr val="bg1">
                    <a:lumMod val="50000"/>
                    <a:alpha val="9000"/>
                  </a:schemeClr>
                </a:gs>
                <a:gs pos="0">
                  <a:schemeClr val="bg1">
                    <a:lumMod val="75000"/>
                    <a:alpha val="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3000">
    <p:pull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 advTm="300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13B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弧形 97">
            <a:extLst>
              <a:ext uri="{FF2B5EF4-FFF2-40B4-BE49-F238E27FC236}">
                <a16:creationId xmlns:a16="http://schemas.microsoft.com/office/drawing/2014/main" id="{71C2E2B1-8CD7-28E9-069F-6BB951B22DCA}"/>
              </a:ext>
            </a:extLst>
          </p:cNvPr>
          <p:cNvSpPr/>
          <p:nvPr/>
        </p:nvSpPr>
        <p:spPr>
          <a:xfrm>
            <a:off x="277165" y="5222998"/>
            <a:ext cx="3120608" cy="3045874"/>
          </a:xfrm>
          <a:prstGeom prst="arc">
            <a:avLst>
              <a:gd name="adj1" fmla="val 15149091"/>
              <a:gd name="adj2" fmla="val 2962926"/>
            </a:avLst>
          </a:prstGeom>
          <a:ln w="190500" cap="rnd" cmpd="sng" algn="ctr">
            <a:gradFill flip="none" rotWithShape="1">
              <a:gsLst>
                <a:gs pos="3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3" name="弧形 92">
            <a:extLst>
              <a:ext uri="{FF2B5EF4-FFF2-40B4-BE49-F238E27FC236}">
                <a16:creationId xmlns:a16="http://schemas.microsoft.com/office/drawing/2014/main" id="{1203BF64-651B-8804-8F19-FB85D53414E3}"/>
              </a:ext>
            </a:extLst>
          </p:cNvPr>
          <p:cNvSpPr/>
          <p:nvPr/>
        </p:nvSpPr>
        <p:spPr>
          <a:xfrm>
            <a:off x="4961134" y="389325"/>
            <a:ext cx="6308332" cy="6307950"/>
          </a:xfrm>
          <a:prstGeom prst="arc">
            <a:avLst>
              <a:gd name="adj1" fmla="val 13963296"/>
              <a:gd name="adj2" fmla="val 3747117"/>
            </a:avLst>
          </a:prstGeom>
          <a:ln w="101600" cap="rnd" cmpd="sng" algn="ctr">
            <a:gradFill flip="none" rotWithShape="1">
              <a:gsLst>
                <a:gs pos="3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4" name="弧形 103">
            <a:extLst>
              <a:ext uri="{FF2B5EF4-FFF2-40B4-BE49-F238E27FC236}">
                <a16:creationId xmlns:a16="http://schemas.microsoft.com/office/drawing/2014/main" id="{4F9A743D-F640-9BCC-8FFE-7EA650847C6B}"/>
              </a:ext>
            </a:extLst>
          </p:cNvPr>
          <p:cNvSpPr/>
          <p:nvPr/>
        </p:nvSpPr>
        <p:spPr>
          <a:xfrm>
            <a:off x="6819654" y="2247900"/>
            <a:ext cx="2590956" cy="2590800"/>
          </a:xfrm>
          <a:prstGeom prst="arc">
            <a:avLst>
              <a:gd name="adj1" fmla="val 16088853"/>
              <a:gd name="adj2" fmla="val 10692218"/>
            </a:avLst>
          </a:prstGeom>
          <a:noFill/>
          <a:ln w="127000" cap="rnd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弧形 91">
            <a:extLst>
              <a:ext uri="{FF2B5EF4-FFF2-40B4-BE49-F238E27FC236}">
                <a16:creationId xmlns:a16="http://schemas.microsoft.com/office/drawing/2014/main" id="{7A8D02E4-7FFD-73B1-D5C5-01B32D52B77D}"/>
              </a:ext>
            </a:extLst>
          </p:cNvPr>
          <p:cNvSpPr/>
          <p:nvPr/>
        </p:nvSpPr>
        <p:spPr>
          <a:xfrm>
            <a:off x="5508379" y="936379"/>
            <a:ext cx="5213842" cy="5213842"/>
          </a:xfrm>
          <a:prstGeom prst="arc">
            <a:avLst>
              <a:gd name="adj1" fmla="val 15572860"/>
              <a:gd name="adj2" fmla="val 10595589"/>
            </a:avLst>
          </a:prstGeom>
          <a:noFill/>
          <a:ln w="3810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A87EC98E-6A7C-B3AB-6544-49509A0C8C0A}"/>
              </a:ext>
            </a:extLst>
          </p:cNvPr>
          <p:cNvSpPr txBox="1"/>
          <p:nvPr/>
        </p:nvSpPr>
        <p:spPr>
          <a:xfrm>
            <a:off x="1612443" y="1204674"/>
            <a:ext cx="60901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年度总结汇报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A764CFAA-4237-1953-D791-74C0D7BF3C4F}"/>
              </a:ext>
            </a:extLst>
          </p:cNvPr>
          <p:cNvSpPr txBox="1"/>
          <p:nvPr/>
        </p:nvSpPr>
        <p:spPr>
          <a:xfrm>
            <a:off x="1773837" y="2774334"/>
            <a:ext cx="5739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a typeface="字体圈欣意冠黑体" panose="00000500000000000000" pitchFamily="2" charset="-122"/>
                <a:cs typeface="+mn-ea"/>
                <a:sym typeface="+mn-lt"/>
              </a:rPr>
              <a:t>Annual summary report</a:t>
            </a:r>
            <a:endParaRPr lang="zh-CN" altLang="en-US" dirty="0">
              <a:solidFill>
                <a:schemeClr val="bg1"/>
              </a:solidFill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9" name="弧形 98">
            <a:extLst>
              <a:ext uri="{FF2B5EF4-FFF2-40B4-BE49-F238E27FC236}">
                <a16:creationId xmlns:a16="http://schemas.microsoft.com/office/drawing/2014/main" id="{61E3C1A9-05F4-D369-E045-78A670F6F33C}"/>
              </a:ext>
            </a:extLst>
          </p:cNvPr>
          <p:cNvSpPr/>
          <p:nvPr/>
        </p:nvSpPr>
        <p:spPr>
          <a:xfrm>
            <a:off x="-44725" y="3140704"/>
            <a:ext cx="3120608" cy="3045874"/>
          </a:xfrm>
          <a:prstGeom prst="arc">
            <a:avLst>
              <a:gd name="adj1" fmla="val 5064887"/>
              <a:gd name="adj2" fmla="val 10449311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84A71F8C-FA13-4B6B-F379-D9F94E3CD192}"/>
              </a:ext>
            </a:extLst>
          </p:cNvPr>
          <p:cNvSpPr txBox="1"/>
          <p:nvPr/>
        </p:nvSpPr>
        <p:spPr>
          <a:xfrm>
            <a:off x="1810182" y="3703023"/>
            <a:ext cx="2233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8133980C-23FF-4365-DBAB-172B5A87F8E9}"/>
              </a:ext>
            </a:extLst>
          </p:cNvPr>
          <p:cNvSpPr txBox="1"/>
          <p:nvPr/>
        </p:nvSpPr>
        <p:spPr>
          <a:xfrm>
            <a:off x="1810182" y="4198833"/>
            <a:ext cx="1585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2022.11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" name="弧形 101">
            <a:extLst>
              <a:ext uri="{FF2B5EF4-FFF2-40B4-BE49-F238E27FC236}">
                <a16:creationId xmlns:a16="http://schemas.microsoft.com/office/drawing/2014/main" id="{A4D093C0-221B-321C-92A7-45725F84E724}"/>
              </a:ext>
            </a:extLst>
          </p:cNvPr>
          <p:cNvSpPr/>
          <p:nvPr/>
        </p:nvSpPr>
        <p:spPr>
          <a:xfrm>
            <a:off x="10516072" y="-1754901"/>
            <a:ext cx="2523105" cy="2462680"/>
          </a:xfrm>
          <a:prstGeom prst="arc">
            <a:avLst>
              <a:gd name="adj1" fmla="val 2920702"/>
              <a:gd name="adj2" fmla="val 20841401"/>
            </a:avLst>
          </a:prstGeom>
          <a:ln w="127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2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3ED1A59B-6D6F-E086-D856-740A907869FB}"/>
              </a:ext>
            </a:extLst>
          </p:cNvPr>
          <p:cNvCxnSpPr/>
          <p:nvPr/>
        </p:nvCxnSpPr>
        <p:spPr>
          <a:xfrm>
            <a:off x="1920314" y="4117777"/>
            <a:ext cx="2100386" cy="0"/>
          </a:xfrm>
          <a:prstGeom prst="line">
            <a:avLst/>
          </a:prstGeom>
          <a:ln w="25400" cap="rnd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1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A4C3AB74-20C5-6880-279D-E804571FBC58}"/>
              </a:ext>
            </a:extLst>
          </p:cNvPr>
          <p:cNvCxnSpPr>
            <a:cxnSpLocks/>
          </p:cNvCxnSpPr>
          <p:nvPr/>
        </p:nvCxnSpPr>
        <p:spPr>
          <a:xfrm>
            <a:off x="1955626" y="3652030"/>
            <a:ext cx="2219918" cy="0"/>
          </a:xfrm>
          <a:prstGeom prst="line">
            <a:avLst/>
          </a:prstGeom>
          <a:ln w="101600" cap="rnd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13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DB1D638D-0855-23CD-5228-795ADD4FA18D}"/>
              </a:ext>
            </a:extLst>
          </p:cNvPr>
          <p:cNvCxnSpPr>
            <a:cxnSpLocks/>
          </p:cNvCxnSpPr>
          <p:nvPr/>
        </p:nvCxnSpPr>
        <p:spPr>
          <a:xfrm>
            <a:off x="1920314" y="4582915"/>
            <a:ext cx="1475558" cy="0"/>
          </a:xfrm>
          <a:prstGeom prst="line">
            <a:avLst/>
          </a:prstGeom>
          <a:ln w="25400" cap="rnd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2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弧形 112">
            <a:extLst>
              <a:ext uri="{FF2B5EF4-FFF2-40B4-BE49-F238E27FC236}">
                <a16:creationId xmlns:a16="http://schemas.microsoft.com/office/drawing/2014/main" id="{B6A1EE8D-9FC3-F953-12DB-99AE10DCBF78}"/>
              </a:ext>
            </a:extLst>
          </p:cNvPr>
          <p:cNvSpPr/>
          <p:nvPr/>
        </p:nvSpPr>
        <p:spPr>
          <a:xfrm rot="8061102">
            <a:off x="10494752" y="5607323"/>
            <a:ext cx="3120608" cy="3045874"/>
          </a:xfrm>
          <a:prstGeom prst="arc">
            <a:avLst>
              <a:gd name="adj1" fmla="val 5064887"/>
              <a:gd name="adj2" fmla="val 7040863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5" name="弧形 114">
            <a:extLst>
              <a:ext uri="{FF2B5EF4-FFF2-40B4-BE49-F238E27FC236}">
                <a16:creationId xmlns:a16="http://schemas.microsoft.com/office/drawing/2014/main" id="{31B91FAF-C370-EF19-D7B4-B20420BB21B7}"/>
              </a:ext>
            </a:extLst>
          </p:cNvPr>
          <p:cNvSpPr/>
          <p:nvPr/>
        </p:nvSpPr>
        <p:spPr>
          <a:xfrm>
            <a:off x="-1373019" y="-1216350"/>
            <a:ext cx="3120608" cy="3045874"/>
          </a:xfrm>
          <a:prstGeom prst="arc">
            <a:avLst>
              <a:gd name="adj1" fmla="val 13014616"/>
              <a:gd name="adj2" fmla="val 10449311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02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6" name="任意多边形: 形状 27">
            <a:extLst>
              <a:ext uri="{FF2B5EF4-FFF2-40B4-BE49-F238E27FC236}">
                <a16:creationId xmlns:a16="http://schemas.microsoft.com/office/drawing/2014/main" id="{810B878E-B1A9-9826-A5CD-42A290872850}"/>
              </a:ext>
            </a:extLst>
          </p:cNvPr>
          <p:cNvSpPr/>
          <p:nvPr/>
        </p:nvSpPr>
        <p:spPr>
          <a:xfrm>
            <a:off x="6878706" y="2440472"/>
            <a:ext cx="719528" cy="0"/>
          </a:xfrm>
          <a:custGeom>
            <a:avLst/>
            <a:gdLst>
              <a:gd name="connsiteX0" fmla="*/ 0 w 719528"/>
              <a:gd name="connsiteY0" fmla="*/ 0 h 0"/>
              <a:gd name="connsiteX1" fmla="*/ 719528 w 71952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9528">
                <a:moveTo>
                  <a:pt x="0" y="0"/>
                </a:moveTo>
                <a:lnTo>
                  <a:pt x="719528" y="0"/>
                </a:lnTo>
              </a:path>
            </a:pathLst>
          </a:custGeom>
          <a:noFill/>
          <a:ln>
            <a:solidFill>
              <a:srgbClr val="8A8A8A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任意多边形: 形状 24">
            <a:extLst>
              <a:ext uri="{FF2B5EF4-FFF2-40B4-BE49-F238E27FC236}">
                <a16:creationId xmlns:a16="http://schemas.microsoft.com/office/drawing/2014/main" id="{552F1CF9-786D-E526-59CA-349372DE4978}"/>
              </a:ext>
            </a:extLst>
          </p:cNvPr>
          <p:cNvSpPr/>
          <p:nvPr/>
        </p:nvSpPr>
        <p:spPr>
          <a:xfrm flipH="1">
            <a:off x="3242053" y="3562476"/>
            <a:ext cx="719528" cy="0"/>
          </a:xfrm>
          <a:custGeom>
            <a:avLst/>
            <a:gdLst>
              <a:gd name="connsiteX0" fmla="*/ 0 w 719528"/>
              <a:gd name="connsiteY0" fmla="*/ 0 h 0"/>
              <a:gd name="connsiteX1" fmla="*/ 719528 w 71952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9528">
                <a:moveTo>
                  <a:pt x="0" y="0"/>
                </a:moveTo>
                <a:lnTo>
                  <a:pt x="719528" y="0"/>
                </a:lnTo>
              </a:path>
            </a:pathLst>
          </a:custGeom>
          <a:noFill/>
          <a:ln>
            <a:solidFill>
              <a:srgbClr val="8A8A8A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任意多边形: 形状 21">
            <a:extLst>
              <a:ext uri="{FF2B5EF4-FFF2-40B4-BE49-F238E27FC236}">
                <a16:creationId xmlns:a16="http://schemas.microsoft.com/office/drawing/2014/main" id="{D716D744-5E37-1FE5-4A9A-1F97B092E3F7}"/>
              </a:ext>
            </a:extLst>
          </p:cNvPr>
          <p:cNvSpPr/>
          <p:nvPr/>
        </p:nvSpPr>
        <p:spPr>
          <a:xfrm>
            <a:off x="8192270" y="3730802"/>
            <a:ext cx="719528" cy="0"/>
          </a:xfrm>
          <a:custGeom>
            <a:avLst/>
            <a:gdLst>
              <a:gd name="connsiteX0" fmla="*/ 0 w 719528"/>
              <a:gd name="connsiteY0" fmla="*/ 0 h 0"/>
              <a:gd name="connsiteX1" fmla="*/ 719528 w 71952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9528">
                <a:moveTo>
                  <a:pt x="0" y="0"/>
                </a:moveTo>
                <a:lnTo>
                  <a:pt x="719528" y="0"/>
                </a:lnTo>
              </a:path>
            </a:pathLst>
          </a:custGeom>
          <a:noFill/>
          <a:ln>
            <a:solidFill>
              <a:srgbClr val="8A8A8A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任意多边形: 形状 16">
            <a:extLst>
              <a:ext uri="{FF2B5EF4-FFF2-40B4-BE49-F238E27FC236}">
                <a16:creationId xmlns:a16="http://schemas.microsoft.com/office/drawing/2014/main" id="{74B17777-775B-5A1D-0BD2-8D83DDAF0DEF}"/>
              </a:ext>
            </a:extLst>
          </p:cNvPr>
          <p:cNvSpPr/>
          <p:nvPr/>
        </p:nvSpPr>
        <p:spPr>
          <a:xfrm>
            <a:off x="6673163" y="4247086"/>
            <a:ext cx="0" cy="1094282"/>
          </a:xfrm>
          <a:custGeom>
            <a:avLst/>
            <a:gdLst>
              <a:gd name="connsiteX0" fmla="*/ 0 w 0"/>
              <a:gd name="connsiteY0" fmla="*/ 0 h 1094282"/>
              <a:gd name="connsiteX1" fmla="*/ 0 w 0"/>
              <a:gd name="connsiteY1" fmla="*/ 1094282 h 109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94282">
                <a:moveTo>
                  <a:pt x="0" y="0"/>
                </a:moveTo>
                <a:lnTo>
                  <a:pt x="0" y="1094282"/>
                </a:lnTo>
              </a:path>
            </a:pathLst>
          </a:custGeom>
          <a:noFill/>
          <a:ln>
            <a:solidFill>
              <a:srgbClr val="313BBE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: 形状 19">
            <a:extLst>
              <a:ext uri="{FF2B5EF4-FFF2-40B4-BE49-F238E27FC236}">
                <a16:creationId xmlns:a16="http://schemas.microsoft.com/office/drawing/2014/main" id="{1AE1EB42-E3EC-2B3F-57A1-8E00352D225A}"/>
              </a:ext>
            </a:extLst>
          </p:cNvPr>
          <p:cNvSpPr/>
          <p:nvPr/>
        </p:nvSpPr>
        <p:spPr>
          <a:xfrm>
            <a:off x="5467451" y="4608959"/>
            <a:ext cx="0" cy="1094282"/>
          </a:xfrm>
          <a:custGeom>
            <a:avLst/>
            <a:gdLst>
              <a:gd name="connsiteX0" fmla="*/ 0 w 0"/>
              <a:gd name="connsiteY0" fmla="*/ 0 h 1094282"/>
              <a:gd name="connsiteX1" fmla="*/ 0 w 0"/>
              <a:gd name="connsiteY1" fmla="*/ 1094282 h 109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94282">
                <a:moveTo>
                  <a:pt x="0" y="0"/>
                </a:moveTo>
                <a:lnTo>
                  <a:pt x="0" y="1094282"/>
                </a:lnTo>
              </a:path>
            </a:pathLst>
          </a:custGeom>
          <a:noFill/>
          <a:ln>
            <a:solidFill>
              <a:srgbClr val="313BBE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B28ADE6-F5C1-0B3E-1F3F-313D7BE7B379}"/>
              </a:ext>
            </a:extLst>
          </p:cNvPr>
          <p:cNvGrpSpPr/>
          <p:nvPr/>
        </p:nvGrpSpPr>
        <p:grpSpPr>
          <a:xfrm>
            <a:off x="4224020" y="1955800"/>
            <a:ext cx="3785235" cy="3361690"/>
            <a:chOff x="6652" y="3257"/>
            <a:chExt cx="5961" cy="529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474D60A-7826-42B0-1C0D-588A190B5254}"/>
                </a:ext>
              </a:extLst>
            </p:cNvPr>
            <p:cNvGrpSpPr/>
            <p:nvPr/>
          </p:nvGrpSpPr>
          <p:grpSpPr>
            <a:xfrm rot="18900000">
              <a:off x="7161" y="3257"/>
              <a:ext cx="4879" cy="5295"/>
              <a:chOff x="3217067" y="1867024"/>
              <a:chExt cx="3505999" cy="3804773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1AF3916D-B8C6-6125-F0F5-466EFC1C7B43}"/>
                  </a:ext>
                </a:extLst>
              </p:cNvPr>
              <p:cNvSpPr/>
              <p:nvPr/>
            </p:nvSpPr>
            <p:spPr>
              <a:xfrm>
                <a:off x="4924953" y="1867024"/>
                <a:ext cx="1621124" cy="1621124"/>
              </a:xfrm>
              <a:prstGeom prst="rect">
                <a:avLst/>
              </a:prstGeom>
              <a:solidFill>
                <a:srgbClr val="8A8A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3EBABDBE-642C-952B-8674-A79E293F9443}"/>
                  </a:ext>
                </a:extLst>
              </p:cNvPr>
              <p:cNvSpPr/>
              <p:nvPr/>
            </p:nvSpPr>
            <p:spPr>
              <a:xfrm>
                <a:off x="3217067" y="1896891"/>
                <a:ext cx="916521" cy="916521"/>
              </a:xfrm>
              <a:prstGeom prst="rect">
                <a:avLst/>
              </a:prstGeom>
              <a:solidFill>
                <a:srgbClr val="8A8A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90534B00-FDF2-D245-C22B-4465E5E86908}"/>
                  </a:ext>
                </a:extLst>
              </p:cNvPr>
              <p:cNvSpPr/>
              <p:nvPr/>
            </p:nvSpPr>
            <p:spPr>
              <a:xfrm>
                <a:off x="3683873" y="2825149"/>
                <a:ext cx="1223988" cy="1223988"/>
              </a:xfrm>
              <a:prstGeom prst="rect">
                <a:avLst/>
              </a:prstGeom>
              <a:solidFill>
                <a:srgbClr val="313B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7B1ACA48-77D4-4DB6-A9A4-344601D042ED}"/>
                  </a:ext>
                </a:extLst>
              </p:cNvPr>
              <p:cNvSpPr/>
              <p:nvPr/>
            </p:nvSpPr>
            <p:spPr>
              <a:xfrm>
                <a:off x="4924953" y="3505240"/>
                <a:ext cx="1232944" cy="1232944"/>
              </a:xfrm>
              <a:prstGeom prst="rect">
                <a:avLst/>
              </a:prstGeom>
              <a:solidFill>
                <a:srgbClr val="313B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9C9BB3BE-44F0-7D31-1049-864FB65D06CF}"/>
                  </a:ext>
                </a:extLst>
              </p:cNvPr>
              <p:cNvSpPr/>
              <p:nvPr/>
            </p:nvSpPr>
            <p:spPr>
              <a:xfrm>
                <a:off x="5806545" y="4755276"/>
                <a:ext cx="916521" cy="916521"/>
              </a:xfrm>
              <a:prstGeom prst="rect">
                <a:avLst/>
              </a:prstGeom>
              <a:solidFill>
                <a:srgbClr val="8A8A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6764CD62-CB4A-3DBF-D4DB-BC976B6AB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4" y="5857"/>
              <a:ext cx="726" cy="732"/>
            </a:xfrm>
            <a:custGeom>
              <a:avLst/>
              <a:gdLst>
                <a:gd name="T0" fmla="*/ 68 w 237"/>
                <a:gd name="T1" fmla="*/ 50 h 238"/>
                <a:gd name="T2" fmla="*/ 58 w 237"/>
                <a:gd name="T3" fmla="*/ 59 h 238"/>
                <a:gd name="T4" fmla="*/ 49 w 237"/>
                <a:gd name="T5" fmla="*/ 69 h 238"/>
                <a:gd name="T6" fmla="*/ 43 w 237"/>
                <a:gd name="T7" fmla="*/ 81 h 238"/>
                <a:gd name="T8" fmla="*/ 54 w 237"/>
                <a:gd name="T9" fmla="*/ 86 h 238"/>
                <a:gd name="T10" fmla="*/ 66 w 237"/>
                <a:gd name="T11" fmla="*/ 67 h 238"/>
                <a:gd name="T12" fmla="*/ 75 w 237"/>
                <a:gd name="T13" fmla="*/ 60 h 238"/>
                <a:gd name="T14" fmla="*/ 88 w 237"/>
                <a:gd name="T15" fmla="*/ 47 h 238"/>
                <a:gd name="T16" fmla="*/ 233 w 237"/>
                <a:gd name="T17" fmla="*/ 220 h 238"/>
                <a:gd name="T18" fmla="*/ 190 w 237"/>
                <a:gd name="T19" fmla="*/ 177 h 238"/>
                <a:gd name="T20" fmla="*/ 215 w 237"/>
                <a:gd name="T21" fmla="*/ 108 h 238"/>
                <a:gd name="T22" fmla="*/ 207 w 237"/>
                <a:gd name="T23" fmla="*/ 67 h 238"/>
                <a:gd name="T24" fmla="*/ 183 w 237"/>
                <a:gd name="T25" fmla="*/ 32 h 238"/>
                <a:gd name="T26" fmla="*/ 149 w 237"/>
                <a:gd name="T27" fmla="*/ 9 h 238"/>
                <a:gd name="T28" fmla="*/ 31 w 237"/>
                <a:gd name="T29" fmla="*/ 32 h 238"/>
                <a:gd name="T30" fmla="*/ 0 w 237"/>
                <a:gd name="T31" fmla="*/ 108 h 238"/>
                <a:gd name="T32" fmla="*/ 8 w 237"/>
                <a:gd name="T33" fmla="*/ 149 h 238"/>
                <a:gd name="T34" fmla="*/ 66 w 237"/>
                <a:gd name="T35" fmla="*/ 208 h 238"/>
                <a:gd name="T36" fmla="*/ 66 w 237"/>
                <a:gd name="T37" fmla="*/ 208 h 238"/>
                <a:gd name="T38" fmla="*/ 149 w 237"/>
                <a:gd name="T39" fmla="*/ 208 h 238"/>
                <a:gd name="T40" fmla="*/ 219 w 237"/>
                <a:gd name="T41" fmla="*/ 234 h 238"/>
                <a:gd name="T42" fmla="*/ 233 w 237"/>
                <a:gd name="T43" fmla="*/ 220 h 238"/>
                <a:gd name="T44" fmla="*/ 170 w 237"/>
                <a:gd name="T45" fmla="*/ 170 h 238"/>
                <a:gd name="T46" fmla="*/ 141 w 237"/>
                <a:gd name="T47" fmla="*/ 189 h 238"/>
                <a:gd name="T48" fmla="*/ 74 w 237"/>
                <a:gd name="T49" fmla="*/ 189 h 238"/>
                <a:gd name="T50" fmla="*/ 45 w 237"/>
                <a:gd name="T51" fmla="*/ 170 h 238"/>
                <a:gd name="T52" fmla="*/ 26 w 237"/>
                <a:gd name="T53" fmla="*/ 142 h 238"/>
                <a:gd name="T54" fmla="*/ 19 w 237"/>
                <a:gd name="T55" fmla="*/ 108 h 238"/>
                <a:gd name="T56" fmla="*/ 45 w 237"/>
                <a:gd name="T57" fmla="*/ 46 h 238"/>
                <a:gd name="T58" fmla="*/ 141 w 237"/>
                <a:gd name="T59" fmla="*/ 27 h 238"/>
                <a:gd name="T60" fmla="*/ 170 w 237"/>
                <a:gd name="T61" fmla="*/ 46 h 238"/>
                <a:gd name="T62" fmla="*/ 189 w 237"/>
                <a:gd name="T63" fmla="*/ 75 h 238"/>
                <a:gd name="T64" fmla="*/ 189 w 237"/>
                <a:gd name="T65" fmla="*/ 142 h 238"/>
                <a:gd name="T66" fmla="*/ 171 w 237"/>
                <a:gd name="T67" fmla="*/ 102 h 238"/>
                <a:gd name="T68" fmla="*/ 165 w 237"/>
                <a:gd name="T69" fmla="*/ 108 h 238"/>
                <a:gd name="T70" fmla="*/ 161 w 237"/>
                <a:gd name="T71" fmla="*/ 131 h 238"/>
                <a:gd name="T72" fmla="*/ 130 w 237"/>
                <a:gd name="T73" fmla="*/ 162 h 238"/>
                <a:gd name="T74" fmla="*/ 101 w 237"/>
                <a:gd name="T75" fmla="*/ 172 h 238"/>
                <a:gd name="T76" fmla="*/ 134 w 237"/>
                <a:gd name="T77" fmla="*/ 172 h 238"/>
                <a:gd name="T78" fmla="*/ 172 w 237"/>
                <a:gd name="T79" fmla="*/ 135 h 238"/>
                <a:gd name="T80" fmla="*/ 177 w 237"/>
                <a:gd name="T81" fmla="*/ 1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7" h="238">
                  <a:moveTo>
                    <a:pt x="80" y="44"/>
                  </a:moveTo>
                  <a:cubicBezTo>
                    <a:pt x="76" y="46"/>
                    <a:pt x="72" y="48"/>
                    <a:pt x="68" y="50"/>
                  </a:cubicBezTo>
                  <a:cubicBezTo>
                    <a:pt x="65" y="53"/>
                    <a:pt x="61" y="56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5" y="62"/>
                    <a:pt x="52" y="66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7" y="73"/>
                    <a:pt x="45" y="77"/>
                    <a:pt x="43" y="81"/>
                  </a:cubicBezTo>
                  <a:cubicBezTo>
                    <a:pt x="42" y="84"/>
                    <a:pt x="43" y="87"/>
                    <a:pt x="46" y="89"/>
                  </a:cubicBezTo>
                  <a:cubicBezTo>
                    <a:pt x="49" y="90"/>
                    <a:pt x="53" y="89"/>
                    <a:pt x="54" y="86"/>
                  </a:cubicBezTo>
                  <a:cubicBezTo>
                    <a:pt x="55" y="82"/>
                    <a:pt x="57" y="79"/>
                    <a:pt x="59" y="76"/>
                  </a:cubicBezTo>
                  <a:cubicBezTo>
                    <a:pt x="61" y="73"/>
                    <a:pt x="64" y="70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9" y="65"/>
                    <a:pt x="72" y="62"/>
                    <a:pt x="75" y="60"/>
                  </a:cubicBezTo>
                  <a:cubicBezTo>
                    <a:pt x="78" y="58"/>
                    <a:pt x="81" y="56"/>
                    <a:pt x="85" y="55"/>
                  </a:cubicBezTo>
                  <a:cubicBezTo>
                    <a:pt x="88" y="54"/>
                    <a:pt x="89" y="50"/>
                    <a:pt x="88" y="47"/>
                  </a:cubicBezTo>
                  <a:cubicBezTo>
                    <a:pt x="87" y="44"/>
                    <a:pt x="83" y="43"/>
                    <a:pt x="80" y="44"/>
                  </a:cubicBezTo>
                  <a:close/>
                  <a:moveTo>
                    <a:pt x="233" y="220"/>
                  </a:moveTo>
                  <a:cubicBezTo>
                    <a:pt x="233" y="220"/>
                    <a:pt x="233" y="220"/>
                    <a:pt x="233" y="220"/>
                  </a:cubicBezTo>
                  <a:cubicBezTo>
                    <a:pt x="190" y="177"/>
                    <a:pt x="190" y="177"/>
                    <a:pt x="190" y="177"/>
                  </a:cubicBezTo>
                  <a:cubicBezTo>
                    <a:pt x="197" y="169"/>
                    <a:pt x="203" y="159"/>
                    <a:pt x="207" y="149"/>
                  </a:cubicBezTo>
                  <a:cubicBezTo>
                    <a:pt x="212" y="137"/>
                    <a:pt x="215" y="123"/>
                    <a:pt x="215" y="108"/>
                  </a:cubicBezTo>
                  <a:cubicBezTo>
                    <a:pt x="215" y="94"/>
                    <a:pt x="212" y="80"/>
                    <a:pt x="207" y="67"/>
                  </a:cubicBezTo>
                  <a:cubicBezTo>
                    <a:pt x="207" y="67"/>
                    <a:pt x="207" y="67"/>
                    <a:pt x="207" y="67"/>
                  </a:cubicBezTo>
                  <a:cubicBezTo>
                    <a:pt x="202" y="54"/>
                    <a:pt x="194" y="42"/>
                    <a:pt x="184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74" y="22"/>
                    <a:pt x="162" y="14"/>
                    <a:pt x="149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36" y="3"/>
                    <a:pt x="122" y="0"/>
                    <a:pt x="107" y="0"/>
                  </a:cubicBezTo>
                  <a:cubicBezTo>
                    <a:pt x="78" y="0"/>
                    <a:pt x="51" y="12"/>
                    <a:pt x="31" y="32"/>
                  </a:cubicBezTo>
                  <a:cubicBezTo>
                    <a:pt x="21" y="42"/>
                    <a:pt x="13" y="54"/>
                    <a:pt x="8" y="67"/>
                  </a:cubicBezTo>
                  <a:cubicBezTo>
                    <a:pt x="2" y="80"/>
                    <a:pt x="0" y="94"/>
                    <a:pt x="0" y="108"/>
                  </a:cubicBezTo>
                  <a:cubicBezTo>
                    <a:pt x="0" y="122"/>
                    <a:pt x="2" y="136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3" y="162"/>
                    <a:pt x="21" y="174"/>
                    <a:pt x="31" y="184"/>
                  </a:cubicBezTo>
                  <a:cubicBezTo>
                    <a:pt x="41" y="194"/>
                    <a:pt x="53" y="202"/>
                    <a:pt x="66" y="208"/>
                  </a:cubicBezTo>
                  <a:cubicBezTo>
                    <a:pt x="66" y="208"/>
                    <a:pt x="66" y="208"/>
                    <a:pt x="66" y="208"/>
                  </a:cubicBezTo>
                  <a:cubicBezTo>
                    <a:pt x="66" y="208"/>
                    <a:pt x="66" y="208"/>
                    <a:pt x="66" y="208"/>
                  </a:cubicBezTo>
                  <a:cubicBezTo>
                    <a:pt x="79" y="213"/>
                    <a:pt x="93" y="216"/>
                    <a:pt x="107" y="216"/>
                  </a:cubicBezTo>
                  <a:cubicBezTo>
                    <a:pt x="122" y="216"/>
                    <a:pt x="136" y="213"/>
                    <a:pt x="149" y="208"/>
                  </a:cubicBezTo>
                  <a:cubicBezTo>
                    <a:pt x="159" y="203"/>
                    <a:pt x="168" y="198"/>
                    <a:pt x="176" y="19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23" y="238"/>
                    <a:pt x="229" y="237"/>
                    <a:pt x="233" y="234"/>
                  </a:cubicBezTo>
                  <a:cubicBezTo>
                    <a:pt x="237" y="230"/>
                    <a:pt x="237" y="223"/>
                    <a:pt x="233" y="220"/>
                  </a:cubicBezTo>
                  <a:close/>
                  <a:moveTo>
                    <a:pt x="170" y="170"/>
                  </a:moveTo>
                  <a:cubicBezTo>
                    <a:pt x="170" y="170"/>
                    <a:pt x="170" y="170"/>
                    <a:pt x="170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1" y="178"/>
                    <a:pt x="152" y="185"/>
                    <a:pt x="141" y="189"/>
                  </a:cubicBezTo>
                  <a:cubicBezTo>
                    <a:pt x="131" y="194"/>
                    <a:pt x="119" y="196"/>
                    <a:pt x="107" y="196"/>
                  </a:cubicBezTo>
                  <a:cubicBezTo>
                    <a:pt x="95" y="196"/>
                    <a:pt x="84" y="194"/>
                    <a:pt x="74" y="189"/>
                  </a:cubicBezTo>
                  <a:cubicBezTo>
                    <a:pt x="74" y="189"/>
                    <a:pt x="74" y="189"/>
                    <a:pt x="74" y="189"/>
                  </a:cubicBezTo>
                  <a:cubicBezTo>
                    <a:pt x="63" y="185"/>
                    <a:pt x="53" y="178"/>
                    <a:pt x="45" y="170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37" y="162"/>
                    <a:pt x="30" y="152"/>
                    <a:pt x="26" y="142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22" y="131"/>
                    <a:pt x="19" y="120"/>
                    <a:pt x="19" y="108"/>
                  </a:cubicBezTo>
                  <a:cubicBezTo>
                    <a:pt x="19" y="96"/>
                    <a:pt x="22" y="85"/>
                    <a:pt x="26" y="74"/>
                  </a:cubicBezTo>
                  <a:cubicBezTo>
                    <a:pt x="30" y="64"/>
                    <a:pt x="37" y="54"/>
                    <a:pt x="45" y="46"/>
                  </a:cubicBezTo>
                  <a:cubicBezTo>
                    <a:pt x="61" y="30"/>
                    <a:pt x="83" y="20"/>
                    <a:pt x="107" y="20"/>
                  </a:cubicBezTo>
                  <a:cubicBezTo>
                    <a:pt x="119" y="20"/>
                    <a:pt x="131" y="22"/>
                    <a:pt x="141" y="27"/>
                  </a:cubicBezTo>
                  <a:cubicBezTo>
                    <a:pt x="152" y="31"/>
                    <a:pt x="161" y="38"/>
                    <a:pt x="170" y="46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8" y="54"/>
                    <a:pt x="184" y="64"/>
                    <a:pt x="189" y="74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93" y="85"/>
                    <a:pt x="195" y="96"/>
                    <a:pt x="195" y="108"/>
                  </a:cubicBezTo>
                  <a:cubicBezTo>
                    <a:pt x="195" y="120"/>
                    <a:pt x="193" y="131"/>
                    <a:pt x="189" y="142"/>
                  </a:cubicBezTo>
                  <a:cubicBezTo>
                    <a:pt x="184" y="152"/>
                    <a:pt x="178" y="162"/>
                    <a:pt x="170" y="170"/>
                  </a:cubicBezTo>
                  <a:close/>
                  <a:moveTo>
                    <a:pt x="171" y="102"/>
                  </a:moveTo>
                  <a:cubicBezTo>
                    <a:pt x="171" y="102"/>
                    <a:pt x="171" y="102"/>
                    <a:pt x="171" y="102"/>
                  </a:cubicBezTo>
                  <a:cubicBezTo>
                    <a:pt x="168" y="102"/>
                    <a:pt x="165" y="105"/>
                    <a:pt x="165" y="108"/>
                  </a:cubicBezTo>
                  <a:cubicBezTo>
                    <a:pt x="165" y="116"/>
                    <a:pt x="164" y="123"/>
                    <a:pt x="161" y="130"/>
                  </a:cubicBezTo>
                  <a:cubicBezTo>
                    <a:pt x="161" y="131"/>
                    <a:pt x="161" y="131"/>
                    <a:pt x="161" y="131"/>
                  </a:cubicBezTo>
                  <a:cubicBezTo>
                    <a:pt x="158" y="137"/>
                    <a:pt x="154" y="143"/>
                    <a:pt x="148" y="149"/>
                  </a:cubicBezTo>
                  <a:cubicBezTo>
                    <a:pt x="143" y="154"/>
                    <a:pt x="136" y="159"/>
                    <a:pt x="130" y="162"/>
                  </a:cubicBezTo>
                  <a:cubicBezTo>
                    <a:pt x="122" y="164"/>
                    <a:pt x="115" y="166"/>
                    <a:pt x="107" y="166"/>
                  </a:cubicBezTo>
                  <a:cubicBezTo>
                    <a:pt x="104" y="166"/>
                    <a:pt x="101" y="169"/>
                    <a:pt x="101" y="172"/>
                  </a:cubicBezTo>
                  <a:cubicBezTo>
                    <a:pt x="101" y="175"/>
                    <a:pt x="104" y="178"/>
                    <a:pt x="107" y="178"/>
                  </a:cubicBezTo>
                  <a:cubicBezTo>
                    <a:pt x="116" y="178"/>
                    <a:pt x="125" y="176"/>
                    <a:pt x="134" y="172"/>
                  </a:cubicBezTo>
                  <a:cubicBezTo>
                    <a:pt x="142" y="169"/>
                    <a:pt x="150" y="164"/>
                    <a:pt x="157" y="157"/>
                  </a:cubicBezTo>
                  <a:cubicBezTo>
                    <a:pt x="163" y="151"/>
                    <a:pt x="168" y="143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5" y="126"/>
                    <a:pt x="177" y="117"/>
                    <a:pt x="177" y="108"/>
                  </a:cubicBezTo>
                  <a:cubicBezTo>
                    <a:pt x="177" y="105"/>
                    <a:pt x="174" y="102"/>
                    <a:pt x="171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A1249B6C-BF31-6B26-84E9-3BCDC7769F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1" y="5318"/>
              <a:ext cx="787" cy="674"/>
            </a:xfrm>
            <a:custGeom>
              <a:avLst/>
              <a:gdLst>
                <a:gd name="T0" fmla="*/ 247 w 257"/>
                <a:gd name="T1" fmla="*/ 0 h 219"/>
                <a:gd name="T2" fmla="*/ 10 w 257"/>
                <a:gd name="T3" fmla="*/ 0 h 219"/>
                <a:gd name="T4" fmla="*/ 0 w 257"/>
                <a:gd name="T5" fmla="*/ 10 h 219"/>
                <a:gd name="T6" fmla="*/ 0 w 257"/>
                <a:gd name="T7" fmla="*/ 210 h 219"/>
                <a:gd name="T8" fmla="*/ 10 w 257"/>
                <a:gd name="T9" fmla="*/ 219 h 219"/>
                <a:gd name="T10" fmla="*/ 247 w 257"/>
                <a:gd name="T11" fmla="*/ 219 h 219"/>
                <a:gd name="T12" fmla="*/ 257 w 257"/>
                <a:gd name="T13" fmla="*/ 210 h 219"/>
                <a:gd name="T14" fmla="*/ 257 w 257"/>
                <a:gd name="T15" fmla="*/ 10 h 219"/>
                <a:gd name="T16" fmla="*/ 247 w 257"/>
                <a:gd name="T17" fmla="*/ 0 h 219"/>
                <a:gd name="T18" fmla="*/ 237 w 257"/>
                <a:gd name="T19" fmla="*/ 200 h 219"/>
                <a:gd name="T20" fmla="*/ 237 w 257"/>
                <a:gd name="T21" fmla="*/ 200 h 219"/>
                <a:gd name="T22" fmla="*/ 20 w 257"/>
                <a:gd name="T23" fmla="*/ 200 h 219"/>
                <a:gd name="T24" fmla="*/ 20 w 257"/>
                <a:gd name="T25" fmla="*/ 178 h 219"/>
                <a:gd name="T26" fmla="*/ 71 w 257"/>
                <a:gd name="T27" fmla="*/ 127 h 219"/>
                <a:gd name="T28" fmla="*/ 106 w 257"/>
                <a:gd name="T29" fmla="*/ 162 h 219"/>
                <a:gd name="T30" fmla="*/ 106 w 257"/>
                <a:gd name="T31" fmla="*/ 162 h 219"/>
                <a:gd name="T32" fmla="*/ 106 w 257"/>
                <a:gd name="T33" fmla="*/ 163 h 219"/>
                <a:gd name="T34" fmla="*/ 107 w 257"/>
                <a:gd name="T35" fmla="*/ 163 h 219"/>
                <a:gd name="T36" fmla="*/ 127 w 257"/>
                <a:gd name="T37" fmla="*/ 183 h 219"/>
                <a:gd name="T38" fmla="*/ 136 w 257"/>
                <a:gd name="T39" fmla="*/ 183 h 219"/>
                <a:gd name="T40" fmla="*/ 136 w 257"/>
                <a:gd name="T41" fmla="*/ 175 h 219"/>
                <a:gd name="T42" fmla="*/ 119 w 257"/>
                <a:gd name="T43" fmla="*/ 158 h 219"/>
                <a:gd name="T44" fmla="*/ 167 w 257"/>
                <a:gd name="T45" fmla="*/ 110 h 219"/>
                <a:gd name="T46" fmla="*/ 237 w 257"/>
                <a:gd name="T47" fmla="*/ 181 h 219"/>
                <a:gd name="T48" fmla="*/ 237 w 257"/>
                <a:gd name="T49" fmla="*/ 200 h 219"/>
                <a:gd name="T50" fmla="*/ 237 w 257"/>
                <a:gd name="T51" fmla="*/ 164 h 219"/>
                <a:gd name="T52" fmla="*/ 237 w 257"/>
                <a:gd name="T53" fmla="*/ 164 h 219"/>
                <a:gd name="T54" fmla="*/ 171 w 257"/>
                <a:gd name="T55" fmla="*/ 98 h 219"/>
                <a:gd name="T56" fmla="*/ 163 w 257"/>
                <a:gd name="T57" fmla="*/ 98 h 219"/>
                <a:gd name="T58" fmla="*/ 110 w 257"/>
                <a:gd name="T59" fmla="*/ 150 h 219"/>
                <a:gd name="T60" fmla="*/ 75 w 257"/>
                <a:gd name="T61" fmla="*/ 114 h 219"/>
                <a:gd name="T62" fmla="*/ 67 w 257"/>
                <a:gd name="T63" fmla="*/ 114 h 219"/>
                <a:gd name="T64" fmla="*/ 20 w 257"/>
                <a:gd name="T65" fmla="*/ 161 h 219"/>
                <a:gd name="T66" fmla="*/ 20 w 257"/>
                <a:gd name="T67" fmla="*/ 20 h 219"/>
                <a:gd name="T68" fmla="*/ 237 w 257"/>
                <a:gd name="T69" fmla="*/ 20 h 219"/>
                <a:gd name="T70" fmla="*/ 237 w 257"/>
                <a:gd name="T71" fmla="*/ 164 h 219"/>
                <a:gd name="T72" fmla="*/ 75 w 257"/>
                <a:gd name="T73" fmla="*/ 99 h 219"/>
                <a:gd name="T74" fmla="*/ 75 w 257"/>
                <a:gd name="T75" fmla="*/ 99 h 219"/>
                <a:gd name="T76" fmla="*/ 109 w 257"/>
                <a:gd name="T77" fmla="*/ 65 h 219"/>
                <a:gd name="T78" fmla="*/ 75 w 257"/>
                <a:gd name="T79" fmla="*/ 30 h 219"/>
                <a:gd name="T80" fmla="*/ 40 w 257"/>
                <a:gd name="T81" fmla="*/ 65 h 219"/>
                <a:gd name="T82" fmla="*/ 75 w 257"/>
                <a:gd name="T83" fmla="*/ 99 h 219"/>
                <a:gd name="T84" fmla="*/ 75 w 257"/>
                <a:gd name="T85" fmla="*/ 42 h 219"/>
                <a:gd name="T86" fmla="*/ 75 w 257"/>
                <a:gd name="T87" fmla="*/ 42 h 219"/>
                <a:gd name="T88" fmla="*/ 97 w 257"/>
                <a:gd name="T89" fmla="*/ 65 h 219"/>
                <a:gd name="T90" fmla="*/ 75 w 257"/>
                <a:gd name="T91" fmla="*/ 87 h 219"/>
                <a:gd name="T92" fmla="*/ 52 w 257"/>
                <a:gd name="T93" fmla="*/ 65 h 219"/>
                <a:gd name="T94" fmla="*/ 75 w 257"/>
                <a:gd name="T95" fmla="*/ 4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7" h="219">
                  <a:moveTo>
                    <a:pt x="24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5"/>
                    <a:pt x="4" y="219"/>
                    <a:pt x="10" y="219"/>
                  </a:cubicBezTo>
                  <a:cubicBezTo>
                    <a:pt x="247" y="219"/>
                    <a:pt x="247" y="219"/>
                    <a:pt x="247" y="219"/>
                  </a:cubicBezTo>
                  <a:cubicBezTo>
                    <a:pt x="253" y="219"/>
                    <a:pt x="257" y="215"/>
                    <a:pt x="257" y="210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57" y="4"/>
                    <a:pt x="253" y="0"/>
                    <a:pt x="247" y="0"/>
                  </a:cubicBezTo>
                  <a:close/>
                  <a:moveTo>
                    <a:pt x="237" y="200"/>
                  </a:moveTo>
                  <a:cubicBezTo>
                    <a:pt x="237" y="200"/>
                    <a:pt x="237" y="200"/>
                    <a:pt x="237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3"/>
                    <a:pt x="106" y="163"/>
                    <a:pt x="106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30" y="186"/>
                    <a:pt x="133" y="186"/>
                    <a:pt x="136" y="183"/>
                  </a:cubicBezTo>
                  <a:cubicBezTo>
                    <a:pt x="138" y="181"/>
                    <a:pt x="138" y="177"/>
                    <a:pt x="136" y="175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237" y="181"/>
                    <a:pt x="237" y="181"/>
                    <a:pt x="237" y="181"/>
                  </a:cubicBezTo>
                  <a:cubicBezTo>
                    <a:pt x="237" y="200"/>
                    <a:pt x="237" y="200"/>
                    <a:pt x="237" y="200"/>
                  </a:cubicBezTo>
                  <a:close/>
                  <a:moveTo>
                    <a:pt x="237" y="164"/>
                  </a:moveTo>
                  <a:cubicBezTo>
                    <a:pt x="237" y="164"/>
                    <a:pt x="237" y="164"/>
                    <a:pt x="237" y="164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69" y="95"/>
                    <a:pt x="165" y="95"/>
                    <a:pt x="163" y="9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3" y="112"/>
                    <a:pt x="69" y="112"/>
                    <a:pt x="67" y="114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164"/>
                    <a:pt x="237" y="164"/>
                    <a:pt x="237" y="164"/>
                  </a:cubicBezTo>
                  <a:close/>
                  <a:moveTo>
                    <a:pt x="75" y="99"/>
                  </a:moveTo>
                  <a:cubicBezTo>
                    <a:pt x="75" y="99"/>
                    <a:pt x="75" y="99"/>
                    <a:pt x="75" y="99"/>
                  </a:cubicBezTo>
                  <a:cubicBezTo>
                    <a:pt x="94" y="99"/>
                    <a:pt x="109" y="84"/>
                    <a:pt x="109" y="65"/>
                  </a:cubicBezTo>
                  <a:cubicBezTo>
                    <a:pt x="109" y="46"/>
                    <a:pt x="94" y="30"/>
                    <a:pt x="75" y="30"/>
                  </a:cubicBezTo>
                  <a:cubicBezTo>
                    <a:pt x="56" y="30"/>
                    <a:pt x="40" y="46"/>
                    <a:pt x="40" y="65"/>
                  </a:cubicBezTo>
                  <a:cubicBezTo>
                    <a:pt x="40" y="84"/>
                    <a:pt x="56" y="99"/>
                    <a:pt x="75" y="99"/>
                  </a:cubicBezTo>
                  <a:close/>
                  <a:moveTo>
                    <a:pt x="75" y="42"/>
                  </a:moveTo>
                  <a:cubicBezTo>
                    <a:pt x="75" y="42"/>
                    <a:pt x="75" y="42"/>
                    <a:pt x="75" y="42"/>
                  </a:cubicBezTo>
                  <a:cubicBezTo>
                    <a:pt x="87" y="42"/>
                    <a:pt x="97" y="52"/>
                    <a:pt x="97" y="65"/>
                  </a:cubicBezTo>
                  <a:cubicBezTo>
                    <a:pt x="97" y="77"/>
                    <a:pt x="87" y="87"/>
                    <a:pt x="75" y="87"/>
                  </a:cubicBezTo>
                  <a:cubicBezTo>
                    <a:pt x="62" y="87"/>
                    <a:pt x="52" y="77"/>
                    <a:pt x="52" y="65"/>
                  </a:cubicBezTo>
                  <a:cubicBezTo>
                    <a:pt x="52" y="52"/>
                    <a:pt x="62" y="42"/>
                    <a:pt x="75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D959CA79-CA51-6EB1-D867-46FC347B5A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1" y="3471"/>
              <a:ext cx="958" cy="1098"/>
            </a:xfrm>
            <a:custGeom>
              <a:avLst/>
              <a:gdLst>
                <a:gd name="T0" fmla="*/ 55 w 225"/>
                <a:gd name="T1" fmla="*/ 185 h 257"/>
                <a:gd name="T2" fmla="*/ 55 w 225"/>
                <a:gd name="T3" fmla="*/ 197 h 257"/>
                <a:gd name="T4" fmla="*/ 175 w 225"/>
                <a:gd name="T5" fmla="*/ 190 h 257"/>
                <a:gd name="T6" fmla="*/ 222 w 225"/>
                <a:gd name="T7" fmla="*/ 74 h 257"/>
                <a:gd name="T8" fmla="*/ 150 w 225"/>
                <a:gd name="T9" fmla="*/ 3 h 257"/>
                <a:gd name="T10" fmla="*/ 26 w 225"/>
                <a:gd name="T11" fmla="*/ 0 h 257"/>
                <a:gd name="T12" fmla="*/ 0 w 225"/>
                <a:gd name="T13" fmla="*/ 26 h 257"/>
                <a:gd name="T14" fmla="*/ 7 w 225"/>
                <a:gd name="T15" fmla="*/ 249 h 257"/>
                <a:gd name="T16" fmla="*/ 26 w 225"/>
                <a:gd name="T17" fmla="*/ 257 h 257"/>
                <a:gd name="T18" fmla="*/ 217 w 225"/>
                <a:gd name="T19" fmla="*/ 249 h 257"/>
                <a:gd name="T20" fmla="*/ 217 w 225"/>
                <a:gd name="T21" fmla="*/ 249 h 257"/>
                <a:gd name="T22" fmla="*/ 225 w 225"/>
                <a:gd name="T23" fmla="*/ 81 h 257"/>
                <a:gd name="T24" fmla="*/ 149 w 225"/>
                <a:gd name="T25" fmla="*/ 29 h 257"/>
                <a:gd name="T26" fmla="*/ 195 w 225"/>
                <a:gd name="T27" fmla="*/ 75 h 257"/>
                <a:gd name="T28" fmla="*/ 152 w 225"/>
                <a:gd name="T29" fmla="*/ 72 h 257"/>
                <a:gd name="T30" fmla="*/ 149 w 225"/>
                <a:gd name="T31" fmla="*/ 64 h 257"/>
                <a:gd name="T32" fmla="*/ 205 w 225"/>
                <a:gd name="T33" fmla="*/ 230 h 257"/>
                <a:gd name="T34" fmla="*/ 203 w 225"/>
                <a:gd name="T35" fmla="*/ 235 h 257"/>
                <a:gd name="T36" fmla="*/ 198 w 225"/>
                <a:gd name="T37" fmla="*/ 237 h 257"/>
                <a:gd name="T38" fmla="*/ 21 w 225"/>
                <a:gd name="T39" fmla="*/ 235 h 257"/>
                <a:gd name="T40" fmla="*/ 19 w 225"/>
                <a:gd name="T41" fmla="*/ 26 h 257"/>
                <a:gd name="T42" fmla="*/ 26 w 225"/>
                <a:gd name="T43" fmla="*/ 20 h 257"/>
                <a:gd name="T44" fmla="*/ 137 w 225"/>
                <a:gd name="T45" fmla="*/ 64 h 257"/>
                <a:gd name="T46" fmla="*/ 144 w 225"/>
                <a:gd name="T47" fmla="*/ 80 h 257"/>
                <a:gd name="T48" fmla="*/ 205 w 225"/>
                <a:gd name="T49" fmla="*/ 87 h 257"/>
                <a:gd name="T50" fmla="*/ 49 w 225"/>
                <a:gd name="T51" fmla="*/ 107 h 257"/>
                <a:gd name="T52" fmla="*/ 55 w 225"/>
                <a:gd name="T53" fmla="*/ 113 h 257"/>
                <a:gd name="T54" fmla="*/ 175 w 225"/>
                <a:gd name="T55" fmla="*/ 107 h 257"/>
                <a:gd name="T56" fmla="*/ 55 w 225"/>
                <a:gd name="T57" fmla="*/ 101 h 257"/>
                <a:gd name="T58" fmla="*/ 170 w 225"/>
                <a:gd name="T59" fmla="*/ 143 h 257"/>
                <a:gd name="T60" fmla="*/ 55 w 225"/>
                <a:gd name="T61" fmla="*/ 143 h 257"/>
                <a:gd name="T62" fmla="*/ 55 w 225"/>
                <a:gd name="T63" fmla="*/ 155 h 257"/>
                <a:gd name="T64" fmla="*/ 175 w 225"/>
                <a:gd name="T65" fmla="*/ 14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5" h="257">
                  <a:moveTo>
                    <a:pt x="170" y="185"/>
                  </a:moveTo>
                  <a:cubicBezTo>
                    <a:pt x="55" y="185"/>
                    <a:pt x="55" y="185"/>
                    <a:pt x="55" y="185"/>
                  </a:cubicBezTo>
                  <a:cubicBezTo>
                    <a:pt x="51" y="185"/>
                    <a:pt x="49" y="187"/>
                    <a:pt x="49" y="190"/>
                  </a:cubicBezTo>
                  <a:cubicBezTo>
                    <a:pt x="49" y="194"/>
                    <a:pt x="51" y="197"/>
                    <a:pt x="55" y="197"/>
                  </a:cubicBezTo>
                  <a:cubicBezTo>
                    <a:pt x="170" y="197"/>
                    <a:pt x="170" y="197"/>
                    <a:pt x="170" y="197"/>
                  </a:cubicBezTo>
                  <a:cubicBezTo>
                    <a:pt x="173" y="197"/>
                    <a:pt x="175" y="194"/>
                    <a:pt x="175" y="190"/>
                  </a:cubicBezTo>
                  <a:cubicBezTo>
                    <a:pt x="175" y="187"/>
                    <a:pt x="173" y="185"/>
                    <a:pt x="170" y="185"/>
                  </a:cubicBezTo>
                  <a:close/>
                  <a:moveTo>
                    <a:pt x="222" y="74"/>
                  </a:moveTo>
                  <a:cubicBezTo>
                    <a:pt x="222" y="74"/>
                    <a:pt x="222" y="74"/>
                    <a:pt x="222" y="74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48" y="1"/>
                    <a:pt x="146" y="0"/>
                    <a:pt x="14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0"/>
                    <a:pt x="12" y="3"/>
                    <a:pt x="7" y="7"/>
                  </a:cubicBezTo>
                  <a:cubicBezTo>
                    <a:pt x="2" y="12"/>
                    <a:pt x="0" y="19"/>
                    <a:pt x="0" y="26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8"/>
                    <a:pt x="2" y="244"/>
                    <a:pt x="7" y="249"/>
                  </a:cubicBezTo>
                  <a:cubicBezTo>
                    <a:pt x="7" y="249"/>
                    <a:pt x="7" y="249"/>
                    <a:pt x="7" y="249"/>
                  </a:cubicBezTo>
                  <a:cubicBezTo>
                    <a:pt x="12" y="254"/>
                    <a:pt x="19" y="257"/>
                    <a:pt x="26" y="257"/>
                  </a:cubicBezTo>
                  <a:cubicBezTo>
                    <a:pt x="198" y="257"/>
                    <a:pt x="198" y="257"/>
                    <a:pt x="198" y="257"/>
                  </a:cubicBezTo>
                  <a:cubicBezTo>
                    <a:pt x="205" y="257"/>
                    <a:pt x="212" y="254"/>
                    <a:pt x="217" y="249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22" y="244"/>
                    <a:pt x="225" y="238"/>
                    <a:pt x="225" y="23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79"/>
                    <a:pt x="224" y="76"/>
                    <a:pt x="222" y="74"/>
                  </a:cubicBezTo>
                  <a:close/>
                  <a:moveTo>
                    <a:pt x="149" y="29"/>
                  </a:moveTo>
                  <a:cubicBezTo>
                    <a:pt x="149" y="29"/>
                    <a:pt x="149" y="29"/>
                    <a:pt x="149" y="29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57" y="75"/>
                    <a:pt x="154" y="74"/>
                    <a:pt x="152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50" y="70"/>
                    <a:pt x="149" y="67"/>
                    <a:pt x="149" y="64"/>
                  </a:cubicBezTo>
                  <a:cubicBezTo>
                    <a:pt x="149" y="29"/>
                    <a:pt x="149" y="29"/>
                    <a:pt x="149" y="29"/>
                  </a:cubicBezTo>
                  <a:close/>
                  <a:moveTo>
                    <a:pt x="205" y="230"/>
                  </a:moveTo>
                  <a:cubicBezTo>
                    <a:pt x="205" y="230"/>
                    <a:pt x="205" y="230"/>
                    <a:pt x="205" y="230"/>
                  </a:cubicBezTo>
                  <a:cubicBezTo>
                    <a:pt x="205" y="232"/>
                    <a:pt x="204" y="234"/>
                    <a:pt x="203" y="235"/>
                  </a:cubicBezTo>
                  <a:cubicBezTo>
                    <a:pt x="203" y="235"/>
                    <a:pt x="203" y="235"/>
                    <a:pt x="203" y="235"/>
                  </a:cubicBezTo>
                  <a:cubicBezTo>
                    <a:pt x="202" y="236"/>
                    <a:pt x="200" y="237"/>
                    <a:pt x="198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2" y="236"/>
                    <a:pt x="21" y="235"/>
                  </a:cubicBezTo>
                  <a:cubicBezTo>
                    <a:pt x="20" y="234"/>
                    <a:pt x="19" y="232"/>
                    <a:pt x="19" y="230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4"/>
                    <a:pt x="20" y="23"/>
                    <a:pt x="21" y="21"/>
                  </a:cubicBezTo>
                  <a:cubicBezTo>
                    <a:pt x="22" y="20"/>
                    <a:pt x="24" y="20"/>
                    <a:pt x="26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7" y="64"/>
                    <a:pt x="137" y="64"/>
                    <a:pt x="137" y="64"/>
                  </a:cubicBezTo>
                  <a:cubicBezTo>
                    <a:pt x="137" y="71"/>
                    <a:pt x="140" y="76"/>
                    <a:pt x="143" y="80"/>
                  </a:cubicBezTo>
                  <a:cubicBezTo>
                    <a:pt x="144" y="80"/>
                    <a:pt x="144" y="80"/>
                    <a:pt x="144" y="80"/>
                  </a:cubicBezTo>
                  <a:cubicBezTo>
                    <a:pt x="148" y="84"/>
                    <a:pt x="153" y="87"/>
                    <a:pt x="160" y="87"/>
                  </a:cubicBezTo>
                  <a:cubicBezTo>
                    <a:pt x="205" y="87"/>
                    <a:pt x="205" y="87"/>
                    <a:pt x="205" y="87"/>
                  </a:cubicBezTo>
                  <a:cubicBezTo>
                    <a:pt x="205" y="230"/>
                    <a:pt x="205" y="230"/>
                    <a:pt x="205" y="230"/>
                  </a:cubicBezTo>
                  <a:close/>
                  <a:moveTo>
                    <a:pt x="49" y="107"/>
                  </a:moveTo>
                  <a:cubicBezTo>
                    <a:pt x="49" y="107"/>
                    <a:pt x="49" y="107"/>
                    <a:pt x="49" y="107"/>
                  </a:cubicBezTo>
                  <a:cubicBezTo>
                    <a:pt x="49" y="110"/>
                    <a:pt x="51" y="113"/>
                    <a:pt x="55" y="113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73" y="113"/>
                    <a:pt x="175" y="110"/>
                    <a:pt x="175" y="107"/>
                  </a:cubicBezTo>
                  <a:cubicBezTo>
                    <a:pt x="175" y="104"/>
                    <a:pt x="173" y="101"/>
                    <a:pt x="170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1" y="101"/>
                    <a:pt x="49" y="104"/>
                    <a:pt x="49" y="107"/>
                  </a:cubicBezTo>
                  <a:close/>
                  <a:moveTo>
                    <a:pt x="170" y="143"/>
                  </a:moveTo>
                  <a:cubicBezTo>
                    <a:pt x="170" y="143"/>
                    <a:pt x="170" y="143"/>
                    <a:pt x="170" y="143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1" y="143"/>
                    <a:pt x="49" y="146"/>
                    <a:pt x="49" y="149"/>
                  </a:cubicBezTo>
                  <a:cubicBezTo>
                    <a:pt x="49" y="152"/>
                    <a:pt x="51" y="155"/>
                    <a:pt x="55" y="155"/>
                  </a:cubicBezTo>
                  <a:cubicBezTo>
                    <a:pt x="170" y="155"/>
                    <a:pt x="170" y="155"/>
                    <a:pt x="170" y="155"/>
                  </a:cubicBezTo>
                  <a:cubicBezTo>
                    <a:pt x="173" y="155"/>
                    <a:pt x="175" y="152"/>
                    <a:pt x="175" y="149"/>
                  </a:cubicBezTo>
                  <a:cubicBezTo>
                    <a:pt x="175" y="146"/>
                    <a:pt x="173" y="143"/>
                    <a:pt x="170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47EC904F-678D-E524-5896-B667F151A0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2" y="5516"/>
              <a:ext cx="548" cy="528"/>
            </a:xfrm>
            <a:custGeom>
              <a:avLst/>
              <a:gdLst>
                <a:gd name="T0" fmla="*/ 139 w 258"/>
                <a:gd name="T1" fmla="*/ 8 h 248"/>
                <a:gd name="T2" fmla="*/ 165 w 258"/>
                <a:gd name="T3" fmla="*/ 88 h 248"/>
                <a:gd name="T4" fmla="*/ 248 w 258"/>
                <a:gd name="T5" fmla="*/ 88 h 248"/>
                <a:gd name="T6" fmla="*/ 258 w 258"/>
                <a:gd name="T7" fmla="*/ 97 h 248"/>
                <a:gd name="T8" fmla="*/ 254 w 258"/>
                <a:gd name="T9" fmla="*/ 105 h 248"/>
                <a:gd name="T10" fmla="*/ 254 w 258"/>
                <a:gd name="T11" fmla="*/ 105 h 248"/>
                <a:gd name="T12" fmla="*/ 186 w 258"/>
                <a:gd name="T13" fmla="*/ 154 h 248"/>
                <a:gd name="T14" fmla="*/ 212 w 258"/>
                <a:gd name="T15" fmla="*/ 234 h 248"/>
                <a:gd name="T16" fmla="*/ 206 w 258"/>
                <a:gd name="T17" fmla="*/ 246 h 248"/>
                <a:gd name="T18" fmla="*/ 197 w 258"/>
                <a:gd name="T19" fmla="*/ 245 h 248"/>
                <a:gd name="T20" fmla="*/ 129 w 258"/>
                <a:gd name="T21" fmla="*/ 196 h 248"/>
                <a:gd name="T22" fmla="*/ 62 w 258"/>
                <a:gd name="T23" fmla="*/ 245 h 248"/>
                <a:gd name="T24" fmla="*/ 48 w 258"/>
                <a:gd name="T25" fmla="*/ 243 h 248"/>
                <a:gd name="T26" fmla="*/ 47 w 258"/>
                <a:gd name="T27" fmla="*/ 233 h 248"/>
                <a:gd name="T28" fmla="*/ 73 w 258"/>
                <a:gd name="T29" fmla="*/ 154 h 248"/>
                <a:gd name="T30" fmla="*/ 5 w 258"/>
                <a:gd name="T31" fmla="*/ 105 h 248"/>
                <a:gd name="T32" fmla="*/ 3 w 258"/>
                <a:gd name="T33" fmla="*/ 92 h 248"/>
                <a:gd name="T34" fmla="*/ 11 w 258"/>
                <a:gd name="T35" fmla="*/ 88 h 248"/>
                <a:gd name="T36" fmla="*/ 94 w 258"/>
                <a:gd name="T37" fmla="*/ 88 h 248"/>
                <a:gd name="T38" fmla="*/ 120 w 258"/>
                <a:gd name="T39" fmla="*/ 8 h 248"/>
                <a:gd name="T40" fmla="*/ 132 w 258"/>
                <a:gd name="T41" fmla="*/ 2 h 248"/>
                <a:gd name="T42" fmla="*/ 139 w 258"/>
                <a:gd name="T43" fmla="*/ 8 h 248"/>
                <a:gd name="T44" fmla="*/ 139 w 258"/>
                <a:gd name="T45" fmla="*/ 8 h 248"/>
                <a:gd name="T46" fmla="*/ 148 w 258"/>
                <a:gd name="T47" fmla="*/ 101 h 248"/>
                <a:gd name="T48" fmla="*/ 148 w 258"/>
                <a:gd name="T49" fmla="*/ 101 h 248"/>
                <a:gd name="T50" fmla="*/ 129 w 258"/>
                <a:gd name="T51" fmla="*/ 43 h 248"/>
                <a:gd name="T52" fmla="*/ 111 w 258"/>
                <a:gd name="T53" fmla="*/ 100 h 248"/>
                <a:gd name="T54" fmla="*/ 102 w 258"/>
                <a:gd name="T55" fmla="*/ 107 h 248"/>
                <a:gd name="T56" fmla="*/ 41 w 258"/>
                <a:gd name="T57" fmla="*/ 107 h 248"/>
                <a:gd name="T58" fmla="*/ 90 w 258"/>
                <a:gd name="T59" fmla="*/ 143 h 248"/>
                <a:gd name="T60" fmla="*/ 94 w 258"/>
                <a:gd name="T61" fmla="*/ 154 h 248"/>
                <a:gd name="T62" fmla="*/ 75 w 258"/>
                <a:gd name="T63" fmla="*/ 211 h 248"/>
                <a:gd name="T64" fmla="*/ 123 w 258"/>
                <a:gd name="T65" fmla="*/ 176 h 248"/>
                <a:gd name="T66" fmla="*/ 135 w 258"/>
                <a:gd name="T67" fmla="*/ 175 h 248"/>
                <a:gd name="T68" fmla="*/ 184 w 258"/>
                <a:gd name="T69" fmla="*/ 211 h 248"/>
                <a:gd name="T70" fmla="*/ 165 w 258"/>
                <a:gd name="T71" fmla="*/ 154 h 248"/>
                <a:gd name="T72" fmla="*/ 169 w 258"/>
                <a:gd name="T73" fmla="*/ 143 h 248"/>
                <a:gd name="T74" fmla="*/ 217 w 258"/>
                <a:gd name="T75" fmla="*/ 107 h 248"/>
                <a:gd name="T76" fmla="*/ 158 w 258"/>
                <a:gd name="T77" fmla="*/ 107 h 248"/>
                <a:gd name="T78" fmla="*/ 148 w 258"/>
                <a:gd name="T79" fmla="*/ 10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8" h="248">
                  <a:moveTo>
                    <a:pt x="139" y="8"/>
                  </a:moveTo>
                  <a:cubicBezTo>
                    <a:pt x="165" y="88"/>
                    <a:pt x="165" y="88"/>
                    <a:pt x="165" y="88"/>
                  </a:cubicBezTo>
                  <a:cubicBezTo>
                    <a:pt x="248" y="88"/>
                    <a:pt x="248" y="88"/>
                    <a:pt x="248" y="88"/>
                  </a:cubicBezTo>
                  <a:cubicBezTo>
                    <a:pt x="254" y="88"/>
                    <a:pt x="258" y="92"/>
                    <a:pt x="258" y="97"/>
                  </a:cubicBezTo>
                  <a:cubicBezTo>
                    <a:pt x="258" y="101"/>
                    <a:pt x="256" y="104"/>
                    <a:pt x="254" y="105"/>
                  </a:cubicBezTo>
                  <a:cubicBezTo>
                    <a:pt x="254" y="105"/>
                    <a:pt x="254" y="105"/>
                    <a:pt x="254" y="105"/>
                  </a:cubicBezTo>
                  <a:cubicBezTo>
                    <a:pt x="186" y="154"/>
                    <a:pt x="186" y="154"/>
                    <a:pt x="186" y="154"/>
                  </a:cubicBezTo>
                  <a:cubicBezTo>
                    <a:pt x="212" y="234"/>
                    <a:pt x="212" y="234"/>
                    <a:pt x="212" y="234"/>
                  </a:cubicBezTo>
                  <a:cubicBezTo>
                    <a:pt x="214" y="239"/>
                    <a:pt x="211" y="245"/>
                    <a:pt x="206" y="246"/>
                  </a:cubicBezTo>
                  <a:cubicBezTo>
                    <a:pt x="203" y="247"/>
                    <a:pt x="199" y="247"/>
                    <a:pt x="197" y="245"/>
                  </a:cubicBezTo>
                  <a:cubicBezTo>
                    <a:pt x="129" y="196"/>
                    <a:pt x="129" y="196"/>
                    <a:pt x="129" y="196"/>
                  </a:cubicBezTo>
                  <a:cubicBezTo>
                    <a:pt x="62" y="245"/>
                    <a:pt x="62" y="245"/>
                    <a:pt x="62" y="245"/>
                  </a:cubicBezTo>
                  <a:cubicBezTo>
                    <a:pt x="57" y="248"/>
                    <a:pt x="51" y="247"/>
                    <a:pt x="48" y="243"/>
                  </a:cubicBezTo>
                  <a:cubicBezTo>
                    <a:pt x="46" y="240"/>
                    <a:pt x="46" y="236"/>
                    <a:pt x="47" y="233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1" y="102"/>
                    <a:pt x="0" y="96"/>
                    <a:pt x="3" y="92"/>
                  </a:cubicBezTo>
                  <a:cubicBezTo>
                    <a:pt x="5" y="89"/>
                    <a:pt x="8" y="88"/>
                    <a:pt x="11" y="88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2" y="3"/>
                    <a:pt x="127" y="0"/>
                    <a:pt x="132" y="2"/>
                  </a:cubicBezTo>
                  <a:cubicBezTo>
                    <a:pt x="136" y="3"/>
                    <a:pt x="138" y="5"/>
                    <a:pt x="139" y="8"/>
                  </a:cubicBezTo>
                  <a:cubicBezTo>
                    <a:pt x="139" y="8"/>
                    <a:pt x="139" y="8"/>
                    <a:pt x="139" y="8"/>
                  </a:cubicBezTo>
                  <a:close/>
                  <a:moveTo>
                    <a:pt x="148" y="101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0" y="104"/>
                    <a:pt x="106" y="107"/>
                    <a:pt x="102" y="107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3" y="145"/>
                    <a:pt x="95" y="149"/>
                    <a:pt x="94" y="154"/>
                  </a:cubicBezTo>
                  <a:cubicBezTo>
                    <a:pt x="75" y="211"/>
                    <a:pt x="75" y="211"/>
                    <a:pt x="75" y="211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7" y="173"/>
                    <a:pt x="132" y="173"/>
                    <a:pt x="135" y="175"/>
                  </a:cubicBezTo>
                  <a:cubicBezTo>
                    <a:pt x="184" y="211"/>
                    <a:pt x="184" y="211"/>
                    <a:pt x="184" y="211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4" y="150"/>
                    <a:pt x="165" y="145"/>
                    <a:pt x="169" y="143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4" y="108"/>
                    <a:pt x="149" y="105"/>
                    <a:pt x="148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4DCF63CB-26EF-A972-6C98-6A9A53AB5E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63" y="5834"/>
              <a:ext cx="551" cy="497"/>
            </a:xfrm>
            <a:custGeom>
              <a:avLst/>
              <a:gdLst>
                <a:gd name="T0" fmla="*/ 122 w 259"/>
                <a:gd name="T1" fmla="*/ 229 h 233"/>
                <a:gd name="T2" fmla="*/ 24 w 259"/>
                <a:gd name="T3" fmla="*/ 131 h 233"/>
                <a:gd name="T4" fmla="*/ 3 w 259"/>
                <a:gd name="T5" fmla="*/ 95 h 233"/>
                <a:gd name="T6" fmla="*/ 5 w 259"/>
                <a:gd name="T7" fmla="*/ 56 h 233"/>
                <a:gd name="T8" fmla="*/ 24 w 259"/>
                <a:gd name="T9" fmla="*/ 24 h 233"/>
                <a:gd name="T10" fmla="*/ 56 w 259"/>
                <a:gd name="T11" fmla="*/ 5 h 233"/>
                <a:gd name="T12" fmla="*/ 97 w 259"/>
                <a:gd name="T13" fmla="*/ 4 h 233"/>
                <a:gd name="T14" fmla="*/ 129 w 259"/>
                <a:gd name="T15" fmla="*/ 20 h 233"/>
                <a:gd name="T16" fmla="*/ 162 w 259"/>
                <a:gd name="T17" fmla="*/ 4 h 233"/>
                <a:gd name="T18" fmla="*/ 203 w 259"/>
                <a:gd name="T19" fmla="*/ 5 h 233"/>
                <a:gd name="T20" fmla="*/ 235 w 259"/>
                <a:gd name="T21" fmla="*/ 24 h 233"/>
                <a:gd name="T22" fmla="*/ 254 w 259"/>
                <a:gd name="T23" fmla="*/ 56 h 233"/>
                <a:gd name="T24" fmla="*/ 254 w 259"/>
                <a:gd name="T25" fmla="*/ 56 h 233"/>
                <a:gd name="T26" fmla="*/ 256 w 259"/>
                <a:gd name="T27" fmla="*/ 95 h 233"/>
                <a:gd name="T28" fmla="*/ 235 w 259"/>
                <a:gd name="T29" fmla="*/ 131 h 233"/>
                <a:gd name="T30" fmla="*/ 234 w 259"/>
                <a:gd name="T31" fmla="*/ 131 h 233"/>
                <a:gd name="T32" fmla="*/ 136 w 259"/>
                <a:gd name="T33" fmla="*/ 229 h 233"/>
                <a:gd name="T34" fmla="*/ 123 w 259"/>
                <a:gd name="T35" fmla="*/ 229 h 233"/>
                <a:gd name="T36" fmla="*/ 122 w 259"/>
                <a:gd name="T37" fmla="*/ 229 h 233"/>
                <a:gd name="T38" fmla="*/ 141 w 259"/>
                <a:gd name="T39" fmla="*/ 36 h 233"/>
                <a:gd name="T40" fmla="*/ 141 w 259"/>
                <a:gd name="T41" fmla="*/ 36 h 233"/>
                <a:gd name="T42" fmla="*/ 141 w 259"/>
                <a:gd name="T43" fmla="*/ 36 h 233"/>
                <a:gd name="T44" fmla="*/ 110 w 259"/>
                <a:gd name="T45" fmla="*/ 68 h 233"/>
                <a:gd name="T46" fmla="*/ 101 w 259"/>
                <a:gd name="T47" fmla="*/ 68 h 233"/>
                <a:gd name="T48" fmla="*/ 101 w 259"/>
                <a:gd name="T49" fmla="*/ 60 h 233"/>
                <a:gd name="T50" fmla="*/ 121 w 259"/>
                <a:gd name="T51" fmla="*/ 40 h 233"/>
                <a:gd name="T52" fmla="*/ 121 w 259"/>
                <a:gd name="T53" fmla="*/ 39 h 233"/>
                <a:gd name="T54" fmla="*/ 92 w 259"/>
                <a:gd name="T55" fmla="*/ 23 h 233"/>
                <a:gd name="T56" fmla="*/ 62 w 259"/>
                <a:gd name="T57" fmla="*/ 23 h 233"/>
                <a:gd name="T58" fmla="*/ 38 w 259"/>
                <a:gd name="T59" fmla="*/ 38 h 233"/>
                <a:gd name="T60" fmla="*/ 23 w 259"/>
                <a:gd name="T61" fmla="*/ 62 h 233"/>
                <a:gd name="T62" fmla="*/ 22 w 259"/>
                <a:gd name="T63" fmla="*/ 90 h 233"/>
                <a:gd name="T64" fmla="*/ 38 w 259"/>
                <a:gd name="T65" fmla="*/ 117 h 233"/>
                <a:gd name="T66" fmla="*/ 129 w 259"/>
                <a:gd name="T67" fmla="*/ 208 h 233"/>
                <a:gd name="T68" fmla="*/ 220 w 259"/>
                <a:gd name="T69" fmla="*/ 117 h 233"/>
                <a:gd name="T70" fmla="*/ 221 w 259"/>
                <a:gd name="T71" fmla="*/ 117 h 233"/>
                <a:gd name="T72" fmla="*/ 237 w 259"/>
                <a:gd name="T73" fmla="*/ 90 h 233"/>
                <a:gd name="T74" fmla="*/ 236 w 259"/>
                <a:gd name="T75" fmla="*/ 62 h 233"/>
                <a:gd name="T76" fmla="*/ 236 w 259"/>
                <a:gd name="T77" fmla="*/ 62 h 233"/>
                <a:gd name="T78" fmla="*/ 221 w 259"/>
                <a:gd name="T79" fmla="*/ 38 h 233"/>
                <a:gd name="T80" fmla="*/ 197 w 259"/>
                <a:gd name="T81" fmla="*/ 23 h 233"/>
                <a:gd name="T82" fmla="*/ 167 w 259"/>
                <a:gd name="T83" fmla="*/ 23 h 233"/>
                <a:gd name="T84" fmla="*/ 141 w 259"/>
                <a:gd name="T85" fmla="*/ 3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9" h="233">
                  <a:moveTo>
                    <a:pt x="122" y="229"/>
                  </a:moveTo>
                  <a:cubicBezTo>
                    <a:pt x="24" y="131"/>
                    <a:pt x="24" y="131"/>
                    <a:pt x="24" y="131"/>
                  </a:cubicBezTo>
                  <a:cubicBezTo>
                    <a:pt x="14" y="121"/>
                    <a:pt x="7" y="108"/>
                    <a:pt x="3" y="95"/>
                  </a:cubicBezTo>
                  <a:cubicBezTo>
                    <a:pt x="0" y="83"/>
                    <a:pt x="0" y="69"/>
                    <a:pt x="5" y="56"/>
                  </a:cubicBezTo>
                  <a:cubicBezTo>
                    <a:pt x="9" y="44"/>
                    <a:pt x="15" y="33"/>
                    <a:pt x="24" y="24"/>
                  </a:cubicBezTo>
                  <a:cubicBezTo>
                    <a:pt x="33" y="15"/>
                    <a:pt x="44" y="8"/>
                    <a:pt x="56" y="5"/>
                  </a:cubicBezTo>
                  <a:cubicBezTo>
                    <a:pt x="70" y="0"/>
                    <a:pt x="84" y="0"/>
                    <a:pt x="97" y="4"/>
                  </a:cubicBezTo>
                  <a:cubicBezTo>
                    <a:pt x="109" y="7"/>
                    <a:pt x="120" y="12"/>
                    <a:pt x="129" y="20"/>
                  </a:cubicBezTo>
                  <a:cubicBezTo>
                    <a:pt x="139" y="12"/>
                    <a:pt x="150" y="7"/>
                    <a:pt x="162" y="4"/>
                  </a:cubicBezTo>
                  <a:cubicBezTo>
                    <a:pt x="175" y="0"/>
                    <a:pt x="188" y="0"/>
                    <a:pt x="203" y="5"/>
                  </a:cubicBezTo>
                  <a:cubicBezTo>
                    <a:pt x="215" y="9"/>
                    <a:pt x="226" y="15"/>
                    <a:pt x="235" y="24"/>
                  </a:cubicBezTo>
                  <a:cubicBezTo>
                    <a:pt x="243" y="33"/>
                    <a:pt x="250" y="44"/>
                    <a:pt x="254" y="56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9" y="69"/>
                    <a:pt x="259" y="83"/>
                    <a:pt x="256" y="95"/>
                  </a:cubicBezTo>
                  <a:cubicBezTo>
                    <a:pt x="252" y="108"/>
                    <a:pt x="245" y="121"/>
                    <a:pt x="235" y="131"/>
                  </a:cubicBezTo>
                  <a:cubicBezTo>
                    <a:pt x="234" y="131"/>
                    <a:pt x="234" y="131"/>
                    <a:pt x="234" y="131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3" y="233"/>
                    <a:pt x="126" y="233"/>
                    <a:pt x="123" y="229"/>
                  </a:cubicBezTo>
                  <a:cubicBezTo>
                    <a:pt x="122" y="229"/>
                    <a:pt x="122" y="229"/>
                    <a:pt x="122" y="229"/>
                  </a:cubicBezTo>
                  <a:close/>
                  <a:moveTo>
                    <a:pt x="141" y="36"/>
                  </a:moveTo>
                  <a:cubicBezTo>
                    <a:pt x="141" y="36"/>
                    <a:pt x="141" y="36"/>
                    <a:pt x="141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7" y="70"/>
                    <a:pt x="104" y="70"/>
                    <a:pt x="101" y="68"/>
                  </a:cubicBezTo>
                  <a:cubicBezTo>
                    <a:pt x="99" y="66"/>
                    <a:pt x="99" y="62"/>
                    <a:pt x="101" y="6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2" y="31"/>
                    <a:pt x="103" y="25"/>
                    <a:pt x="92" y="23"/>
                  </a:cubicBezTo>
                  <a:cubicBezTo>
                    <a:pt x="83" y="20"/>
                    <a:pt x="73" y="20"/>
                    <a:pt x="62" y="23"/>
                  </a:cubicBezTo>
                  <a:cubicBezTo>
                    <a:pt x="53" y="26"/>
                    <a:pt x="45" y="31"/>
                    <a:pt x="38" y="38"/>
                  </a:cubicBezTo>
                  <a:cubicBezTo>
                    <a:pt x="31" y="45"/>
                    <a:pt x="26" y="53"/>
                    <a:pt x="23" y="62"/>
                  </a:cubicBezTo>
                  <a:cubicBezTo>
                    <a:pt x="20" y="72"/>
                    <a:pt x="20" y="81"/>
                    <a:pt x="22" y="90"/>
                  </a:cubicBezTo>
                  <a:cubicBezTo>
                    <a:pt x="25" y="100"/>
                    <a:pt x="31" y="109"/>
                    <a:pt x="38" y="117"/>
                  </a:cubicBezTo>
                  <a:cubicBezTo>
                    <a:pt x="129" y="208"/>
                    <a:pt x="129" y="208"/>
                    <a:pt x="129" y="208"/>
                  </a:cubicBezTo>
                  <a:cubicBezTo>
                    <a:pt x="220" y="117"/>
                    <a:pt x="220" y="117"/>
                    <a:pt x="220" y="117"/>
                  </a:cubicBezTo>
                  <a:cubicBezTo>
                    <a:pt x="221" y="117"/>
                    <a:pt x="221" y="117"/>
                    <a:pt x="221" y="117"/>
                  </a:cubicBezTo>
                  <a:cubicBezTo>
                    <a:pt x="228" y="109"/>
                    <a:pt x="234" y="100"/>
                    <a:pt x="237" y="90"/>
                  </a:cubicBezTo>
                  <a:cubicBezTo>
                    <a:pt x="239" y="81"/>
                    <a:pt x="239" y="72"/>
                    <a:pt x="236" y="62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33" y="53"/>
                    <a:pt x="227" y="45"/>
                    <a:pt x="221" y="38"/>
                  </a:cubicBezTo>
                  <a:cubicBezTo>
                    <a:pt x="214" y="32"/>
                    <a:pt x="206" y="26"/>
                    <a:pt x="197" y="23"/>
                  </a:cubicBezTo>
                  <a:cubicBezTo>
                    <a:pt x="186" y="20"/>
                    <a:pt x="176" y="20"/>
                    <a:pt x="167" y="23"/>
                  </a:cubicBezTo>
                  <a:cubicBezTo>
                    <a:pt x="158" y="25"/>
                    <a:pt x="149" y="30"/>
                    <a:pt x="141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F063B52-678A-2CDC-9469-BB889351DE2C}"/>
              </a:ext>
            </a:extLst>
          </p:cNvPr>
          <p:cNvGrpSpPr/>
          <p:nvPr/>
        </p:nvGrpSpPr>
        <p:grpSpPr>
          <a:xfrm>
            <a:off x="7683526" y="2023547"/>
            <a:ext cx="3478639" cy="847515"/>
            <a:chOff x="6906854" y="1611630"/>
            <a:chExt cx="3478639" cy="84751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1BB8ECD-A0AC-24EC-785F-D70351754289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8F24D98-9D3C-A266-9874-5CB932899A04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6AF4DB0-A079-340E-9269-54C8A8B208AF}"/>
              </a:ext>
            </a:extLst>
          </p:cNvPr>
          <p:cNvGrpSpPr/>
          <p:nvPr/>
        </p:nvGrpSpPr>
        <p:grpSpPr>
          <a:xfrm>
            <a:off x="8361201" y="3883508"/>
            <a:ext cx="3478639" cy="847515"/>
            <a:chOff x="6906854" y="1611630"/>
            <a:chExt cx="3478639" cy="84751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EE51513-8AFF-66B5-BA2C-838525FECF16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ED9CCF7-FA04-A42E-F934-6B8637BBBECA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A268511-A36C-329C-EE3D-C36155E9BDE0}"/>
              </a:ext>
            </a:extLst>
          </p:cNvPr>
          <p:cNvGrpSpPr/>
          <p:nvPr/>
        </p:nvGrpSpPr>
        <p:grpSpPr>
          <a:xfrm>
            <a:off x="6812714" y="5035281"/>
            <a:ext cx="3478639" cy="847515"/>
            <a:chOff x="6906854" y="1611630"/>
            <a:chExt cx="3478639" cy="84751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299265D-E932-75B6-558A-25161C852DDD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992D8FD-4848-555C-992A-481A6D5A492A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D5D3465-C879-AEBC-2402-C936C366529D}"/>
              </a:ext>
            </a:extLst>
          </p:cNvPr>
          <p:cNvGrpSpPr/>
          <p:nvPr/>
        </p:nvGrpSpPr>
        <p:grpSpPr>
          <a:xfrm>
            <a:off x="421543" y="3711189"/>
            <a:ext cx="3521540" cy="847515"/>
            <a:chOff x="6906854" y="1611630"/>
            <a:chExt cx="3521540" cy="84751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8598990-4C73-3B4D-2D28-05849DEEC3D6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DFF5AB8-8E4E-EB16-175F-88217D42BF22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1645370-4306-0861-6FCA-305DFB422383}"/>
              </a:ext>
            </a:extLst>
          </p:cNvPr>
          <p:cNvGrpSpPr/>
          <p:nvPr/>
        </p:nvGrpSpPr>
        <p:grpSpPr>
          <a:xfrm>
            <a:off x="1841047" y="5035281"/>
            <a:ext cx="3521540" cy="847515"/>
            <a:chOff x="6906854" y="1611630"/>
            <a:chExt cx="3521540" cy="84751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C9C66CE-636E-A014-E5F4-30267B0DD0C6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F1F74D9-43B1-313F-C7BF-8A015AD08ADD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2869663"/>
      </p:ext>
    </p:extLst>
  </p:cSld>
  <p:clrMapOvr>
    <a:masterClrMapping/>
  </p:clrMapOvr>
  <p:transition spd="med" advTm="3000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02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6" name="弧形 5">
            <a:extLst>
              <a:ext uri="{FF2B5EF4-FFF2-40B4-BE49-F238E27FC236}">
                <a16:creationId xmlns:a16="http://schemas.microsoft.com/office/drawing/2014/main" id="{31C37490-79A2-7F2C-346F-B8ED5AA66903}"/>
              </a:ext>
            </a:extLst>
          </p:cNvPr>
          <p:cNvSpPr/>
          <p:nvPr/>
        </p:nvSpPr>
        <p:spPr>
          <a:xfrm>
            <a:off x="1445003" y="786448"/>
            <a:ext cx="3392131" cy="3310895"/>
          </a:xfrm>
          <a:prstGeom prst="arc">
            <a:avLst>
              <a:gd name="adj1" fmla="val 2289043"/>
              <a:gd name="adj2" fmla="val 8495205"/>
            </a:avLst>
          </a:prstGeom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017B5428-4757-60EB-41D6-2CF1F66DE60C}"/>
              </a:ext>
            </a:extLst>
          </p:cNvPr>
          <p:cNvSpPr/>
          <p:nvPr/>
        </p:nvSpPr>
        <p:spPr>
          <a:xfrm rot="10800000">
            <a:off x="4285634" y="2486715"/>
            <a:ext cx="3392131" cy="3310895"/>
          </a:xfrm>
          <a:prstGeom prst="arc">
            <a:avLst>
              <a:gd name="adj1" fmla="val 2289043"/>
              <a:gd name="adj2" fmla="val 8495205"/>
            </a:avLst>
          </a:prstGeom>
          <a:ln w="254000" cap="rnd" cmpd="sng" algn="ctr">
            <a:solidFill>
              <a:schemeClr val="tx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CCD2F1D4-8FCD-609E-8B16-C084BA6D166B}"/>
              </a:ext>
            </a:extLst>
          </p:cNvPr>
          <p:cNvSpPr/>
          <p:nvPr/>
        </p:nvSpPr>
        <p:spPr>
          <a:xfrm>
            <a:off x="7132002" y="786448"/>
            <a:ext cx="3392131" cy="3310895"/>
          </a:xfrm>
          <a:prstGeom prst="arc">
            <a:avLst>
              <a:gd name="adj1" fmla="val 2289043"/>
              <a:gd name="adj2" fmla="val 8495205"/>
            </a:avLst>
          </a:prstGeom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D50DE4D-0EC0-D1A8-41CC-E9E18C0CC399}"/>
              </a:ext>
            </a:extLst>
          </p:cNvPr>
          <p:cNvGrpSpPr/>
          <p:nvPr/>
        </p:nvGrpSpPr>
        <p:grpSpPr>
          <a:xfrm>
            <a:off x="2088575" y="2288311"/>
            <a:ext cx="2104986" cy="1140689"/>
            <a:chOff x="1412914" y="4453778"/>
            <a:chExt cx="2104986" cy="114068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8A6EA39-7301-5B60-C843-D263C7F1685F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F333FB7-D539-A650-C4D0-D30A3D9818BE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8D1827C-7F47-E151-B478-A664E19D7D64}"/>
              </a:ext>
            </a:extLst>
          </p:cNvPr>
          <p:cNvGrpSpPr/>
          <p:nvPr/>
        </p:nvGrpSpPr>
        <p:grpSpPr>
          <a:xfrm>
            <a:off x="7769837" y="2288311"/>
            <a:ext cx="2104986" cy="1140689"/>
            <a:chOff x="1412914" y="4453778"/>
            <a:chExt cx="2104986" cy="114068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68A3D86-E9A4-D84D-2444-B6D60AFC9EA6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763F363-D3C9-2D6B-E449-1914B871D4CE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55440BC-AEEA-F455-A248-0CFA7C37A027}"/>
              </a:ext>
            </a:extLst>
          </p:cNvPr>
          <p:cNvGrpSpPr/>
          <p:nvPr/>
        </p:nvGrpSpPr>
        <p:grpSpPr>
          <a:xfrm>
            <a:off x="4929206" y="3317011"/>
            <a:ext cx="2104986" cy="1140689"/>
            <a:chOff x="1412914" y="4453778"/>
            <a:chExt cx="2104986" cy="114068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2B91F01-9644-F16E-E6BC-61F75C30A23C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4C67C4C-565A-361F-1822-5B644EFE8A85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22" name="图形 21" descr="书籍 纯色填充">
            <a:extLst>
              <a:ext uri="{FF2B5EF4-FFF2-40B4-BE49-F238E27FC236}">
                <a16:creationId xmlns:a16="http://schemas.microsoft.com/office/drawing/2014/main" id="{C9B84B79-7E3D-2C0E-6BBD-8255119C60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83868" y="4425254"/>
            <a:ext cx="914400" cy="914400"/>
          </a:xfrm>
          <a:prstGeom prst="rect">
            <a:avLst/>
          </a:prstGeom>
        </p:spPr>
      </p:pic>
      <p:pic>
        <p:nvPicPr>
          <p:cNvPr id="24" name="图形 23" descr="郊区场景 纯色填充">
            <a:extLst>
              <a:ext uri="{FF2B5EF4-FFF2-40B4-BE49-F238E27FC236}">
                <a16:creationId xmlns:a16="http://schemas.microsoft.com/office/drawing/2014/main" id="{B23FDC1E-927E-7219-1AE7-BF5FC0B88C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70905" y="1329773"/>
            <a:ext cx="914400" cy="914400"/>
          </a:xfrm>
          <a:prstGeom prst="rect">
            <a:avLst/>
          </a:prstGeom>
        </p:spPr>
      </p:pic>
      <p:pic>
        <p:nvPicPr>
          <p:cNvPr id="26" name="图形 25" descr="竖起的大拇指手势 纯色填充">
            <a:extLst>
              <a:ext uri="{FF2B5EF4-FFF2-40B4-BE49-F238E27FC236}">
                <a16:creationId xmlns:a16="http://schemas.microsoft.com/office/drawing/2014/main" id="{4231AE04-FC96-626E-3D74-D38B1D5F27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65130" y="436039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64322"/>
      </p:ext>
    </p:extLst>
  </p:cSld>
  <p:clrMapOvr>
    <a:masterClrMapping/>
  </p:clrMapOvr>
  <p:transition spd="med" advTm="3000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02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6" name="Shape 2839">
            <a:extLst>
              <a:ext uri="{FF2B5EF4-FFF2-40B4-BE49-F238E27FC236}">
                <a16:creationId xmlns:a16="http://schemas.microsoft.com/office/drawing/2014/main" id="{2E1E0719-8FDD-53F6-329E-7F919DD8E766}"/>
              </a:ext>
            </a:extLst>
          </p:cNvPr>
          <p:cNvSpPr/>
          <p:nvPr/>
        </p:nvSpPr>
        <p:spPr>
          <a:xfrm>
            <a:off x="1385278" y="1925720"/>
            <a:ext cx="502533" cy="456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rgbClr val="8A8A8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Shape 2547">
            <a:extLst>
              <a:ext uri="{FF2B5EF4-FFF2-40B4-BE49-F238E27FC236}">
                <a16:creationId xmlns:a16="http://schemas.microsoft.com/office/drawing/2014/main" id="{1F556E67-8F2B-53A3-FDE5-1E400B568AD7}"/>
              </a:ext>
            </a:extLst>
          </p:cNvPr>
          <p:cNvSpPr/>
          <p:nvPr/>
        </p:nvSpPr>
        <p:spPr>
          <a:xfrm>
            <a:off x="4978612" y="1938051"/>
            <a:ext cx="505208" cy="505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313BBE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Shape 2579">
            <a:extLst>
              <a:ext uri="{FF2B5EF4-FFF2-40B4-BE49-F238E27FC236}">
                <a16:creationId xmlns:a16="http://schemas.microsoft.com/office/drawing/2014/main" id="{BEB60E71-7056-ADD1-3437-1024A375D581}"/>
              </a:ext>
            </a:extLst>
          </p:cNvPr>
          <p:cNvSpPr/>
          <p:nvPr/>
        </p:nvSpPr>
        <p:spPr>
          <a:xfrm>
            <a:off x="4979967" y="4100739"/>
            <a:ext cx="483535" cy="483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rgbClr val="8A8A8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Shape 2633">
            <a:extLst>
              <a:ext uri="{FF2B5EF4-FFF2-40B4-BE49-F238E27FC236}">
                <a16:creationId xmlns:a16="http://schemas.microsoft.com/office/drawing/2014/main" id="{B304C790-566A-A4EA-E4A1-DBB1114D1544}"/>
              </a:ext>
            </a:extLst>
          </p:cNvPr>
          <p:cNvSpPr/>
          <p:nvPr/>
        </p:nvSpPr>
        <p:spPr>
          <a:xfrm>
            <a:off x="8567733" y="1932998"/>
            <a:ext cx="465100" cy="465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8A8A8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Shape 2944">
            <a:extLst>
              <a:ext uri="{FF2B5EF4-FFF2-40B4-BE49-F238E27FC236}">
                <a16:creationId xmlns:a16="http://schemas.microsoft.com/office/drawing/2014/main" id="{1B4F27FB-A023-9573-A7A7-3081A2903B47}"/>
              </a:ext>
            </a:extLst>
          </p:cNvPr>
          <p:cNvSpPr/>
          <p:nvPr/>
        </p:nvSpPr>
        <p:spPr>
          <a:xfrm>
            <a:off x="1472566" y="4090587"/>
            <a:ext cx="432728" cy="432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313BBE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Shape 2554">
            <a:extLst>
              <a:ext uri="{FF2B5EF4-FFF2-40B4-BE49-F238E27FC236}">
                <a16:creationId xmlns:a16="http://schemas.microsoft.com/office/drawing/2014/main" id="{7C9B50D4-3785-5286-6F1F-1591E4B67C87}"/>
              </a:ext>
            </a:extLst>
          </p:cNvPr>
          <p:cNvSpPr/>
          <p:nvPr/>
        </p:nvSpPr>
        <p:spPr>
          <a:xfrm>
            <a:off x="8574810" y="4243553"/>
            <a:ext cx="476001" cy="432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313BBE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D21624F-E6C4-B6F5-92F9-D39DB0E18BA7}"/>
              </a:ext>
            </a:extLst>
          </p:cNvPr>
          <p:cNvGrpSpPr/>
          <p:nvPr/>
        </p:nvGrpSpPr>
        <p:grpSpPr>
          <a:xfrm>
            <a:off x="2021239" y="1871559"/>
            <a:ext cx="2221763" cy="1166089"/>
            <a:chOff x="6906854" y="1611630"/>
            <a:chExt cx="2221763" cy="116608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D4D5589-C747-047D-E464-9AB38DE47E57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76B8C71-0535-B2AE-DFB2-AF35CAA3B6F4}"/>
                </a:ext>
              </a:extLst>
            </p:cNvPr>
            <p:cNvSpPr txBox="1"/>
            <p:nvPr/>
          </p:nvSpPr>
          <p:spPr>
            <a:xfrm>
              <a:off x="6906855" y="1980962"/>
              <a:ext cx="222176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91BC7AA-260F-8372-4CCE-EE37919EEA19}"/>
              </a:ext>
            </a:extLst>
          </p:cNvPr>
          <p:cNvGrpSpPr/>
          <p:nvPr/>
        </p:nvGrpSpPr>
        <p:grpSpPr>
          <a:xfrm>
            <a:off x="5589939" y="1871559"/>
            <a:ext cx="2221763" cy="1166089"/>
            <a:chOff x="6906854" y="1611630"/>
            <a:chExt cx="2221763" cy="116608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2D181F5-B84B-A346-82F5-46A7603B082B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9D1AD9C-11C2-2E4E-6B54-9D71D719D6D0}"/>
                </a:ext>
              </a:extLst>
            </p:cNvPr>
            <p:cNvSpPr txBox="1"/>
            <p:nvPr/>
          </p:nvSpPr>
          <p:spPr>
            <a:xfrm>
              <a:off x="6906855" y="1980962"/>
              <a:ext cx="222176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378E3C9-9D3E-63A0-02DB-1FA2F4E6EB55}"/>
              </a:ext>
            </a:extLst>
          </p:cNvPr>
          <p:cNvGrpSpPr/>
          <p:nvPr/>
        </p:nvGrpSpPr>
        <p:grpSpPr>
          <a:xfrm>
            <a:off x="9075745" y="1871559"/>
            <a:ext cx="2221763" cy="1166089"/>
            <a:chOff x="6906854" y="1611630"/>
            <a:chExt cx="2221763" cy="116608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A20B782-576A-7801-7B29-52F7DD2B8559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35F0F1C-F109-9B5B-658B-2E4DA2CCCAB0}"/>
                </a:ext>
              </a:extLst>
            </p:cNvPr>
            <p:cNvSpPr txBox="1"/>
            <p:nvPr/>
          </p:nvSpPr>
          <p:spPr>
            <a:xfrm>
              <a:off x="6906855" y="1980962"/>
              <a:ext cx="222176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3733603-64ED-4D74-7E17-193F6A999260}"/>
              </a:ext>
            </a:extLst>
          </p:cNvPr>
          <p:cNvGrpSpPr/>
          <p:nvPr/>
        </p:nvGrpSpPr>
        <p:grpSpPr>
          <a:xfrm>
            <a:off x="2021239" y="4090586"/>
            <a:ext cx="2221763" cy="1166089"/>
            <a:chOff x="6906854" y="1611630"/>
            <a:chExt cx="2221763" cy="116608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CD1BE19-E654-6C7E-81AC-D255BB494449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1A00067-A14D-800B-5602-2C428F6AEA65}"/>
                </a:ext>
              </a:extLst>
            </p:cNvPr>
            <p:cNvSpPr txBox="1"/>
            <p:nvPr/>
          </p:nvSpPr>
          <p:spPr>
            <a:xfrm>
              <a:off x="6906855" y="1980962"/>
              <a:ext cx="222176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21AA558-3AC9-EE6B-D101-DD7E2208558A}"/>
              </a:ext>
            </a:extLst>
          </p:cNvPr>
          <p:cNvGrpSpPr/>
          <p:nvPr/>
        </p:nvGrpSpPr>
        <p:grpSpPr>
          <a:xfrm>
            <a:off x="5589939" y="4090586"/>
            <a:ext cx="2221763" cy="1166089"/>
            <a:chOff x="6906854" y="1611630"/>
            <a:chExt cx="2221763" cy="116608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A5A4016-4F32-BCC6-9776-E83757F3B48E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643343C-C329-93CB-7925-3072A6F492EF}"/>
                </a:ext>
              </a:extLst>
            </p:cNvPr>
            <p:cNvSpPr txBox="1"/>
            <p:nvPr/>
          </p:nvSpPr>
          <p:spPr>
            <a:xfrm>
              <a:off x="6906855" y="1980962"/>
              <a:ext cx="222176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290A69E-1EE4-B73B-65EA-03707CA0D911}"/>
              </a:ext>
            </a:extLst>
          </p:cNvPr>
          <p:cNvGrpSpPr/>
          <p:nvPr/>
        </p:nvGrpSpPr>
        <p:grpSpPr>
          <a:xfrm>
            <a:off x="9075745" y="4090586"/>
            <a:ext cx="2221763" cy="1166089"/>
            <a:chOff x="6906854" y="1611630"/>
            <a:chExt cx="2221763" cy="116608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7282DDF-8467-FEE2-5B20-EDDCD09C7C31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A984218-9E0E-786B-E66A-FDB6CB1BE326}"/>
                </a:ext>
              </a:extLst>
            </p:cNvPr>
            <p:cNvSpPr txBox="1"/>
            <p:nvPr/>
          </p:nvSpPr>
          <p:spPr>
            <a:xfrm>
              <a:off x="6906855" y="1980962"/>
              <a:ext cx="222176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7609883"/>
      </p:ext>
    </p:extLst>
  </p:cSld>
  <p:clrMapOvr>
    <a:masterClrMapping/>
  </p:clrMapOvr>
  <p:transition spd="med" advTm="3000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6434585-C2D3-BF53-2FC3-AA849A1A5C38}"/>
              </a:ext>
            </a:extLst>
          </p:cNvPr>
          <p:cNvSpPr txBox="1"/>
          <p:nvPr/>
        </p:nvSpPr>
        <p:spPr>
          <a:xfrm>
            <a:off x="4144209" y="359034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>
                <a:gradFill flip="none" rotWithShape="1">
                  <a:gsLst>
                    <a:gs pos="2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03</a:t>
            </a:r>
            <a:endParaRPr lang="zh-CN" altLang="en-US" sz="23900" b="1" dirty="0">
              <a:gradFill flip="none" rotWithShape="1">
                <a:gsLst>
                  <a:gs pos="2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98" name="弧形 97">
            <a:extLst>
              <a:ext uri="{FF2B5EF4-FFF2-40B4-BE49-F238E27FC236}">
                <a16:creationId xmlns:a16="http://schemas.microsoft.com/office/drawing/2014/main" id="{71C2E2B1-8CD7-28E9-069F-6BB951B22DCA}"/>
              </a:ext>
            </a:extLst>
          </p:cNvPr>
          <p:cNvSpPr/>
          <p:nvPr/>
        </p:nvSpPr>
        <p:spPr>
          <a:xfrm>
            <a:off x="-2037321" y="5784393"/>
            <a:ext cx="3120608" cy="3045874"/>
          </a:xfrm>
          <a:prstGeom prst="arc">
            <a:avLst>
              <a:gd name="adj1" fmla="val 18990059"/>
              <a:gd name="adj2" fmla="val 2962926"/>
            </a:avLst>
          </a:prstGeom>
          <a:ln w="190500" cap="rnd" cmpd="sng" algn="ctr">
            <a:gradFill flip="none" rotWithShape="1">
              <a:gsLst>
                <a:gs pos="3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9" name="弧形 98">
            <a:extLst>
              <a:ext uri="{FF2B5EF4-FFF2-40B4-BE49-F238E27FC236}">
                <a16:creationId xmlns:a16="http://schemas.microsoft.com/office/drawing/2014/main" id="{61E3C1A9-05F4-D369-E045-78A670F6F33C}"/>
              </a:ext>
            </a:extLst>
          </p:cNvPr>
          <p:cNvSpPr/>
          <p:nvPr/>
        </p:nvSpPr>
        <p:spPr>
          <a:xfrm>
            <a:off x="502407" y="2028120"/>
            <a:ext cx="3120608" cy="3045874"/>
          </a:xfrm>
          <a:prstGeom prst="arc">
            <a:avLst>
              <a:gd name="adj1" fmla="val 5064887"/>
              <a:gd name="adj2" fmla="val 216284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2" name="弧形 101">
            <a:extLst>
              <a:ext uri="{FF2B5EF4-FFF2-40B4-BE49-F238E27FC236}">
                <a16:creationId xmlns:a16="http://schemas.microsoft.com/office/drawing/2014/main" id="{A4D093C0-221B-321C-92A7-45725F84E724}"/>
              </a:ext>
            </a:extLst>
          </p:cNvPr>
          <p:cNvSpPr/>
          <p:nvPr/>
        </p:nvSpPr>
        <p:spPr>
          <a:xfrm>
            <a:off x="9668895" y="-1548651"/>
            <a:ext cx="2523105" cy="2462680"/>
          </a:xfrm>
          <a:prstGeom prst="arc">
            <a:avLst>
              <a:gd name="adj1" fmla="val 2920702"/>
              <a:gd name="adj2" fmla="val 20841401"/>
            </a:avLst>
          </a:prstGeom>
          <a:ln w="127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2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3" name="弧形 112">
            <a:extLst>
              <a:ext uri="{FF2B5EF4-FFF2-40B4-BE49-F238E27FC236}">
                <a16:creationId xmlns:a16="http://schemas.microsoft.com/office/drawing/2014/main" id="{B6A1EE8D-9FC3-F953-12DB-99AE10DCBF78}"/>
              </a:ext>
            </a:extLst>
          </p:cNvPr>
          <p:cNvSpPr/>
          <p:nvPr/>
        </p:nvSpPr>
        <p:spPr>
          <a:xfrm rot="8061102">
            <a:off x="10549148" y="5480323"/>
            <a:ext cx="3120608" cy="3045874"/>
          </a:xfrm>
          <a:prstGeom prst="arc">
            <a:avLst>
              <a:gd name="adj1" fmla="val 994093"/>
              <a:gd name="adj2" fmla="val 7040863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5" name="弧形 114">
            <a:extLst>
              <a:ext uri="{FF2B5EF4-FFF2-40B4-BE49-F238E27FC236}">
                <a16:creationId xmlns:a16="http://schemas.microsoft.com/office/drawing/2014/main" id="{31B91FAF-C370-EF19-D7B4-B20420BB21B7}"/>
              </a:ext>
            </a:extLst>
          </p:cNvPr>
          <p:cNvSpPr/>
          <p:nvPr/>
        </p:nvSpPr>
        <p:spPr>
          <a:xfrm>
            <a:off x="2595522" y="0"/>
            <a:ext cx="6845354" cy="6681418"/>
          </a:xfrm>
          <a:prstGeom prst="arc">
            <a:avLst>
              <a:gd name="adj1" fmla="val 13014616"/>
              <a:gd name="adj2" fmla="val 10449311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84A71F8C-FA13-4B6B-F379-D9F94E3CD192}"/>
              </a:ext>
            </a:extLst>
          </p:cNvPr>
          <p:cNvSpPr txBox="1"/>
          <p:nvPr/>
        </p:nvSpPr>
        <p:spPr>
          <a:xfrm>
            <a:off x="3983883" y="3665676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A4C3AB74-20C5-6880-279D-E804571FBC58}"/>
              </a:ext>
            </a:extLst>
          </p:cNvPr>
          <p:cNvCxnSpPr>
            <a:cxnSpLocks/>
          </p:cNvCxnSpPr>
          <p:nvPr/>
        </p:nvCxnSpPr>
        <p:spPr>
          <a:xfrm>
            <a:off x="3637911" y="4390144"/>
            <a:ext cx="4880962" cy="0"/>
          </a:xfrm>
          <a:prstGeom prst="line">
            <a:avLst/>
          </a:prstGeom>
          <a:ln w="101600" cap="rnd">
            <a:gradFill flip="none" rotWithShape="1">
              <a:gsLst>
                <a:gs pos="43000">
                  <a:schemeClr val="bg1">
                    <a:alpha val="0"/>
                  </a:schemeClr>
                </a:gs>
                <a:gs pos="100000">
                  <a:schemeClr val="accent1">
                    <a:lumMod val="5000"/>
                    <a:lumOff val="95000"/>
                    <a:alpha val="6000"/>
                  </a:schemeClr>
                </a:gs>
                <a:gs pos="0">
                  <a:schemeClr val="bg1">
                    <a:alpha val="36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弧形 28">
            <a:extLst>
              <a:ext uri="{FF2B5EF4-FFF2-40B4-BE49-F238E27FC236}">
                <a16:creationId xmlns:a16="http://schemas.microsoft.com/office/drawing/2014/main" id="{84BD8A2E-6E3C-B796-7847-4F7B9988B1E2}"/>
              </a:ext>
            </a:extLst>
          </p:cNvPr>
          <p:cNvSpPr/>
          <p:nvPr/>
        </p:nvSpPr>
        <p:spPr>
          <a:xfrm>
            <a:off x="-972317" y="-2410262"/>
            <a:ext cx="3120608" cy="3045874"/>
          </a:xfrm>
          <a:prstGeom prst="arc">
            <a:avLst>
              <a:gd name="adj1" fmla="val 1851693"/>
              <a:gd name="adj2" fmla="val 8490764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2FA496-B9FD-EAA4-AE9A-76B20DA23293}"/>
              </a:ext>
            </a:extLst>
          </p:cNvPr>
          <p:cNvSpPr txBox="1"/>
          <p:nvPr/>
        </p:nvSpPr>
        <p:spPr>
          <a:xfrm>
            <a:off x="3960811" y="4641929"/>
            <a:ext cx="42703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2705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03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F6B2B53D-C06E-8D82-7881-656ECDFB966E}"/>
              </a:ext>
            </a:extLst>
          </p:cNvPr>
          <p:cNvSpPr/>
          <p:nvPr/>
        </p:nvSpPr>
        <p:spPr>
          <a:xfrm>
            <a:off x="6292850" y="1312545"/>
            <a:ext cx="4381500" cy="228473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F57E1C4-3B46-405F-D5FF-4A023567D73B}"/>
              </a:ext>
            </a:extLst>
          </p:cNvPr>
          <p:cNvSpPr/>
          <p:nvPr/>
        </p:nvSpPr>
        <p:spPr>
          <a:xfrm>
            <a:off x="6292850" y="3683000"/>
            <a:ext cx="4381500" cy="228473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Group 26">
            <a:extLst>
              <a:ext uri="{FF2B5EF4-FFF2-40B4-BE49-F238E27FC236}">
                <a16:creationId xmlns:a16="http://schemas.microsoft.com/office/drawing/2014/main" id="{FD488B45-2255-914F-447B-29060C8AC735}"/>
              </a:ext>
            </a:extLst>
          </p:cNvPr>
          <p:cNvGrpSpPr/>
          <p:nvPr/>
        </p:nvGrpSpPr>
        <p:grpSpPr>
          <a:xfrm>
            <a:off x="1464447" y="1727029"/>
            <a:ext cx="277647" cy="276819"/>
            <a:chOff x="2138511" y="2464802"/>
            <a:chExt cx="354012" cy="352956"/>
          </a:xfrm>
          <a:solidFill>
            <a:srgbClr val="8A8A8A"/>
          </a:solidFill>
        </p:grpSpPr>
        <p:sp>
          <p:nvSpPr>
            <p:cNvPr id="16" name="Oval 27">
              <a:extLst>
                <a:ext uri="{FF2B5EF4-FFF2-40B4-BE49-F238E27FC236}">
                  <a16:creationId xmlns:a16="http://schemas.microsoft.com/office/drawing/2014/main" id="{9B421EC3-0DE0-6609-B780-E77AD3F896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8">
              <a:extLst>
                <a:ext uri="{FF2B5EF4-FFF2-40B4-BE49-F238E27FC236}">
                  <a16:creationId xmlns:a16="http://schemas.microsoft.com/office/drawing/2014/main" id="{A3E74A46-79D6-1CEE-E608-6E995FD7A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26">
            <a:extLst>
              <a:ext uri="{FF2B5EF4-FFF2-40B4-BE49-F238E27FC236}">
                <a16:creationId xmlns:a16="http://schemas.microsoft.com/office/drawing/2014/main" id="{B388DD9C-71BA-3864-E25C-B4D6DD5CAF16}"/>
              </a:ext>
            </a:extLst>
          </p:cNvPr>
          <p:cNvGrpSpPr/>
          <p:nvPr/>
        </p:nvGrpSpPr>
        <p:grpSpPr>
          <a:xfrm>
            <a:off x="1464447" y="2796016"/>
            <a:ext cx="277647" cy="276819"/>
            <a:chOff x="2138511" y="2464802"/>
            <a:chExt cx="354012" cy="352956"/>
          </a:xfrm>
          <a:solidFill>
            <a:srgbClr val="313BBE"/>
          </a:solidFill>
        </p:grpSpPr>
        <p:sp>
          <p:nvSpPr>
            <p:cNvPr id="21" name="Oval 27">
              <a:extLst>
                <a:ext uri="{FF2B5EF4-FFF2-40B4-BE49-F238E27FC236}">
                  <a16:creationId xmlns:a16="http://schemas.microsoft.com/office/drawing/2014/main" id="{2EF0BF4D-FA2C-4212-4896-617BDF0EF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:a16="http://schemas.microsoft.com/office/drawing/2014/main" id="{C89E4E53-C569-3CF2-0B9A-E7997901A5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26">
            <a:extLst>
              <a:ext uri="{FF2B5EF4-FFF2-40B4-BE49-F238E27FC236}">
                <a16:creationId xmlns:a16="http://schemas.microsoft.com/office/drawing/2014/main" id="{699C1A59-60E6-F98A-92EB-7157338B1A2A}"/>
              </a:ext>
            </a:extLst>
          </p:cNvPr>
          <p:cNvGrpSpPr/>
          <p:nvPr/>
        </p:nvGrpSpPr>
        <p:grpSpPr>
          <a:xfrm>
            <a:off x="1464447" y="3921115"/>
            <a:ext cx="277647" cy="276819"/>
            <a:chOff x="2138511" y="2464802"/>
            <a:chExt cx="354012" cy="352956"/>
          </a:xfrm>
          <a:solidFill>
            <a:srgbClr val="8A8A8A"/>
          </a:solidFill>
        </p:grpSpPr>
        <p:sp>
          <p:nvSpPr>
            <p:cNvPr id="44" name="Oval 27">
              <a:extLst>
                <a:ext uri="{FF2B5EF4-FFF2-40B4-BE49-F238E27FC236}">
                  <a16:creationId xmlns:a16="http://schemas.microsoft.com/office/drawing/2014/main" id="{4816F1D2-B23D-40F7-F62B-EC90A7E309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89D17822-E133-0C36-9642-FE82C05949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26">
            <a:extLst>
              <a:ext uri="{FF2B5EF4-FFF2-40B4-BE49-F238E27FC236}">
                <a16:creationId xmlns:a16="http://schemas.microsoft.com/office/drawing/2014/main" id="{25CC8FBE-60F5-0F82-49B4-D283B569D4B5}"/>
              </a:ext>
            </a:extLst>
          </p:cNvPr>
          <p:cNvGrpSpPr/>
          <p:nvPr/>
        </p:nvGrpSpPr>
        <p:grpSpPr>
          <a:xfrm>
            <a:off x="1464447" y="5006376"/>
            <a:ext cx="277647" cy="276819"/>
            <a:chOff x="2138511" y="2464802"/>
            <a:chExt cx="354012" cy="352956"/>
          </a:xfrm>
          <a:solidFill>
            <a:srgbClr val="313BBE"/>
          </a:solidFill>
        </p:grpSpPr>
        <p:sp>
          <p:nvSpPr>
            <p:cNvPr id="49" name="Oval 27">
              <a:extLst>
                <a:ext uri="{FF2B5EF4-FFF2-40B4-BE49-F238E27FC236}">
                  <a16:creationId xmlns:a16="http://schemas.microsoft.com/office/drawing/2014/main" id="{0D9966FC-EA8F-D74A-45BC-1706518B5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id="{0B732829-4386-A655-EB68-B9D767CB9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B6CBF6E-7ED0-D903-9952-7703D317F091}"/>
              </a:ext>
            </a:extLst>
          </p:cNvPr>
          <p:cNvGrpSpPr/>
          <p:nvPr/>
        </p:nvGrpSpPr>
        <p:grpSpPr>
          <a:xfrm>
            <a:off x="1860550" y="1644580"/>
            <a:ext cx="3478639" cy="847515"/>
            <a:chOff x="6906854" y="1611630"/>
            <a:chExt cx="3478639" cy="84751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BC26B74-1A10-4531-46F9-20CB9A0AFC80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7F39714-D175-81AA-7DA5-CFF69F1F10A2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05EC64C-E32F-8BB6-FFC9-D96709C60D1D}"/>
              </a:ext>
            </a:extLst>
          </p:cNvPr>
          <p:cNvGrpSpPr/>
          <p:nvPr/>
        </p:nvGrpSpPr>
        <p:grpSpPr>
          <a:xfrm>
            <a:off x="1860550" y="2749760"/>
            <a:ext cx="3478639" cy="847515"/>
            <a:chOff x="6906854" y="1611630"/>
            <a:chExt cx="3478639" cy="84751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6709BA4-C83A-EEA0-44C7-6AC95A0CEBA0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722E1AE-FD46-48B7-7447-E50308C263F6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3C8F033-6AE1-D4A6-BD79-5B27D3AB89FE}"/>
              </a:ext>
            </a:extLst>
          </p:cNvPr>
          <p:cNvGrpSpPr/>
          <p:nvPr/>
        </p:nvGrpSpPr>
        <p:grpSpPr>
          <a:xfrm>
            <a:off x="1860550" y="3854940"/>
            <a:ext cx="3478639" cy="847515"/>
            <a:chOff x="6906854" y="1611630"/>
            <a:chExt cx="3478639" cy="84751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2509E17-A4E2-9CD4-A50B-4A50C781EA3B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F800C63-DDA1-3934-BF06-6077FF7F3D87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0B00B2E-F87F-89EC-FBC7-275206EBD5E8}"/>
              </a:ext>
            </a:extLst>
          </p:cNvPr>
          <p:cNvGrpSpPr/>
          <p:nvPr/>
        </p:nvGrpSpPr>
        <p:grpSpPr>
          <a:xfrm>
            <a:off x="1860550" y="4960120"/>
            <a:ext cx="3478639" cy="847515"/>
            <a:chOff x="6906854" y="1611630"/>
            <a:chExt cx="3478639" cy="84751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9C400D8-1BFA-6EEE-2CA1-28D817BFCB37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30529AC-C26D-1E71-57FF-6F92BC701F21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4414806"/>
      </p:ext>
    </p:extLst>
  </p:cSld>
  <p:clrMapOvr>
    <a:masterClrMapping/>
  </p:clrMapOvr>
  <p:transition spd="med" advTm="3000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03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7EF8E1F-BFC7-373D-E4BB-20EB0AE11B2B}"/>
              </a:ext>
            </a:extLst>
          </p:cNvPr>
          <p:cNvGrpSpPr/>
          <p:nvPr/>
        </p:nvGrpSpPr>
        <p:grpSpPr>
          <a:xfrm>
            <a:off x="3715656" y="1737098"/>
            <a:ext cx="4760688" cy="4069332"/>
            <a:chOff x="3135712" y="1136568"/>
            <a:chExt cx="5920575" cy="5060779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3D8E1AB3-6FEB-57ED-DB91-BAC946DC3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154" y="1575053"/>
              <a:ext cx="4607692" cy="4143322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noFill/>
            <a:ln>
              <a:solidFill>
                <a:srgbClr val="8A8A8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rgbClr val="FEFABC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9C777EA-53D5-7BEA-8A31-D33BA786E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5033" y="2010480"/>
              <a:ext cx="3681934" cy="3272467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rgbClr val="FEFABC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6EF92E4-E3F1-E0B5-8271-6DFB5FAB08A4}"/>
                </a:ext>
              </a:extLst>
            </p:cNvPr>
            <p:cNvGrpSpPr/>
            <p:nvPr/>
          </p:nvGrpSpPr>
          <p:grpSpPr>
            <a:xfrm>
              <a:off x="3135712" y="3189513"/>
              <a:ext cx="5920575" cy="914400"/>
              <a:chOff x="3167911" y="3189513"/>
              <a:chExt cx="5920575" cy="914400"/>
            </a:xfrm>
            <a:solidFill>
              <a:srgbClr val="8A8A8A"/>
            </a:solidFill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E2EE704B-126F-3299-D94F-9E8C16DDDF73}"/>
                  </a:ext>
                </a:extLst>
              </p:cNvPr>
              <p:cNvSpPr/>
              <p:nvPr/>
            </p:nvSpPr>
            <p:spPr>
              <a:xfrm>
                <a:off x="3167911" y="3189513"/>
                <a:ext cx="914400" cy="914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91BED540-A047-3211-A992-32ED004EDFF9}"/>
                  </a:ext>
                </a:extLst>
              </p:cNvPr>
              <p:cNvSpPr/>
              <p:nvPr/>
            </p:nvSpPr>
            <p:spPr>
              <a:xfrm>
                <a:off x="8174086" y="3189513"/>
                <a:ext cx="914400" cy="914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19CC299-9E6F-4EB9-4AE1-7DFC1C016CB6}"/>
                </a:ext>
              </a:extLst>
            </p:cNvPr>
            <p:cNvSpPr/>
            <p:nvPr/>
          </p:nvSpPr>
          <p:spPr>
            <a:xfrm>
              <a:off x="7029726" y="1136568"/>
              <a:ext cx="914400" cy="914400"/>
            </a:xfrm>
            <a:prstGeom prst="ellipse">
              <a:avLst/>
            </a:prstGeom>
            <a:solidFill>
              <a:srgbClr val="31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56069D7-2226-782F-5BF9-2A7F2982A7DD}"/>
                </a:ext>
              </a:extLst>
            </p:cNvPr>
            <p:cNvSpPr/>
            <p:nvPr/>
          </p:nvSpPr>
          <p:spPr>
            <a:xfrm>
              <a:off x="4255033" y="1136568"/>
              <a:ext cx="914400" cy="914400"/>
            </a:xfrm>
            <a:prstGeom prst="ellipse">
              <a:avLst/>
            </a:prstGeom>
            <a:solidFill>
              <a:srgbClr val="31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9F971C4-F96E-760E-7E8C-2786437E0189}"/>
                </a:ext>
              </a:extLst>
            </p:cNvPr>
            <p:cNvSpPr/>
            <p:nvPr/>
          </p:nvSpPr>
          <p:spPr>
            <a:xfrm>
              <a:off x="7029726" y="5282947"/>
              <a:ext cx="914400" cy="914400"/>
            </a:xfrm>
            <a:prstGeom prst="ellipse">
              <a:avLst/>
            </a:prstGeom>
            <a:solidFill>
              <a:srgbClr val="31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EA14B8E-A562-1EDF-6772-67DB4C2B2998}"/>
                </a:ext>
              </a:extLst>
            </p:cNvPr>
            <p:cNvSpPr/>
            <p:nvPr/>
          </p:nvSpPr>
          <p:spPr>
            <a:xfrm>
              <a:off x="4255033" y="5282947"/>
              <a:ext cx="914400" cy="914400"/>
            </a:xfrm>
            <a:prstGeom prst="ellipse">
              <a:avLst/>
            </a:prstGeom>
            <a:solidFill>
              <a:srgbClr val="31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F23347F-EECD-A9F3-4288-1DAB6C20D74C}"/>
              </a:ext>
            </a:extLst>
          </p:cNvPr>
          <p:cNvGrpSpPr/>
          <p:nvPr/>
        </p:nvGrpSpPr>
        <p:grpSpPr>
          <a:xfrm>
            <a:off x="7741082" y="5184429"/>
            <a:ext cx="3478639" cy="847515"/>
            <a:chOff x="6906854" y="1611630"/>
            <a:chExt cx="3478639" cy="84751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B4AA2A5-F9C8-6645-24BE-240086E253ED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94B67CF-7933-8AE8-0B0F-510FD15DA043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E3EE169-E513-257F-FCE3-45F71A0E437D}"/>
              </a:ext>
            </a:extLst>
          </p:cNvPr>
          <p:cNvGrpSpPr/>
          <p:nvPr/>
        </p:nvGrpSpPr>
        <p:grpSpPr>
          <a:xfrm>
            <a:off x="948326" y="5184429"/>
            <a:ext cx="3521540" cy="847515"/>
            <a:chOff x="6906854" y="1611630"/>
            <a:chExt cx="3521540" cy="84751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16FB6F9-D40B-251D-B851-1E0343B2F179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EE3311E-00E4-B4E5-F6C9-DE35DDF467D3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44EE9CE-766C-5558-4833-ECA99C08DDF7}"/>
              </a:ext>
            </a:extLst>
          </p:cNvPr>
          <p:cNvGrpSpPr/>
          <p:nvPr/>
        </p:nvGrpSpPr>
        <p:grpSpPr>
          <a:xfrm>
            <a:off x="8558732" y="3339834"/>
            <a:ext cx="3478639" cy="847515"/>
            <a:chOff x="6906854" y="1611630"/>
            <a:chExt cx="3478639" cy="84751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926BAFF-D36E-2186-360B-551E9BA557B3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DCB8B3E-A3D5-335D-9B3C-24553FDE192A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336E6C5-18F6-41FF-484D-9C92921A05B9}"/>
              </a:ext>
            </a:extLst>
          </p:cNvPr>
          <p:cNvGrpSpPr/>
          <p:nvPr/>
        </p:nvGrpSpPr>
        <p:grpSpPr>
          <a:xfrm>
            <a:off x="111729" y="3372065"/>
            <a:ext cx="3521540" cy="847515"/>
            <a:chOff x="6906854" y="1611630"/>
            <a:chExt cx="3521540" cy="84751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F3D68EB-8298-9525-BD1E-10AC171097E6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4499553-E884-DD5F-E612-3F1E4B7A25FA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092664D-02D3-BC71-BE68-33A3FEFAB228}"/>
              </a:ext>
            </a:extLst>
          </p:cNvPr>
          <p:cNvGrpSpPr/>
          <p:nvPr/>
        </p:nvGrpSpPr>
        <p:grpSpPr>
          <a:xfrm>
            <a:off x="7741082" y="1737098"/>
            <a:ext cx="3478639" cy="847515"/>
            <a:chOff x="6906854" y="1611630"/>
            <a:chExt cx="3478639" cy="84751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B5C023E-3CC1-F3DA-44D1-E0134477DAC0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5BE9E4E-2C71-9C27-CE9F-FAA70A66FB80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63DEB79-F077-4D3A-08A4-DDD54F464A1C}"/>
              </a:ext>
            </a:extLst>
          </p:cNvPr>
          <p:cNvGrpSpPr/>
          <p:nvPr/>
        </p:nvGrpSpPr>
        <p:grpSpPr>
          <a:xfrm>
            <a:off x="948326" y="1737098"/>
            <a:ext cx="3521540" cy="847515"/>
            <a:chOff x="6906854" y="1611630"/>
            <a:chExt cx="3521540" cy="84751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19EA8F7-8F1B-2F14-5ED0-C35BA8CA36DF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95AF6FF-F23A-CB68-3424-FBA44A9D550D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375930"/>
      </p:ext>
    </p:extLst>
  </p:cSld>
  <p:clrMapOvr>
    <a:masterClrMapping/>
  </p:clrMapOvr>
  <p:transition spd="med" advTm="3000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03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4763EDB5-629C-6F58-DE8D-9A0180D9C5FF}"/>
              </a:ext>
            </a:extLst>
          </p:cNvPr>
          <p:cNvSpPr/>
          <p:nvPr/>
        </p:nvSpPr>
        <p:spPr>
          <a:xfrm>
            <a:off x="6029960" y="1583690"/>
            <a:ext cx="130175" cy="809625"/>
          </a:xfrm>
          <a:prstGeom prst="rect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1C711C6-7D75-C3CB-7B64-012DCF37DDCC}"/>
              </a:ext>
            </a:extLst>
          </p:cNvPr>
          <p:cNvSpPr/>
          <p:nvPr/>
        </p:nvSpPr>
        <p:spPr>
          <a:xfrm>
            <a:off x="6029960" y="2435860"/>
            <a:ext cx="130175" cy="809625"/>
          </a:xfrm>
          <a:prstGeom prst="rect">
            <a:avLst/>
          </a:pr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48825F-DEF4-CEE2-F167-07DBE27B5AB4}"/>
              </a:ext>
            </a:extLst>
          </p:cNvPr>
          <p:cNvSpPr/>
          <p:nvPr/>
        </p:nvSpPr>
        <p:spPr>
          <a:xfrm>
            <a:off x="6029960" y="3288030"/>
            <a:ext cx="130175" cy="809625"/>
          </a:xfrm>
          <a:prstGeom prst="rect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8A423F3-115B-240E-F685-FD0A87F78DF4}"/>
              </a:ext>
            </a:extLst>
          </p:cNvPr>
          <p:cNvSpPr/>
          <p:nvPr/>
        </p:nvSpPr>
        <p:spPr>
          <a:xfrm>
            <a:off x="6029960" y="4140200"/>
            <a:ext cx="130175" cy="809625"/>
          </a:xfrm>
          <a:prstGeom prst="rect">
            <a:avLst/>
          </a:pr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3F2F98F-0E86-D20A-4495-BED26DB63A07}"/>
              </a:ext>
            </a:extLst>
          </p:cNvPr>
          <p:cNvSpPr/>
          <p:nvPr/>
        </p:nvSpPr>
        <p:spPr>
          <a:xfrm>
            <a:off x="6029960" y="4992370"/>
            <a:ext cx="130175" cy="809625"/>
          </a:xfrm>
          <a:prstGeom prst="rect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4CC50DD-A7B9-3D9C-DFD7-BA445B741BBD}"/>
              </a:ext>
            </a:extLst>
          </p:cNvPr>
          <p:cNvSpPr/>
          <p:nvPr/>
        </p:nvSpPr>
        <p:spPr>
          <a:xfrm>
            <a:off x="6238875" y="3620135"/>
            <a:ext cx="805180" cy="72390"/>
          </a:xfrm>
          <a:prstGeom prst="rect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0893A2D-42FE-CE97-E25B-886E6BD01A26}"/>
              </a:ext>
            </a:extLst>
          </p:cNvPr>
          <p:cNvSpPr/>
          <p:nvPr/>
        </p:nvSpPr>
        <p:spPr>
          <a:xfrm>
            <a:off x="6238875" y="5324475"/>
            <a:ext cx="805180" cy="72390"/>
          </a:xfrm>
          <a:prstGeom prst="rect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702D242-B092-4D2F-2EB9-E748888AAF3E}"/>
              </a:ext>
            </a:extLst>
          </p:cNvPr>
          <p:cNvSpPr/>
          <p:nvPr/>
        </p:nvSpPr>
        <p:spPr>
          <a:xfrm>
            <a:off x="6238875" y="1951990"/>
            <a:ext cx="805180" cy="72390"/>
          </a:xfrm>
          <a:prstGeom prst="rect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6F1B36C-5520-23FA-7B20-46ECE1E194CE}"/>
              </a:ext>
            </a:extLst>
          </p:cNvPr>
          <p:cNvSpPr/>
          <p:nvPr/>
        </p:nvSpPr>
        <p:spPr>
          <a:xfrm>
            <a:off x="5126355" y="2804160"/>
            <a:ext cx="805180" cy="72390"/>
          </a:xfrm>
          <a:prstGeom prst="rect">
            <a:avLst/>
          </a:pr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3114FF5-2C09-8592-0485-61ADC532586F}"/>
              </a:ext>
            </a:extLst>
          </p:cNvPr>
          <p:cNvSpPr/>
          <p:nvPr/>
        </p:nvSpPr>
        <p:spPr>
          <a:xfrm>
            <a:off x="5126355" y="4558665"/>
            <a:ext cx="805180" cy="72390"/>
          </a:xfrm>
          <a:prstGeom prst="rect">
            <a:avLst/>
          </a:pr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BDB05A5-44D1-065B-AF25-AAB422913CCE}"/>
              </a:ext>
            </a:extLst>
          </p:cNvPr>
          <p:cNvGrpSpPr/>
          <p:nvPr/>
        </p:nvGrpSpPr>
        <p:grpSpPr>
          <a:xfrm>
            <a:off x="7124065" y="4949825"/>
            <a:ext cx="871220" cy="871220"/>
            <a:chOff x="11219" y="8179"/>
            <a:chExt cx="1372" cy="1372"/>
          </a:xfrm>
          <a:solidFill>
            <a:srgbClr val="F8C002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552C8DA-DE04-1EED-746F-8D6E9A584B5C}"/>
                </a:ext>
              </a:extLst>
            </p:cNvPr>
            <p:cNvSpPr/>
            <p:nvPr/>
          </p:nvSpPr>
          <p:spPr>
            <a:xfrm>
              <a:off x="11219" y="8179"/>
              <a:ext cx="1372" cy="1372"/>
            </a:xfrm>
            <a:prstGeom prst="ellipse">
              <a:avLst/>
            </a:prstGeom>
            <a:noFill/>
            <a:ln>
              <a:solidFill>
                <a:srgbClr val="8A8A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48">
              <a:extLst>
                <a:ext uri="{FF2B5EF4-FFF2-40B4-BE49-F238E27FC236}">
                  <a16:creationId xmlns:a16="http://schemas.microsoft.com/office/drawing/2014/main" id="{AF008BA9-DDBD-1276-295C-674FA776555A}"/>
                </a:ext>
              </a:extLst>
            </p:cNvPr>
            <p:cNvSpPr/>
            <p:nvPr/>
          </p:nvSpPr>
          <p:spPr bwMode="auto">
            <a:xfrm>
              <a:off x="11685" y="8588"/>
              <a:ext cx="472" cy="546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8A8A8A"/>
              </a:solidFill>
              <a:prstDash val="solid"/>
              <a:round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srgbClr val="201C1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F156325-F365-C16B-B1CA-DDE4D60C9646}"/>
              </a:ext>
            </a:extLst>
          </p:cNvPr>
          <p:cNvGrpSpPr/>
          <p:nvPr/>
        </p:nvGrpSpPr>
        <p:grpSpPr>
          <a:xfrm>
            <a:off x="4161790" y="4195445"/>
            <a:ext cx="869950" cy="869950"/>
            <a:chOff x="6554" y="6991"/>
            <a:chExt cx="1370" cy="1370"/>
          </a:xfrm>
          <a:solidFill>
            <a:srgbClr val="F8C002"/>
          </a:solidFill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6746D81-DC8A-CDC3-1AAE-9C5BB5603B97}"/>
                </a:ext>
              </a:extLst>
            </p:cNvPr>
            <p:cNvSpPr/>
            <p:nvPr/>
          </p:nvSpPr>
          <p:spPr>
            <a:xfrm>
              <a:off x="6554" y="6991"/>
              <a:ext cx="1371" cy="1370"/>
            </a:xfrm>
            <a:prstGeom prst="ellipse">
              <a:avLst/>
            </a:prstGeom>
            <a:noFill/>
            <a:ln>
              <a:solidFill>
                <a:srgbClr val="313B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201C11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F8C5DC2-8C24-312F-6B17-4997BAE7CEE8}"/>
                </a:ext>
              </a:extLst>
            </p:cNvPr>
            <p:cNvGrpSpPr/>
            <p:nvPr/>
          </p:nvGrpSpPr>
          <p:grpSpPr>
            <a:xfrm>
              <a:off x="6980" y="7411"/>
              <a:ext cx="519" cy="572"/>
              <a:chOff x="1684338" y="1239838"/>
              <a:chExt cx="434975" cy="479425"/>
            </a:xfrm>
            <a:grpFill/>
          </p:grpSpPr>
          <p:sp>
            <p:nvSpPr>
              <p:cNvPr id="23" name="Freeform 23">
                <a:extLst>
                  <a:ext uri="{FF2B5EF4-FFF2-40B4-BE49-F238E27FC236}">
                    <a16:creationId xmlns:a16="http://schemas.microsoft.com/office/drawing/2014/main" id="{FCFC65B8-E93F-C8BD-7F4F-9F6008BFF6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4338" y="1239838"/>
                <a:ext cx="434975" cy="479425"/>
              </a:xfrm>
              <a:custGeom>
                <a:avLst/>
                <a:gdLst>
                  <a:gd name="T0" fmla="*/ 160 w 176"/>
                  <a:gd name="T1" fmla="*/ 130 h 194"/>
                  <a:gd name="T2" fmla="*/ 176 w 176"/>
                  <a:gd name="T3" fmla="*/ 114 h 194"/>
                  <a:gd name="T4" fmla="*/ 160 w 176"/>
                  <a:gd name="T5" fmla="*/ 98 h 194"/>
                  <a:gd name="T6" fmla="*/ 152 w 176"/>
                  <a:gd name="T7" fmla="*/ 100 h 194"/>
                  <a:gd name="T8" fmla="*/ 90 w 176"/>
                  <a:gd name="T9" fmla="*/ 34 h 194"/>
                  <a:gd name="T10" fmla="*/ 91 w 176"/>
                  <a:gd name="T11" fmla="*/ 32 h 194"/>
                  <a:gd name="T12" fmla="*/ 91 w 176"/>
                  <a:gd name="T13" fmla="*/ 7 h 194"/>
                  <a:gd name="T14" fmla="*/ 66 w 176"/>
                  <a:gd name="T15" fmla="*/ 7 h 194"/>
                  <a:gd name="T16" fmla="*/ 51 w 176"/>
                  <a:gd name="T17" fmla="*/ 21 h 194"/>
                  <a:gd name="T18" fmla="*/ 34 w 176"/>
                  <a:gd name="T19" fmla="*/ 18 h 194"/>
                  <a:gd name="T20" fmla="*/ 1 w 176"/>
                  <a:gd name="T21" fmla="*/ 31 h 194"/>
                  <a:gd name="T22" fmla="*/ 1 w 176"/>
                  <a:gd name="T23" fmla="*/ 37 h 194"/>
                  <a:gd name="T24" fmla="*/ 61 w 176"/>
                  <a:gd name="T25" fmla="*/ 97 h 194"/>
                  <a:gd name="T26" fmla="*/ 64 w 176"/>
                  <a:gd name="T27" fmla="*/ 98 h 194"/>
                  <a:gd name="T28" fmla="*/ 67 w 176"/>
                  <a:gd name="T29" fmla="*/ 97 h 194"/>
                  <a:gd name="T30" fmla="*/ 77 w 176"/>
                  <a:gd name="T31" fmla="*/ 47 h 194"/>
                  <a:gd name="T32" fmla="*/ 84 w 176"/>
                  <a:gd name="T33" fmla="*/ 39 h 194"/>
                  <a:gd name="T34" fmla="*/ 146 w 176"/>
                  <a:gd name="T35" fmla="*/ 106 h 194"/>
                  <a:gd name="T36" fmla="*/ 144 w 176"/>
                  <a:gd name="T37" fmla="*/ 114 h 194"/>
                  <a:gd name="T38" fmla="*/ 146 w 176"/>
                  <a:gd name="T39" fmla="*/ 122 h 194"/>
                  <a:gd name="T40" fmla="*/ 126 w 176"/>
                  <a:gd name="T41" fmla="*/ 142 h 194"/>
                  <a:gd name="T42" fmla="*/ 112 w 176"/>
                  <a:gd name="T43" fmla="*/ 138 h 194"/>
                  <a:gd name="T44" fmla="*/ 88 w 176"/>
                  <a:gd name="T45" fmla="*/ 162 h 194"/>
                  <a:gd name="T46" fmla="*/ 52 w 176"/>
                  <a:gd name="T47" fmla="*/ 162 h 194"/>
                  <a:gd name="T48" fmla="*/ 32 w 176"/>
                  <a:gd name="T49" fmla="*/ 182 h 194"/>
                  <a:gd name="T50" fmla="*/ 32 w 176"/>
                  <a:gd name="T51" fmla="*/ 190 h 194"/>
                  <a:gd name="T52" fmla="*/ 36 w 176"/>
                  <a:gd name="T53" fmla="*/ 194 h 194"/>
                  <a:gd name="T54" fmla="*/ 156 w 176"/>
                  <a:gd name="T55" fmla="*/ 194 h 194"/>
                  <a:gd name="T56" fmla="*/ 160 w 176"/>
                  <a:gd name="T57" fmla="*/ 190 h 194"/>
                  <a:gd name="T58" fmla="*/ 160 w 176"/>
                  <a:gd name="T59" fmla="*/ 182 h 194"/>
                  <a:gd name="T60" fmla="*/ 140 w 176"/>
                  <a:gd name="T61" fmla="*/ 162 h 194"/>
                  <a:gd name="T62" fmla="*/ 136 w 176"/>
                  <a:gd name="T63" fmla="*/ 162 h 194"/>
                  <a:gd name="T64" fmla="*/ 132 w 176"/>
                  <a:gd name="T65" fmla="*/ 148 h 194"/>
                  <a:gd name="T66" fmla="*/ 152 w 176"/>
                  <a:gd name="T67" fmla="*/ 128 h 194"/>
                  <a:gd name="T68" fmla="*/ 160 w 176"/>
                  <a:gd name="T69" fmla="*/ 130 h 194"/>
                  <a:gd name="T70" fmla="*/ 55 w 176"/>
                  <a:gd name="T71" fmla="*/ 48 h 194"/>
                  <a:gd name="T72" fmla="*/ 52 w 176"/>
                  <a:gd name="T73" fmla="*/ 50 h 194"/>
                  <a:gd name="T74" fmla="*/ 50 w 176"/>
                  <a:gd name="T75" fmla="*/ 48 h 194"/>
                  <a:gd name="T76" fmla="*/ 31 w 176"/>
                  <a:gd name="T77" fmla="*/ 42 h 194"/>
                  <a:gd name="T78" fmla="*/ 27 w 176"/>
                  <a:gd name="T79" fmla="*/ 39 h 194"/>
                  <a:gd name="T80" fmla="*/ 30 w 176"/>
                  <a:gd name="T81" fmla="*/ 34 h 194"/>
                  <a:gd name="T82" fmla="*/ 34 w 176"/>
                  <a:gd name="T83" fmla="*/ 34 h 194"/>
                  <a:gd name="T84" fmla="*/ 55 w 176"/>
                  <a:gd name="T85" fmla="*/ 43 h 194"/>
                  <a:gd name="T86" fmla="*/ 55 w 176"/>
                  <a:gd name="T87" fmla="*/ 4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94">
                    <a:moveTo>
                      <a:pt x="160" y="130"/>
                    </a:moveTo>
                    <a:cubicBezTo>
                      <a:pt x="169" y="130"/>
                      <a:pt x="176" y="123"/>
                      <a:pt x="176" y="114"/>
                    </a:cubicBezTo>
                    <a:cubicBezTo>
                      <a:pt x="176" y="105"/>
                      <a:pt x="169" y="98"/>
                      <a:pt x="160" y="98"/>
                    </a:cubicBezTo>
                    <a:cubicBezTo>
                      <a:pt x="157" y="98"/>
                      <a:pt x="155" y="99"/>
                      <a:pt x="152" y="100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8" y="25"/>
                      <a:pt x="98" y="14"/>
                      <a:pt x="91" y="7"/>
                    </a:cubicBezTo>
                    <a:cubicBezTo>
                      <a:pt x="84" y="0"/>
                      <a:pt x="73" y="0"/>
                      <a:pt x="66" y="7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9"/>
                      <a:pt x="40" y="18"/>
                      <a:pt x="34" y="18"/>
                    </a:cubicBezTo>
                    <a:cubicBezTo>
                      <a:pt x="22" y="18"/>
                      <a:pt x="10" y="23"/>
                      <a:pt x="1" y="31"/>
                    </a:cubicBezTo>
                    <a:cubicBezTo>
                      <a:pt x="0" y="33"/>
                      <a:pt x="0" y="35"/>
                      <a:pt x="1" y="3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2" y="97"/>
                      <a:pt x="63" y="98"/>
                      <a:pt x="64" y="98"/>
                    </a:cubicBezTo>
                    <a:cubicBezTo>
                      <a:pt x="65" y="98"/>
                      <a:pt x="66" y="97"/>
                      <a:pt x="67" y="97"/>
                    </a:cubicBezTo>
                    <a:cubicBezTo>
                      <a:pt x="80" y="83"/>
                      <a:pt x="84" y="63"/>
                      <a:pt x="77" y="47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5" y="108"/>
                      <a:pt x="144" y="111"/>
                      <a:pt x="144" y="114"/>
                    </a:cubicBezTo>
                    <a:cubicBezTo>
                      <a:pt x="144" y="117"/>
                      <a:pt x="145" y="120"/>
                      <a:pt x="146" y="12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2" y="140"/>
                      <a:pt x="117" y="138"/>
                      <a:pt x="112" y="138"/>
                    </a:cubicBezTo>
                    <a:cubicBezTo>
                      <a:pt x="99" y="138"/>
                      <a:pt x="88" y="149"/>
                      <a:pt x="88" y="162"/>
                    </a:cubicBezTo>
                    <a:cubicBezTo>
                      <a:pt x="52" y="162"/>
                      <a:pt x="52" y="162"/>
                      <a:pt x="52" y="162"/>
                    </a:cubicBezTo>
                    <a:cubicBezTo>
                      <a:pt x="41" y="162"/>
                      <a:pt x="32" y="171"/>
                      <a:pt x="32" y="182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2"/>
                      <a:pt x="34" y="194"/>
                      <a:pt x="36" y="194"/>
                    </a:cubicBezTo>
                    <a:cubicBezTo>
                      <a:pt x="156" y="194"/>
                      <a:pt x="156" y="194"/>
                      <a:pt x="156" y="194"/>
                    </a:cubicBezTo>
                    <a:cubicBezTo>
                      <a:pt x="158" y="194"/>
                      <a:pt x="160" y="192"/>
                      <a:pt x="160" y="190"/>
                    </a:cubicBezTo>
                    <a:cubicBezTo>
                      <a:pt x="160" y="182"/>
                      <a:pt x="160" y="182"/>
                      <a:pt x="160" y="182"/>
                    </a:cubicBezTo>
                    <a:cubicBezTo>
                      <a:pt x="160" y="171"/>
                      <a:pt x="151" y="162"/>
                      <a:pt x="140" y="162"/>
                    </a:cubicBezTo>
                    <a:cubicBezTo>
                      <a:pt x="136" y="162"/>
                      <a:pt x="136" y="162"/>
                      <a:pt x="136" y="162"/>
                    </a:cubicBezTo>
                    <a:cubicBezTo>
                      <a:pt x="136" y="157"/>
                      <a:pt x="134" y="152"/>
                      <a:pt x="132" y="148"/>
                    </a:cubicBezTo>
                    <a:cubicBezTo>
                      <a:pt x="152" y="128"/>
                      <a:pt x="152" y="128"/>
                      <a:pt x="152" y="128"/>
                    </a:cubicBezTo>
                    <a:cubicBezTo>
                      <a:pt x="154" y="129"/>
                      <a:pt x="157" y="130"/>
                      <a:pt x="160" y="130"/>
                    </a:cubicBezTo>
                    <a:close/>
                    <a:moveTo>
                      <a:pt x="55" y="48"/>
                    </a:moveTo>
                    <a:cubicBezTo>
                      <a:pt x="55" y="49"/>
                      <a:pt x="53" y="50"/>
                      <a:pt x="52" y="50"/>
                    </a:cubicBezTo>
                    <a:cubicBezTo>
                      <a:pt x="51" y="50"/>
                      <a:pt x="50" y="49"/>
                      <a:pt x="50" y="48"/>
                    </a:cubicBezTo>
                    <a:cubicBezTo>
                      <a:pt x="45" y="43"/>
                      <a:pt x="38" y="41"/>
                      <a:pt x="31" y="42"/>
                    </a:cubicBezTo>
                    <a:cubicBezTo>
                      <a:pt x="29" y="42"/>
                      <a:pt x="27" y="41"/>
                      <a:pt x="27" y="39"/>
                    </a:cubicBezTo>
                    <a:cubicBezTo>
                      <a:pt x="26" y="36"/>
                      <a:pt x="28" y="34"/>
                      <a:pt x="30" y="34"/>
                    </a:cubicBezTo>
                    <a:cubicBezTo>
                      <a:pt x="31" y="34"/>
                      <a:pt x="33" y="34"/>
                      <a:pt x="34" y="34"/>
                    </a:cubicBezTo>
                    <a:cubicBezTo>
                      <a:pt x="42" y="34"/>
                      <a:pt x="50" y="37"/>
                      <a:pt x="55" y="43"/>
                    </a:cubicBezTo>
                    <a:cubicBezTo>
                      <a:pt x="57" y="44"/>
                      <a:pt x="57" y="47"/>
                      <a:pt x="55" y="48"/>
                    </a:cubicBezTo>
                    <a:close/>
                  </a:path>
                </a:pathLst>
              </a:custGeom>
              <a:solidFill>
                <a:srgbClr val="313BBE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24">
                <a:extLst>
                  <a:ext uri="{FF2B5EF4-FFF2-40B4-BE49-F238E27FC236}">
                    <a16:creationId xmlns:a16="http://schemas.microsoft.com/office/drawing/2014/main" id="{7D1BA167-7EB9-9415-396E-76F773FDCFEB}"/>
                  </a:ext>
                </a:extLst>
              </p:cNvPr>
              <p:cNvSpPr/>
              <p:nvPr/>
            </p:nvSpPr>
            <p:spPr bwMode="auto">
              <a:xfrm>
                <a:off x="1698625" y="1379538"/>
                <a:ext cx="87313" cy="82550"/>
              </a:xfrm>
              <a:custGeom>
                <a:avLst/>
                <a:gdLst>
                  <a:gd name="T0" fmla="*/ 4 w 35"/>
                  <a:gd name="T1" fmla="*/ 0 h 33"/>
                  <a:gd name="T2" fmla="*/ 9 w 35"/>
                  <a:gd name="T3" fmla="*/ 26 h 33"/>
                  <a:gd name="T4" fmla="*/ 25 w 35"/>
                  <a:gd name="T5" fmla="*/ 33 h 33"/>
                  <a:gd name="T6" fmla="*/ 35 w 35"/>
                  <a:gd name="T7" fmla="*/ 31 h 33"/>
                  <a:gd name="T8" fmla="*/ 4 w 3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3">
                    <a:moveTo>
                      <a:pt x="4" y="0"/>
                    </a:moveTo>
                    <a:cubicBezTo>
                      <a:pt x="0" y="9"/>
                      <a:pt x="2" y="19"/>
                      <a:pt x="9" y="26"/>
                    </a:cubicBezTo>
                    <a:cubicBezTo>
                      <a:pt x="13" y="31"/>
                      <a:pt x="19" y="33"/>
                      <a:pt x="25" y="33"/>
                    </a:cubicBezTo>
                    <a:cubicBezTo>
                      <a:pt x="28" y="33"/>
                      <a:pt x="32" y="32"/>
                      <a:pt x="35" y="31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731FFA4-FE23-3ECE-B0C7-FF470F788A6F}"/>
              </a:ext>
            </a:extLst>
          </p:cNvPr>
          <p:cNvGrpSpPr/>
          <p:nvPr/>
        </p:nvGrpSpPr>
        <p:grpSpPr>
          <a:xfrm>
            <a:off x="7092950" y="1552575"/>
            <a:ext cx="871220" cy="871220"/>
            <a:chOff x="11170" y="2829"/>
            <a:chExt cx="1372" cy="1372"/>
          </a:xfrm>
          <a:solidFill>
            <a:srgbClr val="F8C002"/>
          </a:solidFill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411D808-5CD2-3B3B-03A9-1BD4BDAA531E}"/>
                </a:ext>
              </a:extLst>
            </p:cNvPr>
            <p:cNvSpPr/>
            <p:nvPr/>
          </p:nvSpPr>
          <p:spPr>
            <a:xfrm>
              <a:off x="11170" y="2829"/>
              <a:ext cx="1372" cy="1372"/>
            </a:xfrm>
            <a:prstGeom prst="ellipse">
              <a:avLst/>
            </a:prstGeom>
            <a:noFill/>
            <a:ln>
              <a:solidFill>
                <a:srgbClr val="8A8A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B3D8AFB-1EC9-A3A2-7298-B69A6797370A}"/>
                </a:ext>
              </a:extLst>
            </p:cNvPr>
            <p:cNvGrpSpPr/>
            <p:nvPr/>
          </p:nvGrpSpPr>
          <p:grpSpPr>
            <a:xfrm>
              <a:off x="11631" y="3230"/>
              <a:ext cx="450" cy="571"/>
              <a:chOff x="2889250" y="1241425"/>
              <a:chExt cx="376238" cy="477838"/>
            </a:xfrm>
            <a:grpFill/>
          </p:grpSpPr>
          <p:sp>
            <p:nvSpPr>
              <p:cNvPr id="28" name="Freeform 25">
                <a:extLst>
                  <a:ext uri="{FF2B5EF4-FFF2-40B4-BE49-F238E27FC236}">
                    <a16:creationId xmlns:a16="http://schemas.microsoft.com/office/drawing/2014/main" id="{ED9F22FB-BDCE-5A8E-B9F2-A01281DABE19}"/>
                  </a:ext>
                </a:extLst>
              </p:cNvPr>
              <p:cNvSpPr/>
              <p:nvPr/>
            </p:nvSpPr>
            <p:spPr bwMode="auto">
              <a:xfrm>
                <a:off x="2889250" y="1241425"/>
                <a:ext cx="376238" cy="477838"/>
              </a:xfrm>
              <a:custGeom>
                <a:avLst/>
                <a:gdLst>
                  <a:gd name="T0" fmla="*/ 108 w 152"/>
                  <a:gd name="T1" fmla="*/ 161 h 193"/>
                  <a:gd name="T2" fmla="*/ 68 w 152"/>
                  <a:gd name="T3" fmla="*/ 161 h 193"/>
                  <a:gd name="T4" fmla="*/ 68 w 152"/>
                  <a:gd name="T5" fmla="*/ 145 h 193"/>
                  <a:gd name="T6" fmla="*/ 121 w 152"/>
                  <a:gd name="T7" fmla="*/ 122 h 193"/>
                  <a:gd name="T8" fmla="*/ 130 w 152"/>
                  <a:gd name="T9" fmla="*/ 19 h 193"/>
                  <a:gd name="T10" fmla="*/ 130 w 152"/>
                  <a:gd name="T11" fmla="*/ 18 h 193"/>
                  <a:gd name="T12" fmla="*/ 130 w 152"/>
                  <a:gd name="T13" fmla="*/ 18 h 193"/>
                  <a:gd name="T14" fmla="*/ 128 w 152"/>
                  <a:gd name="T15" fmla="*/ 14 h 193"/>
                  <a:gd name="T16" fmla="*/ 130 w 152"/>
                  <a:gd name="T17" fmla="*/ 10 h 193"/>
                  <a:gd name="T18" fmla="*/ 137 w 152"/>
                  <a:gd name="T19" fmla="*/ 10 h 193"/>
                  <a:gd name="T20" fmla="*/ 143 w 152"/>
                  <a:gd name="T21" fmla="*/ 10 h 193"/>
                  <a:gd name="T22" fmla="*/ 143 w 152"/>
                  <a:gd name="T23" fmla="*/ 5 h 193"/>
                  <a:gd name="T24" fmla="*/ 124 w 152"/>
                  <a:gd name="T25" fmla="*/ 5 h 193"/>
                  <a:gd name="T26" fmla="*/ 120 w 152"/>
                  <a:gd name="T27" fmla="*/ 14 h 193"/>
                  <a:gd name="T28" fmla="*/ 124 w 152"/>
                  <a:gd name="T29" fmla="*/ 23 h 193"/>
                  <a:gd name="T30" fmla="*/ 124 w 152"/>
                  <a:gd name="T31" fmla="*/ 23 h 193"/>
                  <a:gd name="T32" fmla="*/ 115 w 152"/>
                  <a:gd name="T33" fmla="*/ 116 h 193"/>
                  <a:gd name="T34" fmla="*/ 23 w 152"/>
                  <a:gd name="T35" fmla="*/ 124 h 193"/>
                  <a:gd name="T36" fmla="*/ 23 w 152"/>
                  <a:gd name="T37" fmla="*/ 124 h 193"/>
                  <a:gd name="T38" fmla="*/ 4 w 152"/>
                  <a:gd name="T39" fmla="*/ 125 h 193"/>
                  <a:gd name="T40" fmla="*/ 0 w 152"/>
                  <a:gd name="T41" fmla="*/ 134 h 193"/>
                  <a:gd name="T42" fmla="*/ 4 w 152"/>
                  <a:gd name="T43" fmla="*/ 144 h 193"/>
                  <a:gd name="T44" fmla="*/ 7 w 152"/>
                  <a:gd name="T45" fmla="*/ 145 h 193"/>
                  <a:gd name="T46" fmla="*/ 10 w 152"/>
                  <a:gd name="T47" fmla="*/ 144 h 193"/>
                  <a:gd name="T48" fmla="*/ 10 w 152"/>
                  <a:gd name="T49" fmla="*/ 138 h 193"/>
                  <a:gd name="T50" fmla="*/ 8 w 152"/>
                  <a:gd name="T51" fmla="*/ 134 h 193"/>
                  <a:gd name="T52" fmla="*/ 10 w 152"/>
                  <a:gd name="T53" fmla="*/ 130 h 193"/>
                  <a:gd name="T54" fmla="*/ 18 w 152"/>
                  <a:gd name="T55" fmla="*/ 130 h 193"/>
                  <a:gd name="T56" fmla="*/ 18 w 152"/>
                  <a:gd name="T57" fmla="*/ 131 h 193"/>
                  <a:gd name="T58" fmla="*/ 18 w 152"/>
                  <a:gd name="T59" fmla="*/ 131 h 193"/>
                  <a:gd name="T60" fmla="*/ 60 w 152"/>
                  <a:gd name="T61" fmla="*/ 145 h 193"/>
                  <a:gd name="T62" fmla="*/ 60 w 152"/>
                  <a:gd name="T63" fmla="*/ 161 h 193"/>
                  <a:gd name="T64" fmla="*/ 20 w 152"/>
                  <a:gd name="T65" fmla="*/ 161 h 193"/>
                  <a:gd name="T66" fmla="*/ 0 w 152"/>
                  <a:gd name="T67" fmla="*/ 181 h 193"/>
                  <a:gd name="T68" fmla="*/ 0 w 152"/>
                  <a:gd name="T69" fmla="*/ 189 h 193"/>
                  <a:gd name="T70" fmla="*/ 4 w 152"/>
                  <a:gd name="T71" fmla="*/ 193 h 193"/>
                  <a:gd name="T72" fmla="*/ 124 w 152"/>
                  <a:gd name="T73" fmla="*/ 193 h 193"/>
                  <a:gd name="T74" fmla="*/ 128 w 152"/>
                  <a:gd name="T75" fmla="*/ 189 h 193"/>
                  <a:gd name="T76" fmla="*/ 128 w 152"/>
                  <a:gd name="T77" fmla="*/ 181 h 193"/>
                  <a:gd name="T78" fmla="*/ 108 w 152"/>
                  <a:gd name="T79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2" h="193">
                    <a:moveTo>
                      <a:pt x="108" y="161"/>
                    </a:moveTo>
                    <a:cubicBezTo>
                      <a:pt x="68" y="161"/>
                      <a:pt x="68" y="161"/>
                      <a:pt x="68" y="161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88" y="144"/>
                      <a:pt x="107" y="136"/>
                      <a:pt x="121" y="122"/>
                    </a:cubicBezTo>
                    <a:cubicBezTo>
                      <a:pt x="148" y="94"/>
                      <a:pt x="152" y="50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6"/>
                      <a:pt x="128" y="14"/>
                    </a:cubicBezTo>
                    <a:cubicBezTo>
                      <a:pt x="128" y="13"/>
                      <a:pt x="129" y="11"/>
                      <a:pt x="130" y="10"/>
                    </a:cubicBezTo>
                    <a:cubicBezTo>
                      <a:pt x="132" y="8"/>
                      <a:pt x="135" y="8"/>
                      <a:pt x="137" y="10"/>
                    </a:cubicBezTo>
                    <a:cubicBezTo>
                      <a:pt x="139" y="12"/>
                      <a:pt x="141" y="12"/>
                      <a:pt x="143" y="10"/>
                    </a:cubicBezTo>
                    <a:cubicBezTo>
                      <a:pt x="144" y="9"/>
                      <a:pt x="144" y="6"/>
                      <a:pt x="143" y="5"/>
                    </a:cubicBezTo>
                    <a:cubicBezTo>
                      <a:pt x="138" y="0"/>
                      <a:pt x="129" y="0"/>
                      <a:pt x="124" y="5"/>
                    </a:cubicBezTo>
                    <a:cubicBezTo>
                      <a:pt x="121" y="7"/>
                      <a:pt x="120" y="11"/>
                      <a:pt x="120" y="14"/>
                    </a:cubicBezTo>
                    <a:cubicBezTo>
                      <a:pt x="120" y="18"/>
                      <a:pt x="121" y="21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43" y="52"/>
                      <a:pt x="140" y="92"/>
                      <a:pt x="115" y="116"/>
                    </a:cubicBezTo>
                    <a:cubicBezTo>
                      <a:pt x="91" y="140"/>
                      <a:pt x="51" y="14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17" y="120"/>
                      <a:pt x="9" y="120"/>
                      <a:pt x="4" y="125"/>
                    </a:cubicBezTo>
                    <a:cubicBezTo>
                      <a:pt x="2" y="127"/>
                      <a:pt x="0" y="131"/>
                      <a:pt x="0" y="134"/>
                    </a:cubicBezTo>
                    <a:cubicBezTo>
                      <a:pt x="0" y="138"/>
                      <a:pt x="2" y="141"/>
                      <a:pt x="4" y="144"/>
                    </a:cubicBezTo>
                    <a:cubicBezTo>
                      <a:pt x="5" y="144"/>
                      <a:pt x="6" y="145"/>
                      <a:pt x="7" y="145"/>
                    </a:cubicBezTo>
                    <a:cubicBezTo>
                      <a:pt x="8" y="145"/>
                      <a:pt x="9" y="144"/>
                      <a:pt x="10" y="144"/>
                    </a:cubicBezTo>
                    <a:cubicBezTo>
                      <a:pt x="11" y="142"/>
                      <a:pt x="11" y="140"/>
                      <a:pt x="10" y="138"/>
                    </a:cubicBezTo>
                    <a:cubicBezTo>
                      <a:pt x="9" y="137"/>
                      <a:pt x="8" y="136"/>
                      <a:pt x="8" y="134"/>
                    </a:cubicBezTo>
                    <a:cubicBezTo>
                      <a:pt x="8" y="133"/>
                      <a:pt x="9" y="131"/>
                      <a:pt x="10" y="130"/>
                    </a:cubicBezTo>
                    <a:cubicBezTo>
                      <a:pt x="12" y="128"/>
                      <a:pt x="15" y="128"/>
                      <a:pt x="18" y="130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1" y="140"/>
                      <a:pt x="45" y="144"/>
                      <a:pt x="60" y="145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9" y="161"/>
                      <a:pt x="0" y="170"/>
                      <a:pt x="0" y="18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1"/>
                      <a:pt x="2" y="193"/>
                      <a:pt x="4" y="193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7" y="193"/>
                      <a:pt x="128" y="191"/>
                      <a:pt x="128" y="189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8" y="170"/>
                      <a:pt x="119" y="161"/>
                      <a:pt x="108" y="161"/>
                    </a:cubicBezTo>
                    <a:close/>
                  </a:path>
                </a:pathLst>
              </a:custGeom>
              <a:solidFill>
                <a:srgbClr val="8A8A8A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26">
                <a:extLst>
                  <a:ext uri="{FF2B5EF4-FFF2-40B4-BE49-F238E27FC236}">
                    <a16:creationId xmlns:a16="http://schemas.microsoft.com/office/drawing/2014/main" id="{B8E71031-9033-1A62-3134-50E09C0995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89250" y="1244600"/>
                <a:ext cx="315913" cy="314325"/>
              </a:xfrm>
              <a:custGeom>
                <a:avLst/>
                <a:gdLst>
                  <a:gd name="T0" fmla="*/ 64 w 128"/>
                  <a:gd name="T1" fmla="*/ 127 h 127"/>
                  <a:gd name="T2" fmla="*/ 128 w 128"/>
                  <a:gd name="T3" fmla="*/ 64 h 127"/>
                  <a:gd name="T4" fmla="*/ 64 w 128"/>
                  <a:gd name="T5" fmla="*/ 0 h 127"/>
                  <a:gd name="T6" fmla="*/ 0 w 128"/>
                  <a:gd name="T7" fmla="*/ 64 h 127"/>
                  <a:gd name="T8" fmla="*/ 64 w 128"/>
                  <a:gd name="T9" fmla="*/ 127 h 127"/>
                  <a:gd name="T10" fmla="*/ 64 w 128"/>
                  <a:gd name="T11" fmla="*/ 24 h 127"/>
                  <a:gd name="T12" fmla="*/ 68 w 128"/>
                  <a:gd name="T13" fmla="*/ 28 h 127"/>
                  <a:gd name="T14" fmla="*/ 64 w 128"/>
                  <a:gd name="T15" fmla="*/ 32 h 127"/>
                  <a:gd name="T16" fmla="*/ 28 w 128"/>
                  <a:gd name="T17" fmla="*/ 68 h 127"/>
                  <a:gd name="T18" fmla="*/ 24 w 128"/>
                  <a:gd name="T19" fmla="*/ 72 h 127"/>
                  <a:gd name="T20" fmla="*/ 20 w 128"/>
                  <a:gd name="T21" fmla="*/ 68 h 127"/>
                  <a:gd name="T22" fmla="*/ 64 w 128"/>
                  <a:gd name="T23" fmla="*/ 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7">
                    <a:moveTo>
                      <a:pt x="64" y="127"/>
                    </a:moveTo>
                    <a:cubicBezTo>
                      <a:pt x="99" y="127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24"/>
                    </a:moveTo>
                    <a:cubicBezTo>
                      <a:pt x="66" y="24"/>
                      <a:pt x="68" y="26"/>
                      <a:pt x="68" y="28"/>
                    </a:cubicBezTo>
                    <a:cubicBezTo>
                      <a:pt x="68" y="30"/>
                      <a:pt x="66" y="32"/>
                      <a:pt x="64" y="32"/>
                    </a:cubicBezTo>
                    <a:cubicBezTo>
                      <a:pt x="44" y="32"/>
                      <a:pt x="28" y="48"/>
                      <a:pt x="28" y="68"/>
                    </a:cubicBezTo>
                    <a:cubicBezTo>
                      <a:pt x="28" y="70"/>
                      <a:pt x="27" y="72"/>
                      <a:pt x="24" y="72"/>
                    </a:cubicBezTo>
                    <a:cubicBezTo>
                      <a:pt x="22" y="72"/>
                      <a:pt x="20" y="70"/>
                      <a:pt x="20" y="68"/>
                    </a:cubicBezTo>
                    <a:cubicBezTo>
                      <a:pt x="20" y="44"/>
                      <a:pt x="40" y="24"/>
                      <a:pt x="64" y="24"/>
                    </a:cubicBezTo>
                    <a:close/>
                  </a:path>
                </a:pathLst>
              </a:custGeom>
              <a:solidFill>
                <a:srgbClr val="8A8A8A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C4E9809-4789-CB97-E7B1-F87C841B1659}"/>
              </a:ext>
            </a:extLst>
          </p:cNvPr>
          <p:cNvGrpSpPr/>
          <p:nvPr/>
        </p:nvGrpSpPr>
        <p:grpSpPr>
          <a:xfrm>
            <a:off x="4190365" y="2368550"/>
            <a:ext cx="871220" cy="871220"/>
            <a:chOff x="6599" y="4114"/>
            <a:chExt cx="1372" cy="1372"/>
          </a:xfrm>
          <a:solidFill>
            <a:srgbClr val="F8C002"/>
          </a:solidFill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B5623E4-C045-BB0B-AEF4-FFF1A77E9757}"/>
                </a:ext>
              </a:extLst>
            </p:cNvPr>
            <p:cNvSpPr/>
            <p:nvPr/>
          </p:nvSpPr>
          <p:spPr>
            <a:xfrm>
              <a:off x="6599" y="4114"/>
              <a:ext cx="1372" cy="1372"/>
            </a:xfrm>
            <a:prstGeom prst="ellipse">
              <a:avLst/>
            </a:prstGeom>
            <a:noFill/>
            <a:ln>
              <a:solidFill>
                <a:srgbClr val="313BBE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201C1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201C1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D532834-2C0E-42FB-AEE6-E40EA5BEEAA5}"/>
                </a:ext>
              </a:extLst>
            </p:cNvPr>
            <p:cNvGrpSpPr/>
            <p:nvPr/>
          </p:nvGrpSpPr>
          <p:grpSpPr>
            <a:xfrm>
              <a:off x="6993" y="4517"/>
              <a:ext cx="584" cy="566"/>
              <a:chOff x="2822575" y="2408238"/>
              <a:chExt cx="488950" cy="474662"/>
            </a:xfrm>
            <a:grpFill/>
          </p:grpSpPr>
          <p:sp>
            <p:nvSpPr>
              <p:cNvPr id="33" name="Freeform 31">
                <a:extLst>
                  <a:ext uri="{FF2B5EF4-FFF2-40B4-BE49-F238E27FC236}">
                    <a16:creationId xmlns:a16="http://schemas.microsoft.com/office/drawing/2014/main" id="{864AA8F1-775F-8CBE-E5AC-9CEDD9C4CD29}"/>
                  </a:ext>
                </a:extLst>
              </p:cNvPr>
              <p:cNvSpPr/>
              <p:nvPr/>
            </p:nvSpPr>
            <p:spPr bwMode="auto">
              <a:xfrm>
                <a:off x="3048000" y="2646363"/>
                <a:ext cx="38100" cy="39687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8 h 16"/>
                  <a:gd name="T6" fmla="*/ 8 w 16"/>
                  <a:gd name="T7" fmla="*/ 16 h 16"/>
                  <a:gd name="T8" fmla="*/ 14 w 16"/>
                  <a:gd name="T9" fmla="*/ 14 h 16"/>
                  <a:gd name="T10" fmla="*/ 16 w 16"/>
                  <a:gd name="T11" fmla="*/ 8 h 16"/>
                  <a:gd name="T12" fmla="*/ 8 w 1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32">
                <a:extLst>
                  <a:ext uri="{FF2B5EF4-FFF2-40B4-BE49-F238E27FC236}">
                    <a16:creationId xmlns:a16="http://schemas.microsoft.com/office/drawing/2014/main" id="{4E5A3599-455B-1706-08BA-578F47814B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22575" y="2408238"/>
                <a:ext cx="488950" cy="474662"/>
              </a:xfrm>
              <a:custGeom>
                <a:avLst/>
                <a:gdLst>
                  <a:gd name="T0" fmla="*/ 187 w 198"/>
                  <a:gd name="T1" fmla="*/ 104 h 192"/>
                  <a:gd name="T2" fmla="*/ 168 w 198"/>
                  <a:gd name="T3" fmla="*/ 33 h 192"/>
                  <a:gd name="T4" fmla="*/ 184 w 198"/>
                  <a:gd name="T5" fmla="*/ 48 h 192"/>
                  <a:gd name="T6" fmla="*/ 187 w 198"/>
                  <a:gd name="T7" fmla="*/ 8 h 192"/>
                  <a:gd name="T8" fmla="*/ 148 w 198"/>
                  <a:gd name="T9" fmla="*/ 8 h 192"/>
                  <a:gd name="T10" fmla="*/ 162 w 198"/>
                  <a:gd name="T11" fmla="*/ 27 h 192"/>
                  <a:gd name="T12" fmla="*/ 99 w 198"/>
                  <a:gd name="T13" fmla="*/ 16 h 192"/>
                  <a:gd name="T14" fmla="*/ 36 w 198"/>
                  <a:gd name="T15" fmla="*/ 27 h 192"/>
                  <a:gd name="T16" fmla="*/ 50 w 198"/>
                  <a:gd name="T17" fmla="*/ 8 h 192"/>
                  <a:gd name="T18" fmla="*/ 11 w 198"/>
                  <a:gd name="T19" fmla="*/ 8 h 192"/>
                  <a:gd name="T20" fmla="*/ 14 w 198"/>
                  <a:gd name="T21" fmla="*/ 48 h 192"/>
                  <a:gd name="T22" fmla="*/ 31 w 198"/>
                  <a:gd name="T23" fmla="*/ 33 h 192"/>
                  <a:gd name="T24" fmla="*/ 11 w 198"/>
                  <a:gd name="T25" fmla="*/ 104 h 192"/>
                  <a:gd name="T26" fmla="*/ 49 w 198"/>
                  <a:gd name="T27" fmla="*/ 176 h 192"/>
                  <a:gd name="T28" fmla="*/ 36 w 198"/>
                  <a:gd name="T29" fmla="*/ 190 h 192"/>
                  <a:gd name="T30" fmla="*/ 42 w 198"/>
                  <a:gd name="T31" fmla="*/ 191 h 192"/>
                  <a:gd name="T32" fmla="*/ 56 w 198"/>
                  <a:gd name="T33" fmla="*/ 180 h 192"/>
                  <a:gd name="T34" fmla="*/ 142 w 198"/>
                  <a:gd name="T35" fmla="*/ 180 h 192"/>
                  <a:gd name="T36" fmla="*/ 157 w 198"/>
                  <a:gd name="T37" fmla="*/ 191 h 192"/>
                  <a:gd name="T38" fmla="*/ 162 w 198"/>
                  <a:gd name="T39" fmla="*/ 190 h 192"/>
                  <a:gd name="T40" fmla="*/ 150 w 198"/>
                  <a:gd name="T41" fmla="*/ 176 h 192"/>
                  <a:gd name="T42" fmla="*/ 65 w 198"/>
                  <a:gd name="T43" fmla="*/ 49 h 192"/>
                  <a:gd name="T44" fmla="*/ 103 w 198"/>
                  <a:gd name="T45" fmla="*/ 44 h 192"/>
                  <a:gd name="T46" fmla="*/ 99 w 198"/>
                  <a:gd name="T47" fmla="*/ 64 h 192"/>
                  <a:gd name="T48" fmla="*/ 95 w 198"/>
                  <a:gd name="T49" fmla="*/ 48 h 192"/>
                  <a:gd name="T50" fmla="*/ 67 w 198"/>
                  <a:gd name="T51" fmla="*/ 56 h 192"/>
                  <a:gd name="T52" fmla="*/ 65 w 198"/>
                  <a:gd name="T53" fmla="*/ 49 h 192"/>
                  <a:gd name="T54" fmla="*/ 119 w 198"/>
                  <a:gd name="T55" fmla="*/ 128 h 192"/>
                  <a:gd name="T56" fmla="*/ 107 w 198"/>
                  <a:gd name="T57" fmla="*/ 118 h 192"/>
                  <a:gd name="T58" fmla="*/ 83 w 198"/>
                  <a:gd name="T59" fmla="*/ 104 h 192"/>
                  <a:gd name="T60" fmla="*/ 52 w 198"/>
                  <a:gd name="T61" fmla="*/ 63 h 192"/>
                  <a:gd name="T62" fmla="*/ 58 w 198"/>
                  <a:gd name="T63" fmla="*/ 57 h 192"/>
                  <a:gd name="T64" fmla="*/ 99 w 198"/>
                  <a:gd name="T65" fmla="*/ 88 h 192"/>
                  <a:gd name="T66" fmla="*/ 113 w 198"/>
                  <a:gd name="T67" fmla="*/ 112 h 192"/>
                  <a:gd name="T68" fmla="*/ 122 w 198"/>
                  <a:gd name="T69" fmla="*/ 12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192">
                    <a:moveTo>
                      <a:pt x="150" y="176"/>
                    </a:moveTo>
                    <a:cubicBezTo>
                      <a:pt x="172" y="160"/>
                      <a:pt x="187" y="134"/>
                      <a:pt x="187" y="104"/>
                    </a:cubicBezTo>
                    <a:cubicBezTo>
                      <a:pt x="187" y="79"/>
                      <a:pt x="177" y="57"/>
                      <a:pt x="160" y="41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2" y="47"/>
                      <a:pt x="183" y="48"/>
                      <a:pt x="184" y="48"/>
                    </a:cubicBezTo>
                    <a:cubicBezTo>
                      <a:pt x="185" y="48"/>
                      <a:pt x="186" y="47"/>
                      <a:pt x="187" y="47"/>
                    </a:cubicBezTo>
                    <a:cubicBezTo>
                      <a:pt x="198" y="36"/>
                      <a:pt x="198" y="19"/>
                      <a:pt x="187" y="8"/>
                    </a:cubicBezTo>
                    <a:cubicBezTo>
                      <a:pt x="182" y="3"/>
                      <a:pt x="175" y="0"/>
                      <a:pt x="168" y="0"/>
                    </a:cubicBezTo>
                    <a:cubicBezTo>
                      <a:pt x="160" y="0"/>
                      <a:pt x="153" y="3"/>
                      <a:pt x="148" y="8"/>
                    </a:cubicBezTo>
                    <a:cubicBezTo>
                      <a:pt x="147" y="9"/>
                      <a:pt x="147" y="12"/>
                      <a:pt x="148" y="14"/>
                    </a:cubicBezTo>
                    <a:cubicBezTo>
                      <a:pt x="162" y="27"/>
                      <a:pt x="162" y="27"/>
                      <a:pt x="162" y="27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39" y="23"/>
                      <a:pt x="120" y="16"/>
                      <a:pt x="99" y="16"/>
                    </a:cubicBezTo>
                    <a:cubicBezTo>
                      <a:pt x="78" y="16"/>
                      <a:pt x="59" y="23"/>
                      <a:pt x="44" y="35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2" y="12"/>
                      <a:pt x="52" y="9"/>
                      <a:pt x="50" y="8"/>
                    </a:cubicBezTo>
                    <a:cubicBezTo>
                      <a:pt x="45" y="3"/>
                      <a:pt x="38" y="0"/>
                      <a:pt x="31" y="0"/>
                    </a:cubicBezTo>
                    <a:cubicBezTo>
                      <a:pt x="23" y="0"/>
                      <a:pt x="16" y="3"/>
                      <a:pt x="11" y="8"/>
                    </a:cubicBezTo>
                    <a:cubicBezTo>
                      <a:pt x="0" y="19"/>
                      <a:pt x="0" y="36"/>
                      <a:pt x="11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5" y="48"/>
                      <a:pt x="16" y="47"/>
                      <a:pt x="17" y="47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21" y="57"/>
                      <a:pt x="11" y="79"/>
                      <a:pt x="11" y="104"/>
                    </a:cubicBezTo>
                    <a:cubicBezTo>
                      <a:pt x="11" y="134"/>
                      <a:pt x="26" y="160"/>
                      <a:pt x="49" y="176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5" y="186"/>
                      <a:pt x="35" y="188"/>
                      <a:pt x="36" y="190"/>
                    </a:cubicBezTo>
                    <a:cubicBezTo>
                      <a:pt x="37" y="191"/>
                      <a:pt x="38" y="192"/>
                      <a:pt x="39" y="192"/>
                    </a:cubicBezTo>
                    <a:cubicBezTo>
                      <a:pt x="40" y="192"/>
                      <a:pt x="41" y="192"/>
                      <a:pt x="42" y="19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9" y="188"/>
                      <a:pt x="83" y="192"/>
                      <a:pt x="99" y="192"/>
                    </a:cubicBezTo>
                    <a:cubicBezTo>
                      <a:pt x="115" y="192"/>
                      <a:pt x="130" y="188"/>
                      <a:pt x="142" y="180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57" y="192"/>
                      <a:pt x="158" y="192"/>
                      <a:pt x="159" y="192"/>
                    </a:cubicBezTo>
                    <a:cubicBezTo>
                      <a:pt x="160" y="192"/>
                      <a:pt x="162" y="191"/>
                      <a:pt x="162" y="190"/>
                    </a:cubicBezTo>
                    <a:cubicBezTo>
                      <a:pt x="164" y="188"/>
                      <a:pt x="163" y="186"/>
                      <a:pt x="162" y="185"/>
                    </a:cubicBezTo>
                    <a:cubicBezTo>
                      <a:pt x="150" y="176"/>
                      <a:pt x="150" y="176"/>
                      <a:pt x="150" y="176"/>
                    </a:cubicBezTo>
                    <a:cubicBezTo>
                      <a:pt x="150" y="176"/>
                      <a:pt x="150" y="176"/>
                      <a:pt x="150" y="176"/>
                    </a:cubicBezTo>
                    <a:close/>
                    <a:moveTo>
                      <a:pt x="65" y="49"/>
                    </a:moveTo>
                    <a:cubicBezTo>
                      <a:pt x="74" y="43"/>
                      <a:pt x="85" y="40"/>
                      <a:pt x="99" y="40"/>
                    </a:cubicBezTo>
                    <a:cubicBezTo>
                      <a:pt x="101" y="40"/>
                      <a:pt x="103" y="42"/>
                      <a:pt x="103" y="44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3" y="62"/>
                      <a:pt x="101" y="64"/>
                      <a:pt x="99" y="64"/>
                    </a:cubicBezTo>
                    <a:cubicBezTo>
                      <a:pt x="97" y="64"/>
                      <a:pt x="95" y="62"/>
                      <a:pt x="95" y="60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85" y="48"/>
                      <a:pt x="76" y="51"/>
                      <a:pt x="69" y="55"/>
                    </a:cubicBezTo>
                    <a:cubicBezTo>
                      <a:pt x="69" y="56"/>
                      <a:pt x="68" y="56"/>
                      <a:pt x="67" y="56"/>
                    </a:cubicBezTo>
                    <a:cubicBezTo>
                      <a:pt x="66" y="56"/>
                      <a:pt x="65" y="55"/>
                      <a:pt x="64" y="54"/>
                    </a:cubicBezTo>
                    <a:cubicBezTo>
                      <a:pt x="63" y="52"/>
                      <a:pt x="63" y="50"/>
                      <a:pt x="65" y="49"/>
                    </a:cubicBezTo>
                    <a:close/>
                    <a:moveTo>
                      <a:pt x="122" y="127"/>
                    </a:moveTo>
                    <a:cubicBezTo>
                      <a:pt x="121" y="127"/>
                      <a:pt x="120" y="128"/>
                      <a:pt x="119" y="128"/>
                    </a:cubicBezTo>
                    <a:cubicBezTo>
                      <a:pt x="118" y="128"/>
                      <a:pt x="117" y="127"/>
                      <a:pt x="116" y="127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05" y="119"/>
                      <a:pt x="102" y="120"/>
                      <a:pt x="99" y="120"/>
                    </a:cubicBezTo>
                    <a:cubicBezTo>
                      <a:pt x="90" y="120"/>
                      <a:pt x="83" y="113"/>
                      <a:pt x="83" y="104"/>
                    </a:cubicBezTo>
                    <a:cubicBezTo>
                      <a:pt x="83" y="101"/>
                      <a:pt x="84" y="98"/>
                      <a:pt x="85" y="96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1"/>
                      <a:pt x="51" y="59"/>
                      <a:pt x="52" y="57"/>
                    </a:cubicBezTo>
                    <a:cubicBezTo>
                      <a:pt x="54" y="55"/>
                      <a:pt x="56" y="55"/>
                      <a:pt x="58" y="57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3" y="89"/>
                      <a:pt x="96" y="88"/>
                      <a:pt x="99" y="88"/>
                    </a:cubicBezTo>
                    <a:cubicBezTo>
                      <a:pt x="108" y="88"/>
                      <a:pt x="115" y="95"/>
                      <a:pt x="115" y="104"/>
                    </a:cubicBezTo>
                    <a:cubicBezTo>
                      <a:pt x="115" y="107"/>
                      <a:pt x="114" y="110"/>
                      <a:pt x="113" y="112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4" y="123"/>
                      <a:pt x="124" y="125"/>
                      <a:pt x="122" y="127"/>
                    </a:cubicBezTo>
                    <a:close/>
                  </a:path>
                </a:pathLst>
              </a:custGeom>
              <a:solidFill>
                <a:srgbClr val="313BBE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DD1CBBF-24AE-5D4A-2941-C1848AF26954}"/>
              </a:ext>
            </a:extLst>
          </p:cNvPr>
          <p:cNvGrpSpPr/>
          <p:nvPr/>
        </p:nvGrpSpPr>
        <p:grpSpPr>
          <a:xfrm>
            <a:off x="7092950" y="3184525"/>
            <a:ext cx="871220" cy="871220"/>
            <a:chOff x="11170" y="5399"/>
            <a:chExt cx="1372" cy="1372"/>
          </a:xfrm>
          <a:solidFill>
            <a:srgbClr val="F8C002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B1C372E-CADB-D5AF-98F2-F32D50ACC1C6}"/>
                </a:ext>
              </a:extLst>
            </p:cNvPr>
            <p:cNvSpPr/>
            <p:nvPr/>
          </p:nvSpPr>
          <p:spPr>
            <a:xfrm>
              <a:off x="11170" y="5399"/>
              <a:ext cx="1372" cy="1372"/>
            </a:xfrm>
            <a:prstGeom prst="ellipse">
              <a:avLst/>
            </a:prstGeom>
            <a:noFill/>
            <a:ln>
              <a:solidFill>
                <a:srgbClr val="8A8A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201C11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5217B11-A2E3-43FE-80F0-0B989231A4C9}"/>
                </a:ext>
              </a:extLst>
            </p:cNvPr>
            <p:cNvGrpSpPr/>
            <p:nvPr/>
          </p:nvGrpSpPr>
          <p:grpSpPr>
            <a:xfrm>
              <a:off x="11684" y="5801"/>
              <a:ext cx="379" cy="566"/>
              <a:chOff x="596900" y="3573463"/>
              <a:chExt cx="317500" cy="474662"/>
            </a:xfrm>
            <a:grpFill/>
          </p:grpSpPr>
          <p:sp>
            <p:nvSpPr>
              <p:cNvPr id="38" name="Freeform 35">
                <a:extLst>
                  <a:ext uri="{FF2B5EF4-FFF2-40B4-BE49-F238E27FC236}">
                    <a16:creationId xmlns:a16="http://schemas.microsoft.com/office/drawing/2014/main" id="{DEFEC198-4114-22F3-C87E-23C81CB8B317}"/>
                  </a:ext>
                </a:extLst>
              </p:cNvPr>
              <p:cNvSpPr/>
              <p:nvPr/>
            </p:nvSpPr>
            <p:spPr bwMode="auto">
              <a:xfrm>
                <a:off x="657225" y="3929063"/>
                <a:ext cx="158750" cy="119062"/>
              </a:xfrm>
              <a:custGeom>
                <a:avLst/>
                <a:gdLst>
                  <a:gd name="T0" fmla="*/ 0 w 64"/>
                  <a:gd name="T1" fmla="*/ 4 h 48"/>
                  <a:gd name="T2" fmla="*/ 0 w 64"/>
                  <a:gd name="T3" fmla="*/ 28 h 48"/>
                  <a:gd name="T4" fmla="*/ 4 w 64"/>
                  <a:gd name="T5" fmla="*/ 32 h 48"/>
                  <a:gd name="T6" fmla="*/ 8 w 64"/>
                  <a:gd name="T7" fmla="*/ 32 h 48"/>
                  <a:gd name="T8" fmla="*/ 8 w 64"/>
                  <a:gd name="T9" fmla="*/ 36 h 48"/>
                  <a:gd name="T10" fmla="*/ 20 w 64"/>
                  <a:gd name="T11" fmla="*/ 48 h 48"/>
                  <a:gd name="T12" fmla="*/ 44 w 64"/>
                  <a:gd name="T13" fmla="*/ 48 h 48"/>
                  <a:gd name="T14" fmla="*/ 56 w 64"/>
                  <a:gd name="T15" fmla="*/ 36 h 48"/>
                  <a:gd name="T16" fmla="*/ 56 w 64"/>
                  <a:gd name="T17" fmla="*/ 32 h 48"/>
                  <a:gd name="T18" fmla="*/ 60 w 64"/>
                  <a:gd name="T19" fmla="*/ 32 h 48"/>
                  <a:gd name="T20" fmla="*/ 64 w 64"/>
                  <a:gd name="T21" fmla="*/ 28 h 48"/>
                  <a:gd name="T22" fmla="*/ 64 w 64"/>
                  <a:gd name="T23" fmla="*/ 4 h 48"/>
                  <a:gd name="T24" fmla="*/ 64 w 64"/>
                  <a:gd name="T25" fmla="*/ 0 h 48"/>
                  <a:gd name="T26" fmla="*/ 0 w 64"/>
                  <a:gd name="T27" fmla="*/ 0 h 48"/>
                  <a:gd name="T28" fmla="*/ 0 w 64"/>
                  <a:gd name="T2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48">
                    <a:moveTo>
                      <a:pt x="0" y="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42"/>
                      <a:pt x="14" y="48"/>
                      <a:pt x="20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1" y="48"/>
                      <a:pt x="56" y="42"/>
                      <a:pt x="56" y="36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2" y="32"/>
                      <a:pt x="64" y="30"/>
                      <a:pt x="64" y="28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4" y="1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8A8A8A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 dirty="0">
                  <a:solidFill>
                    <a:srgbClr val="201C1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36">
                <a:extLst>
                  <a:ext uri="{FF2B5EF4-FFF2-40B4-BE49-F238E27FC236}">
                    <a16:creationId xmlns:a16="http://schemas.microsoft.com/office/drawing/2014/main" id="{992C64A4-4CDE-EFBE-1F4F-DA31CE2947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6900" y="3573463"/>
                <a:ext cx="317500" cy="336550"/>
              </a:xfrm>
              <a:custGeom>
                <a:avLst/>
                <a:gdLst>
                  <a:gd name="T0" fmla="*/ 64 w 128"/>
                  <a:gd name="T1" fmla="*/ 0 h 136"/>
                  <a:gd name="T2" fmla="*/ 0 w 128"/>
                  <a:gd name="T3" fmla="*/ 64 h 136"/>
                  <a:gd name="T4" fmla="*/ 19 w 128"/>
                  <a:gd name="T5" fmla="*/ 115 h 136"/>
                  <a:gd name="T6" fmla="*/ 30 w 128"/>
                  <a:gd name="T7" fmla="*/ 136 h 136"/>
                  <a:gd name="T8" fmla="*/ 99 w 128"/>
                  <a:gd name="T9" fmla="*/ 136 h 136"/>
                  <a:gd name="T10" fmla="*/ 110 w 128"/>
                  <a:gd name="T11" fmla="*/ 115 h 136"/>
                  <a:gd name="T12" fmla="*/ 128 w 128"/>
                  <a:gd name="T13" fmla="*/ 64 h 136"/>
                  <a:gd name="T14" fmla="*/ 64 w 128"/>
                  <a:gd name="T15" fmla="*/ 0 h 136"/>
                  <a:gd name="T16" fmla="*/ 61 w 128"/>
                  <a:gd name="T17" fmla="*/ 32 h 136"/>
                  <a:gd name="T18" fmla="*/ 32 w 128"/>
                  <a:gd name="T19" fmla="*/ 64 h 136"/>
                  <a:gd name="T20" fmla="*/ 45 w 128"/>
                  <a:gd name="T21" fmla="*/ 94 h 136"/>
                  <a:gd name="T22" fmla="*/ 48 w 128"/>
                  <a:gd name="T23" fmla="*/ 98 h 136"/>
                  <a:gd name="T24" fmla="*/ 46 w 128"/>
                  <a:gd name="T25" fmla="*/ 104 h 136"/>
                  <a:gd name="T26" fmla="*/ 44 w 128"/>
                  <a:gd name="T27" fmla="*/ 104 h 136"/>
                  <a:gd name="T28" fmla="*/ 41 w 128"/>
                  <a:gd name="T29" fmla="*/ 102 h 136"/>
                  <a:gd name="T30" fmla="*/ 38 w 128"/>
                  <a:gd name="T31" fmla="*/ 98 h 136"/>
                  <a:gd name="T32" fmla="*/ 24 w 128"/>
                  <a:gd name="T33" fmla="*/ 64 h 136"/>
                  <a:gd name="T34" fmla="*/ 60 w 128"/>
                  <a:gd name="T35" fmla="*/ 24 h 136"/>
                  <a:gd name="T36" fmla="*/ 64 w 128"/>
                  <a:gd name="T37" fmla="*/ 28 h 136"/>
                  <a:gd name="T38" fmla="*/ 61 w 128"/>
                  <a:gd name="T39" fmla="*/ 3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36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83"/>
                      <a:pt x="10" y="100"/>
                      <a:pt x="19" y="115"/>
                    </a:cubicBezTo>
                    <a:cubicBezTo>
                      <a:pt x="23" y="122"/>
                      <a:pt x="27" y="129"/>
                      <a:pt x="30" y="136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1" y="129"/>
                      <a:pt x="105" y="122"/>
                      <a:pt x="110" y="115"/>
                    </a:cubicBezTo>
                    <a:cubicBezTo>
                      <a:pt x="118" y="100"/>
                      <a:pt x="128" y="83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lose/>
                    <a:moveTo>
                      <a:pt x="61" y="32"/>
                    </a:moveTo>
                    <a:cubicBezTo>
                      <a:pt x="44" y="34"/>
                      <a:pt x="32" y="47"/>
                      <a:pt x="32" y="64"/>
                    </a:cubicBezTo>
                    <a:cubicBezTo>
                      <a:pt x="32" y="72"/>
                      <a:pt x="39" y="84"/>
                      <a:pt x="45" y="94"/>
                    </a:cubicBezTo>
                    <a:cubicBezTo>
                      <a:pt x="46" y="95"/>
                      <a:pt x="47" y="97"/>
                      <a:pt x="48" y="98"/>
                    </a:cubicBezTo>
                    <a:cubicBezTo>
                      <a:pt x="49" y="100"/>
                      <a:pt x="48" y="102"/>
                      <a:pt x="46" y="104"/>
                    </a:cubicBezTo>
                    <a:cubicBezTo>
                      <a:pt x="45" y="104"/>
                      <a:pt x="45" y="104"/>
                      <a:pt x="44" y="104"/>
                    </a:cubicBezTo>
                    <a:cubicBezTo>
                      <a:pt x="43" y="104"/>
                      <a:pt x="41" y="103"/>
                      <a:pt x="41" y="102"/>
                    </a:cubicBezTo>
                    <a:cubicBezTo>
                      <a:pt x="40" y="101"/>
                      <a:pt x="39" y="99"/>
                      <a:pt x="38" y="98"/>
                    </a:cubicBezTo>
                    <a:cubicBezTo>
                      <a:pt x="32" y="87"/>
                      <a:pt x="24" y="74"/>
                      <a:pt x="24" y="64"/>
                    </a:cubicBezTo>
                    <a:cubicBezTo>
                      <a:pt x="24" y="43"/>
                      <a:pt x="39" y="26"/>
                      <a:pt x="60" y="24"/>
                    </a:cubicBezTo>
                    <a:cubicBezTo>
                      <a:pt x="62" y="24"/>
                      <a:pt x="64" y="25"/>
                      <a:pt x="64" y="28"/>
                    </a:cubicBezTo>
                    <a:cubicBezTo>
                      <a:pt x="64" y="30"/>
                      <a:pt x="63" y="32"/>
                      <a:pt x="61" y="32"/>
                    </a:cubicBezTo>
                    <a:close/>
                  </a:path>
                </a:pathLst>
              </a:custGeom>
              <a:solidFill>
                <a:srgbClr val="8A8A8A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25D1262-093D-0E46-2FAF-BB63515AD3AA}"/>
              </a:ext>
            </a:extLst>
          </p:cNvPr>
          <p:cNvGrpSpPr/>
          <p:nvPr/>
        </p:nvGrpSpPr>
        <p:grpSpPr>
          <a:xfrm>
            <a:off x="8013065" y="1564427"/>
            <a:ext cx="3478639" cy="847515"/>
            <a:chOff x="6906854" y="1611630"/>
            <a:chExt cx="3478639" cy="84751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079804E-1000-8789-9883-3DCE5A03F429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6597C61-CE5D-056E-9097-426DE05002AD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9F0C12E-ADD1-B68B-6A2C-1DF72F0864EA}"/>
              </a:ext>
            </a:extLst>
          </p:cNvPr>
          <p:cNvGrpSpPr/>
          <p:nvPr/>
        </p:nvGrpSpPr>
        <p:grpSpPr>
          <a:xfrm>
            <a:off x="583339" y="2392255"/>
            <a:ext cx="3521540" cy="847515"/>
            <a:chOff x="6906854" y="1611630"/>
            <a:chExt cx="3521540" cy="84751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98470DA-51AC-8987-5C48-C21F57E673B7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FF2BF45-783A-F05E-9F1D-763C368F51BF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E4EB7BC-A797-4F1B-A3B4-577B6E1C913C}"/>
              </a:ext>
            </a:extLst>
          </p:cNvPr>
          <p:cNvGrpSpPr/>
          <p:nvPr/>
        </p:nvGrpSpPr>
        <p:grpSpPr>
          <a:xfrm>
            <a:off x="8013065" y="3143453"/>
            <a:ext cx="3478639" cy="847515"/>
            <a:chOff x="6906854" y="1611630"/>
            <a:chExt cx="3478639" cy="84751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2E2EBE6-0233-1CA5-A231-6F0400A56F79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5568F34-B506-326D-C284-8AFD803EF52A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277E201-ADC8-D710-D280-D6059BE7F970}"/>
              </a:ext>
            </a:extLst>
          </p:cNvPr>
          <p:cNvGrpSpPr/>
          <p:nvPr/>
        </p:nvGrpSpPr>
        <p:grpSpPr>
          <a:xfrm>
            <a:off x="8013065" y="5023957"/>
            <a:ext cx="3478639" cy="847515"/>
            <a:chOff x="6906854" y="1611630"/>
            <a:chExt cx="3478639" cy="84751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8007375-10A1-5836-821D-76AF74748EFF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D2725CC-5044-B9F6-C7EB-350011E98BB4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CBB1D8A-0226-3776-9589-47B8D0DB92E5}"/>
              </a:ext>
            </a:extLst>
          </p:cNvPr>
          <p:cNvGrpSpPr/>
          <p:nvPr/>
        </p:nvGrpSpPr>
        <p:grpSpPr>
          <a:xfrm>
            <a:off x="583339" y="4176442"/>
            <a:ext cx="3521540" cy="847515"/>
            <a:chOff x="6906854" y="1611630"/>
            <a:chExt cx="3521540" cy="84751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673988D-C001-3647-24A7-2D378F1A7CB6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E68BBFC-1CF1-9546-845E-0BF361959ADA}"/>
                </a:ext>
              </a:extLst>
            </p:cNvPr>
            <p:cNvSpPr txBox="1"/>
            <p:nvPr/>
          </p:nvSpPr>
          <p:spPr>
            <a:xfrm>
              <a:off x="6906854" y="1904762"/>
              <a:ext cx="347863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4447023"/>
      </p:ext>
    </p:extLst>
  </p:cSld>
  <p:clrMapOvr>
    <a:masterClrMapping/>
  </p:clrMapOvr>
  <p:transition spd="med" advTm="3000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03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6" name="原创作者QQ：598969553            _3">
            <a:extLst>
              <a:ext uri="{FF2B5EF4-FFF2-40B4-BE49-F238E27FC236}">
                <a16:creationId xmlns:a16="http://schemas.microsoft.com/office/drawing/2014/main" id="{788295DD-4A89-242E-57E3-B7C019E13D98}"/>
              </a:ext>
            </a:extLst>
          </p:cNvPr>
          <p:cNvSpPr/>
          <p:nvPr/>
        </p:nvSpPr>
        <p:spPr>
          <a:xfrm>
            <a:off x="4573625" y="1624034"/>
            <a:ext cx="3043238" cy="1976329"/>
          </a:xfrm>
          <a:prstGeom prst="rect">
            <a:avLst/>
          </a:pr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1" rIns="68561" bIns="34281" anchor="ctr"/>
          <a:lstStyle/>
          <a:p>
            <a:pPr algn="ctr" defTabSz="685165">
              <a:defRPr/>
            </a:pPr>
            <a:endParaRPr lang="id-ID" sz="640" dirty="0">
              <a:cs typeface="+mn-ea"/>
              <a:sym typeface="+mn-lt"/>
            </a:endParaRPr>
          </a:p>
        </p:txBody>
      </p:sp>
      <p:sp>
        <p:nvSpPr>
          <p:cNvPr id="7" name="原创作者QQ：598969553            _3">
            <a:extLst>
              <a:ext uri="{FF2B5EF4-FFF2-40B4-BE49-F238E27FC236}">
                <a16:creationId xmlns:a16="http://schemas.microsoft.com/office/drawing/2014/main" id="{049D8FD3-CFE5-57FE-41A1-64E9DA906153}"/>
              </a:ext>
            </a:extLst>
          </p:cNvPr>
          <p:cNvSpPr/>
          <p:nvPr/>
        </p:nvSpPr>
        <p:spPr>
          <a:xfrm>
            <a:off x="7740370" y="1624034"/>
            <a:ext cx="3043238" cy="1976329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1" rIns="68561" bIns="34281" anchor="ctr"/>
          <a:lstStyle/>
          <a:p>
            <a:pPr algn="ctr" defTabSz="685165">
              <a:defRPr/>
            </a:pPr>
            <a:endParaRPr lang="id-ID" sz="640" dirty="0">
              <a:cs typeface="+mn-ea"/>
              <a:sym typeface="+mn-lt"/>
            </a:endParaRPr>
          </a:p>
        </p:txBody>
      </p:sp>
      <p:sp>
        <p:nvSpPr>
          <p:cNvPr id="8" name="原创作者QQ：598969553            _3">
            <a:extLst>
              <a:ext uri="{FF2B5EF4-FFF2-40B4-BE49-F238E27FC236}">
                <a16:creationId xmlns:a16="http://schemas.microsoft.com/office/drawing/2014/main" id="{C94BE12F-3894-CF9C-2C20-A4D89C90DE04}"/>
              </a:ext>
            </a:extLst>
          </p:cNvPr>
          <p:cNvSpPr/>
          <p:nvPr/>
        </p:nvSpPr>
        <p:spPr>
          <a:xfrm>
            <a:off x="1411960" y="1624034"/>
            <a:ext cx="3043238" cy="1976329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1" rIns="68561" bIns="34281" anchor="ctr"/>
          <a:lstStyle/>
          <a:p>
            <a:pPr algn="ctr" defTabSz="685165">
              <a:defRPr/>
            </a:pPr>
            <a:endParaRPr lang="id-ID" sz="640" dirty="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B7FB6D1-1842-15FB-D3C9-DA4409AC162D}"/>
              </a:ext>
            </a:extLst>
          </p:cNvPr>
          <p:cNvGrpSpPr/>
          <p:nvPr/>
        </p:nvGrpSpPr>
        <p:grpSpPr>
          <a:xfrm>
            <a:off x="4876384" y="2067253"/>
            <a:ext cx="2439231" cy="1089889"/>
            <a:chOff x="6906854" y="1611630"/>
            <a:chExt cx="2439231" cy="108988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19EF961-E4A8-7190-480C-BCD6E57E5BF5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AC633DC-4AD4-3A27-747A-BE85A8958159}"/>
                </a:ext>
              </a:extLst>
            </p:cNvPr>
            <p:cNvSpPr txBox="1"/>
            <p:nvPr/>
          </p:nvSpPr>
          <p:spPr>
            <a:xfrm>
              <a:off x="6906854" y="1904762"/>
              <a:ext cx="243923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FAB87CC-CFF0-C6AF-5965-67C3290FE46B}"/>
              </a:ext>
            </a:extLst>
          </p:cNvPr>
          <p:cNvGrpSpPr/>
          <p:nvPr/>
        </p:nvGrpSpPr>
        <p:grpSpPr>
          <a:xfrm>
            <a:off x="1397745" y="3883386"/>
            <a:ext cx="2147313" cy="1449112"/>
            <a:chOff x="1397745" y="3883386"/>
            <a:chExt cx="2147313" cy="144911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E36BB1F-A5FA-8B7B-461A-8855860A680A}"/>
                </a:ext>
              </a:extLst>
            </p:cNvPr>
            <p:cNvGrpSpPr/>
            <p:nvPr/>
          </p:nvGrpSpPr>
          <p:grpSpPr>
            <a:xfrm>
              <a:off x="1397745" y="3883386"/>
              <a:ext cx="2147313" cy="1449112"/>
              <a:chOff x="6906854" y="1611630"/>
              <a:chExt cx="2147313" cy="1449112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3FDF68E-59D3-FBF2-4942-1025EC01AAFB}"/>
                  </a:ext>
                </a:extLst>
              </p:cNvPr>
              <p:cNvSpPr txBox="1"/>
              <p:nvPr/>
            </p:nvSpPr>
            <p:spPr>
              <a:xfrm>
                <a:off x="6906854" y="1611630"/>
                <a:ext cx="175541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C173E5B-F108-5D9A-E358-E009EF6229DD}"/>
                  </a:ext>
                </a:extLst>
              </p:cNvPr>
              <p:cNvSpPr txBox="1"/>
              <p:nvPr/>
            </p:nvSpPr>
            <p:spPr>
              <a:xfrm>
                <a:off x="6906854" y="2263985"/>
                <a:ext cx="2147313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C8A7506-1CFE-25F2-0E87-DE69661BDF0A}"/>
                </a:ext>
              </a:extLst>
            </p:cNvPr>
            <p:cNvCxnSpPr>
              <a:cxnSpLocks/>
            </p:cNvCxnSpPr>
            <p:nvPr/>
          </p:nvCxnSpPr>
          <p:spPr>
            <a:xfrm>
              <a:off x="1492010" y="4379328"/>
              <a:ext cx="1794218" cy="0"/>
            </a:xfrm>
            <a:prstGeom prst="line">
              <a:avLst/>
            </a:prstGeom>
            <a:ln w="101600" cap="rnd">
              <a:solidFill>
                <a:srgbClr val="313B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F98570E-81FE-34F9-7CC3-8DD670428006}"/>
              </a:ext>
            </a:extLst>
          </p:cNvPr>
          <p:cNvGrpSpPr/>
          <p:nvPr/>
        </p:nvGrpSpPr>
        <p:grpSpPr>
          <a:xfrm>
            <a:off x="4680436" y="3883386"/>
            <a:ext cx="2147313" cy="1449112"/>
            <a:chOff x="1397745" y="3883386"/>
            <a:chExt cx="2147313" cy="1449112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D6CCC0F-467C-716E-F415-02DF42FE231F}"/>
                </a:ext>
              </a:extLst>
            </p:cNvPr>
            <p:cNvGrpSpPr/>
            <p:nvPr/>
          </p:nvGrpSpPr>
          <p:grpSpPr>
            <a:xfrm>
              <a:off x="1397745" y="3883386"/>
              <a:ext cx="2147313" cy="1449112"/>
              <a:chOff x="6906854" y="1611630"/>
              <a:chExt cx="2147313" cy="1449112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F1D3F45-B32F-6851-71E5-EC9D346B96E3}"/>
                  </a:ext>
                </a:extLst>
              </p:cNvPr>
              <p:cNvSpPr txBox="1"/>
              <p:nvPr/>
            </p:nvSpPr>
            <p:spPr>
              <a:xfrm>
                <a:off x="6906854" y="1611630"/>
                <a:ext cx="175541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68E0081-E763-94CB-A81A-5731CD9B7ED8}"/>
                  </a:ext>
                </a:extLst>
              </p:cNvPr>
              <p:cNvSpPr txBox="1"/>
              <p:nvPr/>
            </p:nvSpPr>
            <p:spPr>
              <a:xfrm>
                <a:off x="6906854" y="2263985"/>
                <a:ext cx="2147313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164775B8-26E8-5AD4-6868-CB952598B7A3}"/>
                </a:ext>
              </a:extLst>
            </p:cNvPr>
            <p:cNvCxnSpPr>
              <a:cxnSpLocks/>
            </p:cNvCxnSpPr>
            <p:nvPr/>
          </p:nvCxnSpPr>
          <p:spPr>
            <a:xfrm>
              <a:off x="1492010" y="4379328"/>
              <a:ext cx="1794218" cy="0"/>
            </a:xfrm>
            <a:prstGeom prst="line">
              <a:avLst/>
            </a:prstGeom>
            <a:ln w="101600" cap="rnd">
              <a:solidFill>
                <a:srgbClr val="313B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CBF5596-D4C6-C082-F867-E2A5C6644689}"/>
              </a:ext>
            </a:extLst>
          </p:cNvPr>
          <p:cNvGrpSpPr/>
          <p:nvPr/>
        </p:nvGrpSpPr>
        <p:grpSpPr>
          <a:xfrm>
            <a:off x="7874034" y="3883386"/>
            <a:ext cx="2147313" cy="1449112"/>
            <a:chOff x="1397745" y="3883386"/>
            <a:chExt cx="2147313" cy="144911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8159FA4-0B01-29C1-9C7A-DAA5809E1229}"/>
                </a:ext>
              </a:extLst>
            </p:cNvPr>
            <p:cNvGrpSpPr/>
            <p:nvPr/>
          </p:nvGrpSpPr>
          <p:grpSpPr>
            <a:xfrm>
              <a:off x="1397745" y="3883386"/>
              <a:ext cx="2147313" cy="1449112"/>
              <a:chOff x="6906854" y="1611630"/>
              <a:chExt cx="2147313" cy="1449112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C962358-262E-9184-C0E3-0A5C07B8D4D4}"/>
                  </a:ext>
                </a:extLst>
              </p:cNvPr>
              <p:cNvSpPr txBox="1"/>
              <p:nvPr/>
            </p:nvSpPr>
            <p:spPr>
              <a:xfrm>
                <a:off x="6906854" y="1611630"/>
                <a:ext cx="175541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2660A6A0-4823-3922-24F7-A130210F4B20}"/>
                  </a:ext>
                </a:extLst>
              </p:cNvPr>
              <p:cNvSpPr txBox="1"/>
              <p:nvPr/>
            </p:nvSpPr>
            <p:spPr>
              <a:xfrm>
                <a:off x="6906854" y="2263985"/>
                <a:ext cx="2147313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546E0428-DD5A-FDB1-AB46-C164D49A889F}"/>
                </a:ext>
              </a:extLst>
            </p:cNvPr>
            <p:cNvCxnSpPr>
              <a:cxnSpLocks/>
            </p:cNvCxnSpPr>
            <p:nvPr/>
          </p:nvCxnSpPr>
          <p:spPr>
            <a:xfrm>
              <a:off x="1492010" y="4379328"/>
              <a:ext cx="1794218" cy="0"/>
            </a:xfrm>
            <a:prstGeom prst="line">
              <a:avLst/>
            </a:prstGeom>
            <a:ln w="101600" cap="rnd">
              <a:solidFill>
                <a:srgbClr val="313B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0802230"/>
      </p:ext>
    </p:extLst>
  </p:cSld>
  <p:clrMapOvr>
    <a:masterClrMapping/>
  </p:clrMapOvr>
  <p:transition spd="med" advTm="3000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6434585-C2D3-BF53-2FC3-AA849A1A5C38}"/>
              </a:ext>
            </a:extLst>
          </p:cNvPr>
          <p:cNvSpPr txBox="1"/>
          <p:nvPr/>
        </p:nvSpPr>
        <p:spPr>
          <a:xfrm>
            <a:off x="4144209" y="359034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>
                <a:gradFill flip="none" rotWithShape="1">
                  <a:gsLst>
                    <a:gs pos="2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04</a:t>
            </a:r>
            <a:endParaRPr lang="zh-CN" altLang="en-US" sz="23900" b="1" dirty="0">
              <a:gradFill flip="none" rotWithShape="1">
                <a:gsLst>
                  <a:gs pos="2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98" name="弧形 97">
            <a:extLst>
              <a:ext uri="{FF2B5EF4-FFF2-40B4-BE49-F238E27FC236}">
                <a16:creationId xmlns:a16="http://schemas.microsoft.com/office/drawing/2014/main" id="{71C2E2B1-8CD7-28E9-069F-6BB951B22DCA}"/>
              </a:ext>
            </a:extLst>
          </p:cNvPr>
          <p:cNvSpPr/>
          <p:nvPr/>
        </p:nvSpPr>
        <p:spPr>
          <a:xfrm>
            <a:off x="-2037321" y="5784393"/>
            <a:ext cx="3120608" cy="3045874"/>
          </a:xfrm>
          <a:prstGeom prst="arc">
            <a:avLst>
              <a:gd name="adj1" fmla="val 18990059"/>
              <a:gd name="adj2" fmla="val 2962926"/>
            </a:avLst>
          </a:prstGeom>
          <a:ln w="190500" cap="rnd" cmpd="sng" algn="ctr">
            <a:gradFill flip="none" rotWithShape="1">
              <a:gsLst>
                <a:gs pos="3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9" name="弧形 98">
            <a:extLst>
              <a:ext uri="{FF2B5EF4-FFF2-40B4-BE49-F238E27FC236}">
                <a16:creationId xmlns:a16="http://schemas.microsoft.com/office/drawing/2014/main" id="{61E3C1A9-05F4-D369-E045-78A670F6F33C}"/>
              </a:ext>
            </a:extLst>
          </p:cNvPr>
          <p:cNvSpPr/>
          <p:nvPr/>
        </p:nvSpPr>
        <p:spPr>
          <a:xfrm>
            <a:off x="502407" y="2028120"/>
            <a:ext cx="3120608" cy="3045874"/>
          </a:xfrm>
          <a:prstGeom prst="arc">
            <a:avLst>
              <a:gd name="adj1" fmla="val 5064887"/>
              <a:gd name="adj2" fmla="val 216284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2" name="弧形 101">
            <a:extLst>
              <a:ext uri="{FF2B5EF4-FFF2-40B4-BE49-F238E27FC236}">
                <a16:creationId xmlns:a16="http://schemas.microsoft.com/office/drawing/2014/main" id="{A4D093C0-221B-321C-92A7-45725F84E724}"/>
              </a:ext>
            </a:extLst>
          </p:cNvPr>
          <p:cNvSpPr/>
          <p:nvPr/>
        </p:nvSpPr>
        <p:spPr>
          <a:xfrm>
            <a:off x="9668895" y="-1548651"/>
            <a:ext cx="2523105" cy="2462680"/>
          </a:xfrm>
          <a:prstGeom prst="arc">
            <a:avLst>
              <a:gd name="adj1" fmla="val 2920702"/>
              <a:gd name="adj2" fmla="val 20841401"/>
            </a:avLst>
          </a:prstGeom>
          <a:ln w="127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2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3" name="弧形 112">
            <a:extLst>
              <a:ext uri="{FF2B5EF4-FFF2-40B4-BE49-F238E27FC236}">
                <a16:creationId xmlns:a16="http://schemas.microsoft.com/office/drawing/2014/main" id="{B6A1EE8D-9FC3-F953-12DB-99AE10DCBF78}"/>
              </a:ext>
            </a:extLst>
          </p:cNvPr>
          <p:cNvSpPr/>
          <p:nvPr/>
        </p:nvSpPr>
        <p:spPr>
          <a:xfrm rot="8061102">
            <a:off x="10549148" y="5480323"/>
            <a:ext cx="3120608" cy="3045874"/>
          </a:xfrm>
          <a:prstGeom prst="arc">
            <a:avLst>
              <a:gd name="adj1" fmla="val 994093"/>
              <a:gd name="adj2" fmla="val 7040863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5" name="弧形 114">
            <a:extLst>
              <a:ext uri="{FF2B5EF4-FFF2-40B4-BE49-F238E27FC236}">
                <a16:creationId xmlns:a16="http://schemas.microsoft.com/office/drawing/2014/main" id="{31B91FAF-C370-EF19-D7B4-B20420BB21B7}"/>
              </a:ext>
            </a:extLst>
          </p:cNvPr>
          <p:cNvSpPr/>
          <p:nvPr/>
        </p:nvSpPr>
        <p:spPr>
          <a:xfrm>
            <a:off x="2595522" y="0"/>
            <a:ext cx="6845354" cy="6681418"/>
          </a:xfrm>
          <a:prstGeom prst="arc">
            <a:avLst>
              <a:gd name="adj1" fmla="val 13014616"/>
              <a:gd name="adj2" fmla="val 10449311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84A71F8C-FA13-4B6B-F379-D9F94E3CD192}"/>
              </a:ext>
            </a:extLst>
          </p:cNvPr>
          <p:cNvSpPr txBox="1"/>
          <p:nvPr/>
        </p:nvSpPr>
        <p:spPr>
          <a:xfrm>
            <a:off x="3983883" y="3665676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A4C3AB74-20C5-6880-279D-E804571FBC58}"/>
              </a:ext>
            </a:extLst>
          </p:cNvPr>
          <p:cNvCxnSpPr>
            <a:cxnSpLocks/>
          </p:cNvCxnSpPr>
          <p:nvPr/>
        </p:nvCxnSpPr>
        <p:spPr>
          <a:xfrm>
            <a:off x="3637911" y="4390144"/>
            <a:ext cx="4880962" cy="0"/>
          </a:xfrm>
          <a:prstGeom prst="line">
            <a:avLst/>
          </a:prstGeom>
          <a:ln w="101600" cap="rnd">
            <a:gradFill flip="none" rotWithShape="1">
              <a:gsLst>
                <a:gs pos="43000">
                  <a:schemeClr val="bg1">
                    <a:alpha val="0"/>
                  </a:schemeClr>
                </a:gs>
                <a:gs pos="100000">
                  <a:schemeClr val="accent1">
                    <a:lumMod val="5000"/>
                    <a:lumOff val="95000"/>
                    <a:alpha val="6000"/>
                  </a:schemeClr>
                </a:gs>
                <a:gs pos="0">
                  <a:schemeClr val="bg1">
                    <a:alpha val="36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弧形 28">
            <a:extLst>
              <a:ext uri="{FF2B5EF4-FFF2-40B4-BE49-F238E27FC236}">
                <a16:creationId xmlns:a16="http://schemas.microsoft.com/office/drawing/2014/main" id="{84BD8A2E-6E3C-B796-7847-4F7B9988B1E2}"/>
              </a:ext>
            </a:extLst>
          </p:cNvPr>
          <p:cNvSpPr/>
          <p:nvPr/>
        </p:nvSpPr>
        <p:spPr>
          <a:xfrm>
            <a:off x="-972317" y="-2410262"/>
            <a:ext cx="3120608" cy="3045874"/>
          </a:xfrm>
          <a:prstGeom prst="arc">
            <a:avLst>
              <a:gd name="adj1" fmla="val 1851693"/>
              <a:gd name="adj2" fmla="val 8490764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2FA496-B9FD-EAA4-AE9A-76B20DA23293}"/>
              </a:ext>
            </a:extLst>
          </p:cNvPr>
          <p:cNvSpPr txBox="1"/>
          <p:nvPr/>
        </p:nvSpPr>
        <p:spPr>
          <a:xfrm>
            <a:off x="3960811" y="4641929"/>
            <a:ext cx="42703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394347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04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0F4C1A57-3079-FC75-33DE-261AE8D4127E}"/>
              </a:ext>
            </a:extLst>
          </p:cNvPr>
          <p:cNvSpPr/>
          <p:nvPr/>
        </p:nvSpPr>
        <p:spPr>
          <a:xfrm>
            <a:off x="5218430" y="2747010"/>
            <a:ext cx="1756410" cy="1757045"/>
          </a:xfrm>
          <a:prstGeom prst="ellipse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摄影机">
            <a:extLst>
              <a:ext uri="{FF2B5EF4-FFF2-40B4-BE49-F238E27FC236}">
                <a16:creationId xmlns:a16="http://schemas.microsoft.com/office/drawing/2014/main" id="{8AF5F89A-C9B1-420D-D820-649EC08F8528}"/>
              </a:ext>
            </a:extLst>
          </p:cNvPr>
          <p:cNvSpPr/>
          <p:nvPr/>
        </p:nvSpPr>
        <p:spPr bwMode="auto">
          <a:xfrm>
            <a:off x="6727825" y="2508250"/>
            <a:ext cx="518160" cy="421005"/>
          </a:xfrm>
          <a:custGeom>
            <a:avLst/>
            <a:gdLst>
              <a:gd name="T0" fmla="*/ 293283150 w 6361"/>
              <a:gd name="T1" fmla="*/ 212252054 h 5554"/>
              <a:gd name="T2" fmla="*/ 271937028 w 6361"/>
              <a:gd name="T3" fmla="*/ 183646839 h 5554"/>
              <a:gd name="T4" fmla="*/ 259380679 w 6361"/>
              <a:gd name="T5" fmla="*/ 149392412 h 5554"/>
              <a:gd name="T6" fmla="*/ 257228008 w 6361"/>
              <a:gd name="T7" fmla="*/ 114868989 h 5554"/>
              <a:gd name="T8" fmla="*/ 265569159 w 6361"/>
              <a:gd name="T9" fmla="*/ 78731292 h 5554"/>
              <a:gd name="T10" fmla="*/ 283417341 w 6361"/>
              <a:gd name="T11" fmla="*/ 47615549 h 5554"/>
              <a:gd name="T12" fmla="*/ 306825990 w 6361"/>
              <a:gd name="T13" fmla="*/ 24749410 h 5554"/>
              <a:gd name="T14" fmla="*/ 338486246 w 6361"/>
              <a:gd name="T15" fmla="*/ 7532481 h 5554"/>
              <a:gd name="T16" fmla="*/ 374810322 w 6361"/>
              <a:gd name="T17" fmla="*/ 179430 h 5554"/>
              <a:gd name="T18" fmla="*/ 409250961 w 6361"/>
              <a:gd name="T19" fmla="*/ 3228249 h 5554"/>
              <a:gd name="T20" fmla="*/ 443063588 w 6361"/>
              <a:gd name="T21" fmla="*/ 16499507 h 5554"/>
              <a:gd name="T22" fmla="*/ 469163077 w 6361"/>
              <a:gd name="T23" fmla="*/ 36496258 h 5554"/>
              <a:gd name="T24" fmla="*/ 490509199 w 6361"/>
              <a:gd name="T25" fmla="*/ 65101474 h 5554"/>
              <a:gd name="T26" fmla="*/ 502976003 w 6361"/>
              <a:gd name="T27" fmla="*/ 99266035 h 5554"/>
              <a:gd name="T28" fmla="*/ 505128374 w 6361"/>
              <a:gd name="T29" fmla="*/ 133968888 h 5554"/>
              <a:gd name="T30" fmla="*/ 496877068 w 6361"/>
              <a:gd name="T31" fmla="*/ 169927155 h 5554"/>
              <a:gd name="T32" fmla="*/ 478939341 w 6361"/>
              <a:gd name="T33" fmla="*/ 201132763 h 5554"/>
              <a:gd name="T34" fmla="*/ 445395648 w 6361"/>
              <a:gd name="T35" fmla="*/ 230903827 h 5554"/>
              <a:gd name="T36" fmla="*/ 493737906 w 6361"/>
              <a:gd name="T37" fmla="*/ 469160405 h 5554"/>
              <a:gd name="T38" fmla="*/ 488894696 w 6361"/>
              <a:gd name="T39" fmla="*/ 485211485 h 5554"/>
              <a:gd name="T40" fmla="*/ 476069113 w 6361"/>
              <a:gd name="T41" fmla="*/ 495792785 h 5554"/>
              <a:gd name="T42" fmla="*/ 139825083 w 6361"/>
              <a:gd name="T43" fmla="*/ 497945051 h 5554"/>
              <a:gd name="T44" fmla="*/ 124398507 w 6361"/>
              <a:gd name="T45" fmla="*/ 491488553 h 5554"/>
              <a:gd name="T46" fmla="*/ 115070865 w 6361"/>
              <a:gd name="T47" fmla="*/ 477679303 h 5554"/>
              <a:gd name="T48" fmla="*/ 40539574 w 6361"/>
              <a:gd name="T49" fmla="*/ 287755397 h 5554"/>
              <a:gd name="T50" fmla="*/ 116954601 w 6361"/>
              <a:gd name="T51" fmla="*/ 251617700 h 5554"/>
              <a:gd name="T52" fmla="*/ 113187427 w 6361"/>
              <a:gd name="T53" fmla="*/ 235566620 h 5554"/>
              <a:gd name="T54" fmla="*/ 79912968 w 6361"/>
              <a:gd name="T55" fmla="*/ 200774202 h 5554"/>
              <a:gd name="T56" fmla="*/ 68881278 w 6361"/>
              <a:gd name="T57" fmla="*/ 161767117 h 5554"/>
              <a:gd name="T58" fmla="*/ 71661362 w 6361"/>
              <a:gd name="T59" fmla="*/ 134237884 h 5554"/>
              <a:gd name="T60" fmla="*/ 95608479 w 6361"/>
              <a:gd name="T61" fmla="*/ 92361411 h 5554"/>
              <a:gd name="T62" fmla="*/ 141887910 w 6361"/>
              <a:gd name="T63" fmla="*/ 67432870 h 5554"/>
              <a:gd name="T64" fmla="*/ 167449230 w 6361"/>
              <a:gd name="T65" fmla="*/ 65818896 h 5554"/>
              <a:gd name="T66" fmla="*/ 207898960 w 6361"/>
              <a:gd name="T67" fmla="*/ 78731292 h 5554"/>
              <a:gd name="T68" fmla="*/ 240904785 w 6361"/>
              <a:gd name="T69" fmla="*/ 113524010 h 5554"/>
              <a:gd name="T70" fmla="*/ 251846630 w 6361"/>
              <a:gd name="T71" fmla="*/ 152351665 h 5554"/>
              <a:gd name="T72" fmla="*/ 249156091 w 6361"/>
              <a:gd name="T73" fmla="*/ 180060028 h 5554"/>
              <a:gd name="T74" fmla="*/ 225119429 w 6361"/>
              <a:gd name="T75" fmla="*/ 221846936 h 5554"/>
              <a:gd name="T76" fmla="*/ 397950038 w 6361"/>
              <a:gd name="T77" fmla="*/ 210638079 h 5554"/>
              <a:gd name="T78" fmla="*/ 430955563 w 6361"/>
              <a:gd name="T79" fmla="*/ 196828531 h 5554"/>
              <a:gd name="T80" fmla="*/ 296332468 w 6361"/>
              <a:gd name="T81" fmla="*/ 101507867 h 5554"/>
              <a:gd name="T82" fmla="*/ 294717965 w 6361"/>
              <a:gd name="T83" fmla="*/ 140245956 h 5554"/>
              <a:gd name="T84" fmla="*/ 357679697 w 6361"/>
              <a:gd name="T85" fmla="*/ 39724507 h 5554"/>
              <a:gd name="T86" fmla="*/ 323777226 w 6361"/>
              <a:gd name="T87" fmla="*/ 57837988 h 5554"/>
              <a:gd name="T88" fmla="*/ 466831316 w 6361"/>
              <a:gd name="T89" fmla="*/ 144101762 h 5554"/>
              <a:gd name="T90" fmla="*/ 466831316 w 6361"/>
              <a:gd name="T91" fmla="*/ 104556685 h 5554"/>
              <a:gd name="T92" fmla="*/ 326198831 w 6361"/>
              <a:gd name="T93" fmla="*/ 192883159 h 5554"/>
              <a:gd name="T94" fmla="*/ 360908404 w 6361"/>
              <a:gd name="T95" fmla="*/ 209920658 h 5554"/>
              <a:gd name="T96" fmla="*/ 436068007 w 6361"/>
              <a:gd name="T97" fmla="*/ 55775587 h 5554"/>
              <a:gd name="T98" fmla="*/ 401178745 w 6361"/>
              <a:gd name="T99" fmla="*/ 38738089 h 5554"/>
              <a:gd name="T100" fmla="*/ 184400466 w 6361"/>
              <a:gd name="T101" fmla="*/ 217273708 h 5554"/>
              <a:gd name="T102" fmla="*/ 206194912 w 6361"/>
              <a:gd name="T103" fmla="*/ 202836603 h 5554"/>
              <a:gd name="T104" fmla="*/ 95698024 w 6361"/>
              <a:gd name="T105" fmla="*/ 154683062 h 5554"/>
              <a:gd name="T106" fmla="*/ 135340652 w 6361"/>
              <a:gd name="T107" fmla="*/ 159256290 h 5554"/>
              <a:gd name="T108" fmla="*/ 129690340 w 6361"/>
              <a:gd name="T109" fmla="*/ 100073322 h 5554"/>
              <a:gd name="T110" fmla="*/ 110317499 w 6361"/>
              <a:gd name="T111" fmla="*/ 116124403 h 5554"/>
              <a:gd name="T112" fmla="*/ 225119429 w 6361"/>
              <a:gd name="T113" fmla="*/ 157104323 h 5554"/>
              <a:gd name="T114" fmla="*/ 112828649 w 6361"/>
              <a:gd name="T115" fmla="*/ 201043197 h 5554"/>
              <a:gd name="T116" fmla="*/ 131842711 w 6361"/>
              <a:gd name="T117" fmla="*/ 215211307 h 5554"/>
              <a:gd name="T118" fmla="*/ 210320565 w 6361"/>
              <a:gd name="T119" fmla="*/ 115855407 h 5554"/>
              <a:gd name="T120" fmla="*/ 188795353 w 6361"/>
              <a:gd name="T121" fmla="*/ 98907474 h 555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361" h="5554">
                <a:moveTo>
                  <a:pt x="2311" y="2629"/>
                </a:moveTo>
                <a:lnTo>
                  <a:pt x="3634" y="2629"/>
                </a:lnTo>
                <a:lnTo>
                  <a:pt x="3584" y="2603"/>
                </a:lnTo>
                <a:lnTo>
                  <a:pt x="3535" y="2575"/>
                </a:lnTo>
                <a:lnTo>
                  <a:pt x="3487" y="2544"/>
                </a:lnTo>
                <a:lnTo>
                  <a:pt x="3441" y="2512"/>
                </a:lnTo>
                <a:lnTo>
                  <a:pt x="3396" y="2479"/>
                </a:lnTo>
                <a:lnTo>
                  <a:pt x="3352" y="2443"/>
                </a:lnTo>
                <a:lnTo>
                  <a:pt x="3311" y="2406"/>
                </a:lnTo>
                <a:lnTo>
                  <a:pt x="3270" y="2367"/>
                </a:lnTo>
                <a:lnTo>
                  <a:pt x="3247" y="2343"/>
                </a:lnTo>
                <a:lnTo>
                  <a:pt x="3224" y="2318"/>
                </a:lnTo>
                <a:lnTo>
                  <a:pt x="3202" y="2294"/>
                </a:lnTo>
                <a:lnTo>
                  <a:pt x="3181" y="2268"/>
                </a:lnTo>
                <a:lnTo>
                  <a:pt x="3160" y="2243"/>
                </a:lnTo>
                <a:lnTo>
                  <a:pt x="3139" y="2216"/>
                </a:lnTo>
                <a:lnTo>
                  <a:pt x="3120" y="2190"/>
                </a:lnTo>
                <a:lnTo>
                  <a:pt x="3101" y="2162"/>
                </a:lnTo>
                <a:lnTo>
                  <a:pt x="3083" y="2134"/>
                </a:lnTo>
                <a:lnTo>
                  <a:pt x="3065" y="2106"/>
                </a:lnTo>
                <a:lnTo>
                  <a:pt x="3048" y="2077"/>
                </a:lnTo>
                <a:lnTo>
                  <a:pt x="3032" y="2048"/>
                </a:lnTo>
                <a:lnTo>
                  <a:pt x="3016" y="2018"/>
                </a:lnTo>
                <a:lnTo>
                  <a:pt x="3001" y="1987"/>
                </a:lnTo>
                <a:lnTo>
                  <a:pt x="2986" y="1958"/>
                </a:lnTo>
                <a:lnTo>
                  <a:pt x="2973" y="1927"/>
                </a:lnTo>
                <a:lnTo>
                  <a:pt x="2961" y="1895"/>
                </a:lnTo>
                <a:lnTo>
                  <a:pt x="2948" y="1864"/>
                </a:lnTo>
                <a:lnTo>
                  <a:pt x="2937" y="1832"/>
                </a:lnTo>
                <a:lnTo>
                  <a:pt x="2926" y="1799"/>
                </a:lnTo>
                <a:lnTo>
                  <a:pt x="2917" y="1766"/>
                </a:lnTo>
                <a:lnTo>
                  <a:pt x="2907" y="1733"/>
                </a:lnTo>
                <a:lnTo>
                  <a:pt x="2900" y="1700"/>
                </a:lnTo>
                <a:lnTo>
                  <a:pt x="2892" y="1666"/>
                </a:lnTo>
                <a:lnTo>
                  <a:pt x="2886" y="1632"/>
                </a:lnTo>
                <a:lnTo>
                  <a:pt x="2880" y="1598"/>
                </a:lnTo>
                <a:lnTo>
                  <a:pt x="2875" y="1564"/>
                </a:lnTo>
                <a:lnTo>
                  <a:pt x="2871" y="1529"/>
                </a:lnTo>
                <a:lnTo>
                  <a:pt x="2868" y="1494"/>
                </a:lnTo>
                <a:lnTo>
                  <a:pt x="2866" y="1458"/>
                </a:lnTo>
                <a:lnTo>
                  <a:pt x="2865" y="1422"/>
                </a:lnTo>
                <a:lnTo>
                  <a:pt x="2864" y="1387"/>
                </a:lnTo>
                <a:lnTo>
                  <a:pt x="2865" y="1351"/>
                </a:lnTo>
                <a:lnTo>
                  <a:pt x="2866" y="1316"/>
                </a:lnTo>
                <a:lnTo>
                  <a:pt x="2868" y="1281"/>
                </a:lnTo>
                <a:lnTo>
                  <a:pt x="2871" y="1246"/>
                </a:lnTo>
                <a:lnTo>
                  <a:pt x="2875" y="1210"/>
                </a:lnTo>
                <a:lnTo>
                  <a:pt x="2880" y="1175"/>
                </a:lnTo>
                <a:lnTo>
                  <a:pt x="2886" y="1141"/>
                </a:lnTo>
                <a:lnTo>
                  <a:pt x="2892" y="1107"/>
                </a:lnTo>
                <a:lnTo>
                  <a:pt x="2900" y="1074"/>
                </a:lnTo>
                <a:lnTo>
                  <a:pt x="2907" y="1040"/>
                </a:lnTo>
                <a:lnTo>
                  <a:pt x="2917" y="1007"/>
                </a:lnTo>
                <a:lnTo>
                  <a:pt x="2926" y="975"/>
                </a:lnTo>
                <a:lnTo>
                  <a:pt x="2937" y="942"/>
                </a:lnTo>
                <a:lnTo>
                  <a:pt x="2948" y="910"/>
                </a:lnTo>
                <a:lnTo>
                  <a:pt x="2961" y="878"/>
                </a:lnTo>
                <a:lnTo>
                  <a:pt x="2973" y="848"/>
                </a:lnTo>
                <a:lnTo>
                  <a:pt x="2986" y="817"/>
                </a:lnTo>
                <a:lnTo>
                  <a:pt x="3001" y="786"/>
                </a:lnTo>
                <a:lnTo>
                  <a:pt x="3016" y="756"/>
                </a:lnTo>
                <a:lnTo>
                  <a:pt x="3032" y="726"/>
                </a:lnTo>
                <a:lnTo>
                  <a:pt x="3048" y="697"/>
                </a:lnTo>
                <a:lnTo>
                  <a:pt x="3065" y="668"/>
                </a:lnTo>
                <a:lnTo>
                  <a:pt x="3083" y="640"/>
                </a:lnTo>
                <a:lnTo>
                  <a:pt x="3101" y="612"/>
                </a:lnTo>
                <a:lnTo>
                  <a:pt x="3120" y="585"/>
                </a:lnTo>
                <a:lnTo>
                  <a:pt x="3139" y="558"/>
                </a:lnTo>
                <a:lnTo>
                  <a:pt x="3160" y="531"/>
                </a:lnTo>
                <a:lnTo>
                  <a:pt x="3181" y="505"/>
                </a:lnTo>
                <a:lnTo>
                  <a:pt x="3202" y="480"/>
                </a:lnTo>
                <a:lnTo>
                  <a:pt x="3224" y="455"/>
                </a:lnTo>
                <a:lnTo>
                  <a:pt x="3247" y="430"/>
                </a:lnTo>
                <a:lnTo>
                  <a:pt x="3270" y="407"/>
                </a:lnTo>
                <a:lnTo>
                  <a:pt x="3294" y="383"/>
                </a:lnTo>
                <a:lnTo>
                  <a:pt x="3318" y="361"/>
                </a:lnTo>
                <a:lnTo>
                  <a:pt x="3343" y="339"/>
                </a:lnTo>
                <a:lnTo>
                  <a:pt x="3368" y="317"/>
                </a:lnTo>
                <a:lnTo>
                  <a:pt x="3395" y="296"/>
                </a:lnTo>
                <a:lnTo>
                  <a:pt x="3421" y="276"/>
                </a:lnTo>
                <a:lnTo>
                  <a:pt x="3448" y="257"/>
                </a:lnTo>
                <a:lnTo>
                  <a:pt x="3476" y="238"/>
                </a:lnTo>
                <a:lnTo>
                  <a:pt x="3503" y="220"/>
                </a:lnTo>
                <a:lnTo>
                  <a:pt x="3531" y="201"/>
                </a:lnTo>
                <a:lnTo>
                  <a:pt x="3561" y="184"/>
                </a:lnTo>
                <a:lnTo>
                  <a:pt x="3590" y="168"/>
                </a:lnTo>
                <a:lnTo>
                  <a:pt x="3619" y="153"/>
                </a:lnTo>
                <a:lnTo>
                  <a:pt x="3649" y="138"/>
                </a:lnTo>
                <a:lnTo>
                  <a:pt x="3680" y="123"/>
                </a:lnTo>
                <a:lnTo>
                  <a:pt x="3711" y="110"/>
                </a:lnTo>
                <a:lnTo>
                  <a:pt x="3742" y="97"/>
                </a:lnTo>
                <a:lnTo>
                  <a:pt x="3774" y="84"/>
                </a:lnTo>
                <a:lnTo>
                  <a:pt x="3806" y="74"/>
                </a:lnTo>
                <a:lnTo>
                  <a:pt x="3839" y="63"/>
                </a:lnTo>
                <a:lnTo>
                  <a:pt x="3870" y="54"/>
                </a:lnTo>
                <a:lnTo>
                  <a:pt x="3903" y="44"/>
                </a:lnTo>
                <a:lnTo>
                  <a:pt x="3938" y="36"/>
                </a:lnTo>
                <a:lnTo>
                  <a:pt x="3971" y="29"/>
                </a:lnTo>
                <a:lnTo>
                  <a:pt x="4005" y="23"/>
                </a:lnTo>
                <a:lnTo>
                  <a:pt x="4039" y="16"/>
                </a:lnTo>
                <a:lnTo>
                  <a:pt x="4074" y="12"/>
                </a:lnTo>
                <a:lnTo>
                  <a:pt x="4109" y="8"/>
                </a:lnTo>
                <a:lnTo>
                  <a:pt x="4144" y="5"/>
                </a:lnTo>
                <a:lnTo>
                  <a:pt x="4179" y="2"/>
                </a:lnTo>
                <a:lnTo>
                  <a:pt x="4214" y="1"/>
                </a:lnTo>
                <a:lnTo>
                  <a:pt x="4250" y="0"/>
                </a:lnTo>
                <a:lnTo>
                  <a:pt x="4286" y="1"/>
                </a:lnTo>
                <a:lnTo>
                  <a:pt x="4322" y="2"/>
                </a:lnTo>
                <a:lnTo>
                  <a:pt x="4357" y="5"/>
                </a:lnTo>
                <a:lnTo>
                  <a:pt x="4392" y="8"/>
                </a:lnTo>
                <a:lnTo>
                  <a:pt x="4427" y="12"/>
                </a:lnTo>
                <a:lnTo>
                  <a:pt x="4461" y="16"/>
                </a:lnTo>
                <a:lnTo>
                  <a:pt x="4495" y="23"/>
                </a:lnTo>
                <a:lnTo>
                  <a:pt x="4529" y="29"/>
                </a:lnTo>
                <a:lnTo>
                  <a:pt x="4563" y="36"/>
                </a:lnTo>
                <a:lnTo>
                  <a:pt x="4596" y="44"/>
                </a:lnTo>
                <a:lnTo>
                  <a:pt x="4629" y="54"/>
                </a:lnTo>
                <a:lnTo>
                  <a:pt x="4662" y="63"/>
                </a:lnTo>
                <a:lnTo>
                  <a:pt x="4695" y="74"/>
                </a:lnTo>
                <a:lnTo>
                  <a:pt x="4727" y="84"/>
                </a:lnTo>
                <a:lnTo>
                  <a:pt x="4758" y="97"/>
                </a:lnTo>
                <a:lnTo>
                  <a:pt x="4790" y="110"/>
                </a:lnTo>
                <a:lnTo>
                  <a:pt x="4821" y="123"/>
                </a:lnTo>
                <a:lnTo>
                  <a:pt x="4851" y="138"/>
                </a:lnTo>
                <a:lnTo>
                  <a:pt x="4882" y="153"/>
                </a:lnTo>
                <a:lnTo>
                  <a:pt x="4911" y="168"/>
                </a:lnTo>
                <a:lnTo>
                  <a:pt x="4940" y="184"/>
                </a:lnTo>
                <a:lnTo>
                  <a:pt x="4969" y="201"/>
                </a:lnTo>
                <a:lnTo>
                  <a:pt x="4998" y="220"/>
                </a:lnTo>
                <a:lnTo>
                  <a:pt x="5025" y="238"/>
                </a:lnTo>
                <a:lnTo>
                  <a:pt x="5053" y="257"/>
                </a:lnTo>
                <a:lnTo>
                  <a:pt x="5079" y="276"/>
                </a:lnTo>
                <a:lnTo>
                  <a:pt x="5106" y="296"/>
                </a:lnTo>
                <a:lnTo>
                  <a:pt x="5132" y="317"/>
                </a:lnTo>
                <a:lnTo>
                  <a:pt x="5157" y="339"/>
                </a:lnTo>
                <a:lnTo>
                  <a:pt x="5183" y="361"/>
                </a:lnTo>
                <a:lnTo>
                  <a:pt x="5206" y="383"/>
                </a:lnTo>
                <a:lnTo>
                  <a:pt x="5231" y="407"/>
                </a:lnTo>
                <a:lnTo>
                  <a:pt x="5254" y="430"/>
                </a:lnTo>
                <a:lnTo>
                  <a:pt x="5276" y="455"/>
                </a:lnTo>
                <a:lnTo>
                  <a:pt x="5299" y="480"/>
                </a:lnTo>
                <a:lnTo>
                  <a:pt x="5320" y="505"/>
                </a:lnTo>
                <a:lnTo>
                  <a:pt x="5340" y="531"/>
                </a:lnTo>
                <a:lnTo>
                  <a:pt x="5360" y="558"/>
                </a:lnTo>
                <a:lnTo>
                  <a:pt x="5381" y="585"/>
                </a:lnTo>
                <a:lnTo>
                  <a:pt x="5400" y="612"/>
                </a:lnTo>
                <a:lnTo>
                  <a:pt x="5418" y="640"/>
                </a:lnTo>
                <a:lnTo>
                  <a:pt x="5436" y="668"/>
                </a:lnTo>
                <a:lnTo>
                  <a:pt x="5453" y="697"/>
                </a:lnTo>
                <a:lnTo>
                  <a:pt x="5469" y="726"/>
                </a:lnTo>
                <a:lnTo>
                  <a:pt x="5485" y="756"/>
                </a:lnTo>
                <a:lnTo>
                  <a:pt x="5500" y="786"/>
                </a:lnTo>
                <a:lnTo>
                  <a:pt x="5514" y="817"/>
                </a:lnTo>
                <a:lnTo>
                  <a:pt x="5527" y="848"/>
                </a:lnTo>
                <a:lnTo>
                  <a:pt x="5540" y="878"/>
                </a:lnTo>
                <a:lnTo>
                  <a:pt x="5552" y="910"/>
                </a:lnTo>
                <a:lnTo>
                  <a:pt x="5564" y="942"/>
                </a:lnTo>
                <a:lnTo>
                  <a:pt x="5574" y="975"/>
                </a:lnTo>
                <a:lnTo>
                  <a:pt x="5584" y="1007"/>
                </a:lnTo>
                <a:lnTo>
                  <a:pt x="5592" y="1040"/>
                </a:lnTo>
                <a:lnTo>
                  <a:pt x="5601" y="1074"/>
                </a:lnTo>
                <a:lnTo>
                  <a:pt x="5608" y="1107"/>
                </a:lnTo>
                <a:lnTo>
                  <a:pt x="5615" y="1141"/>
                </a:lnTo>
                <a:lnTo>
                  <a:pt x="5620" y="1175"/>
                </a:lnTo>
                <a:lnTo>
                  <a:pt x="5625" y="1210"/>
                </a:lnTo>
                <a:lnTo>
                  <a:pt x="5629" y="1246"/>
                </a:lnTo>
                <a:lnTo>
                  <a:pt x="5632" y="1281"/>
                </a:lnTo>
                <a:lnTo>
                  <a:pt x="5635" y="1316"/>
                </a:lnTo>
                <a:lnTo>
                  <a:pt x="5636" y="1351"/>
                </a:lnTo>
                <a:lnTo>
                  <a:pt x="5636" y="1387"/>
                </a:lnTo>
                <a:lnTo>
                  <a:pt x="5636" y="1422"/>
                </a:lnTo>
                <a:lnTo>
                  <a:pt x="5635" y="1458"/>
                </a:lnTo>
                <a:lnTo>
                  <a:pt x="5632" y="1494"/>
                </a:lnTo>
                <a:lnTo>
                  <a:pt x="5629" y="1529"/>
                </a:lnTo>
                <a:lnTo>
                  <a:pt x="5625" y="1564"/>
                </a:lnTo>
                <a:lnTo>
                  <a:pt x="5620" y="1598"/>
                </a:lnTo>
                <a:lnTo>
                  <a:pt x="5615" y="1632"/>
                </a:lnTo>
                <a:lnTo>
                  <a:pt x="5608" y="1666"/>
                </a:lnTo>
                <a:lnTo>
                  <a:pt x="5601" y="1700"/>
                </a:lnTo>
                <a:lnTo>
                  <a:pt x="5592" y="1733"/>
                </a:lnTo>
                <a:lnTo>
                  <a:pt x="5584" y="1766"/>
                </a:lnTo>
                <a:lnTo>
                  <a:pt x="5574" y="1799"/>
                </a:lnTo>
                <a:lnTo>
                  <a:pt x="5564" y="1832"/>
                </a:lnTo>
                <a:lnTo>
                  <a:pt x="5552" y="1864"/>
                </a:lnTo>
                <a:lnTo>
                  <a:pt x="5540" y="1895"/>
                </a:lnTo>
                <a:lnTo>
                  <a:pt x="5527" y="1927"/>
                </a:lnTo>
                <a:lnTo>
                  <a:pt x="5514" y="1958"/>
                </a:lnTo>
                <a:lnTo>
                  <a:pt x="5500" y="1987"/>
                </a:lnTo>
                <a:lnTo>
                  <a:pt x="5485" y="2018"/>
                </a:lnTo>
                <a:lnTo>
                  <a:pt x="5469" y="2048"/>
                </a:lnTo>
                <a:lnTo>
                  <a:pt x="5453" y="2077"/>
                </a:lnTo>
                <a:lnTo>
                  <a:pt x="5436" y="2106"/>
                </a:lnTo>
                <a:lnTo>
                  <a:pt x="5418" y="2134"/>
                </a:lnTo>
                <a:lnTo>
                  <a:pt x="5400" y="2162"/>
                </a:lnTo>
                <a:lnTo>
                  <a:pt x="5381" y="2190"/>
                </a:lnTo>
                <a:lnTo>
                  <a:pt x="5360" y="2216"/>
                </a:lnTo>
                <a:lnTo>
                  <a:pt x="5340" y="2243"/>
                </a:lnTo>
                <a:lnTo>
                  <a:pt x="5320" y="2268"/>
                </a:lnTo>
                <a:lnTo>
                  <a:pt x="5299" y="2294"/>
                </a:lnTo>
                <a:lnTo>
                  <a:pt x="5276" y="2318"/>
                </a:lnTo>
                <a:lnTo>
                  <a:pt x="5254" y="2343"/>
                </a:lnTo>
                <a:lnTo>
                  <a:pt x="5231" y="2367"/>
                </a:lnTo>
                <a:lnTo>
                  <a:pt x="5190" y="2406"/>
                </a:lnTo>
                <a:lnTo>
                  <a:pt x="5148" y="2443"/>
                </a:lnTo>
                <a:lnTo>
                  <a:pt x="5104" y="2479"/>
                </a:lnTo>
                <a:lnTo>
                  <a:pt x="5059" y="2512"/>
                </a:lnTo>
                <a:lnTo>
                  <a:pt x="5013" y="2544"/>
                </a:lnTo>
                <a:lnTo>
                  <a:pt x="4966" y="2575"/>
                </a:lnTo>
                <a:lnTo>
                  <a:pt x="4917" y="2603"/>
                </a:lnTo>
                <a:lnTo>
                  <a:pt x="4867" y="2629"/>
                </a:lnTo>
                <a:lnTo>
                  <a:pt x="5114" y="2629"/>
                </a:lnTo>
                <a:lnTo>
                  <a:pt x="5697" y="2231"/>
                </a:lnTo>
                <a:lnTo>
                  <a:pt x="5629" y="2131"/>
                </a:lnTo>
                <a:lnTo>
                  <a:pt x="5853" y="1978"/>
                </a:lnTo>
                <a:lnTo>
                  <a:pt x="6361" y="2721"/>
                </a:lnTo>
                <a:lnTo>
                  <a:pt x="6135" y="2875"/>
                </a:lnTo>
                <a:lnTo>
                  <a:pt x="6057" y="2760"/>
                </a:lnTo>
                <a:lnTo>
                  <a:pt x="5505" y="3136"/>
                </a:lnTo>
                <a:lnTo>
                  <a:pt x="5505" y="5232"/>
                </a:lnTo>
                <a:lnTo>
                  <a:pt x="5505" y="5249"/>
                </a:lnTo>
                <a:lnTo>
                  <a:pt x="5504" y="5265"/>
                </a:lnTo>
                <a:lnTo>
                  <a:pt x="5502" y="5281"/>
                </a:lnTo>
                <a:lnTo>
                  <a:pt x="5499" y="5296"/>
                </a:lnTo>
                <a:lnTo>
                  <a:pt x="5496" y="5312"/>
                </a:lnTo>
                <a:lnTo>
                  <a:pt x="5491" y="5327"/>
                </a:lnTo>
                <a:lnTo>
                  <a:pt x="5486" y="5342"/>
                </a:lnTo>
                <a:lnTo>
                  <a:pt x="5481" y="5357"/>
                </a:lnTo>
                <a:lnTo>
                  <a:pt x="5473" y="5371"/>
                </a:lnTo>
                <a:lnTo>
                  <a:pt x="5467" y="5385"/>
                </a:lnTo>
                <a:lnTo>
                  <a:pt x="5458" y="5399"/>
                </a:lnTo>
                <a:lnTo>
                  <a:pt x="5451" y="5411"/>
                </a:lnTo>
                <a:lnTo>
                  <a:pt x="5441" y="5424"/>
                </a:lnTo>
                <a:lnTo>
                  <a:pt x="5432" y="5437"/>
                </a:lnTo>
                <a:lnTo>
                  <a:pt x="5421" y="5449"/>
                </a:lnTo>
                <a:lnTo>
                  <a:pt x="5410" y="5459"/>
                </a:lnTo>
                <a:lnTo>
                  <a:pt x="5400" y="5470"/>
                </a:lnTo>
                <a:lnTo>
                  <a:pt x="5388" y="5481"/>
                </a:lnTo>
                <a:lnTo>
                  <a:pt x="5375" y="5490"/>
                </a:lnTo>
                <a:lnTo>
                  <a:pt x="5364" y="5499"/>
                </a:lnTo>
                <a:lnTo>
                  <a:pt x="5350" y="5507"/>
                </a:lnTo>
                <a:lnTo>
                  <a:pt x="5337" y="5515"/>
                </a:lnTo>
                <a:lnTo>
                  <a:pt x="5322" y="5522"/>
                </a:lnTo>
                <a:lnTo>
                  <a:pt x="5308" y="5529"/>
                </a:lnTo>
                <a:lnTo>
                  <a:pt x="5293" y="5535"/>
                </a:lnTo>
                <a:lnTo>
                  <a:pt x="5278" y="5540"/>
                </a:lnTo>
                <a:lnTo>
                  <a:pt x="5264" y="5544"/>
                </a:lnTo>
                <a:lnTo>
                  <a:pt x="5248" y="5548"/>
                </a:lnTo>
                <a:lnTo>
                  <a:pt x="5232" y="5551"/>
                </a:lnTo>
                <a:lnTo>
                  <a:pt x="5216" y="5553"/>
                </a:lnTo>
                <a:lnTo>
                  <a:pt x="5200" y="5554"/>
                </a:lnTo>
                <a:lnTo>
                  <a:pt x="5183" y="5554"/>
                </a:lnTo>
                <a:lnTo>
                  <a:pt x="1592" y="5554"/>
                </a:lnTo>
                <a:lnTo>
                  <a:pt x="1575" y="5554"/>
                </a:lnTo>
                <a:lnTo>
                  <a:pt x="1559" y="5553"/>
                </a:lnTo>
                <a:lnTo>
                  <a:pt x="1543" y="5551"/>
                </a:lnTo>
                <a:lnTo>
                  <a:pt x="1527" y="5548"/>
                </a:lnTo>
                <a:lnTo>
                  <a:pt x="1511" y="5544"/>
                </a:lnTo>
                <a:lnTo>
                  <a:pt x="1496" y="5540"/>
                </a:lnTo>
                <a:lnTo>
                  <a:pt x="1481" y="5535"/>
                </a:lnTo>
                <a:lnTo>
                  <a:pt x="1466" y="5529"/>
                </a:lnTo>
                <a:lnTo>
                  <a:pt x="1451" y="5522"/>
                </a:lnTo>
                <a:lnTo>
                  <a:pt x="1438" y="5515"/>
                </a:lnTo>
                <a:lnTo>
                  <a:pt x="1425" y="5507"/>
                </a:lnTo>
                <a:lnTo>
                  <a:pt x="1411" y="5499"/>
                </a:lnTo>
                <a:lnTo>
                  <a:pt x="1398" y="5490"/>
                </a:lnTo>
                <a:lnTo>
                  <a:pt x="1387" y="5481"/>
                </a:lnTo>
                <a:lnTo>
                  <a:pt x="1375" y="5470"/>
                </a:lnTo>
                <a:lnTo>
                  <a:pt x="1363" y="5459"/>
                </a:lnTo>
                <a:lnTo>
                  <a:pt x="1352" y="5449"/>
                </a:lnTo>
                <a:lnTo>
                  <a:pt x="1343" y="5437"/>
                </a:lnTo>
                <a:lnTo>
                  <a:pt x="1333" y="5424"/>
                </a:lnTo>
                <a:lnTo>
                  <a:pt x="1324" y="5411"/>
                </a:lnTo>
                <a:lnTo>
                  <a:pt x="1315" y="5399"/>
                </a:lnTo>
                <a:lnTo>
                  <a:pt x="1308" y="5385"/>
                </a:lnTo>
                <a:lnTo>
                  <a:pt x="1300" y="5371"/>
                </a:lnTo>
                <a:lnTo>
                  <a:pt x="1294" y="5357"/>
                </a:lnTo>
                <a:lnTo>
                  <a:pt x="1289" y="5342"/>
                </a:lnTo>
                <a:lnTo>
                  <a:pt x="1283" y="5327"/>
                </a:lnTo>
                <a:lnTo>
                  <a:pt x="1279" y="5312"/>
                </a:lnTo>
                <a:lnTo>
                  <a:pt x="1276" y="5296"/>
                </a:lnTo>
                <a:lnTo>
                  <a:pt x="1273" y="5281"/>
                </a:lnTo>
                <a:lnTo>
                  <a:pt x="1271" y="5265"/>
                </a:lnTo>
                <a:lnTo>
                  <a:pt x="1269" y="5249"/>
                </a:lnTo>
                <a:lnTo>
                  <a:pt x="1268" y="5232"/>
                </a:lnTo>
                <a:lnTo>
                  <a:pt x="1268" y="4543"/>
                </a:lnTo>
                <a:lnTo>
                  <a:pt x="452" y="4543"/>
                </a:lnTo>
                <a:lnTo>
                  <a:pt x="452" y="4694"/>
                </a:lnTo>
                <a:lnTo>
                  <a:pt x="0" y="4694"/>
                </a:lnTo>
                <a:lnTo>
                  <a:pt x="0" y="3209"/>
                </a:lnTo>
                <a:lnTo>
                  <a:pt x="452" y="3209"/>
                </a:lnTo>
                <a:lnTo>
                  <a:pt x="452" y="3371"/>
                </a:lnTo>
                <a:lnTo>
                  <a:pt x="1268" y="3371"/>
                </a:lnTo>
                <a:lnTo>
                  <a:pt x="1268" y="2952"/>
                </a:lnTo>
                <a:lnTo>
                  <a:pt x="1269" y="2933"/>
                </a:lnTo>
                <a:lnTo>
                  <a:pt x="1272" y="2913"/>
                </a:lnTo>
                <a:lnTo>
                  <a:pt x="1274" y="2894"/>
                </a:lnTo>
                <a:lnTo>
                  <a:pt x="1278" y="2876"/>
                </a:lnTo>
                <a:lnTo>
                  <a:pt x="1283" y="2858"/>
                </a:lnTo>
                <a:lnTo>
                  <a:pt x="1289" y="2840"/>
                </a:lnTo>
                <a:lnTo>
                  <a:pt x="1296" y="2823"/>
                </a:lnTo>
                <a:lnTo>
                  <a:pt x="1304" y="2806"/>
                </a:lnTo>
                <a:lnTo>
                  <a:pt x="1312" y="2790"/>
                </a:lnTo>
                <a:lnTo>
                  <a:pt x="1322" y="2775"/>
                </a:lnTo>
                <a:lnTo>
                  <a:pt x="1332" y="2760"/>
                </a:lnTo>
                <a:lnTo>
                  <a:pt x="1344" y="2745"/>
                </a:lnTo>
                <a:lnTo>
                  <a:pt x="1356" y="2731"/>
                </a:lnTo>
                <a:lnTo>
                  <a:pt x="1368" y="2719"/>
                </a:lnTo>
                <a:lnTo>
                  <a:pt x="1382" y="2707"/>
                </a:lnTo>
                <a:lnTo>
                  <a:pt x="1396" y="2695"/>
                </a:lnTo>
                <a:lnTo>
                  <a:pt x="1350" y="2675"/>
                </a:lnTo>
                <a:lnTo>
                  <a:pt x="1306" y="2652"/>
                </a:lnTo>
                <a:lnTo>
                  <a:pt x="1262" y="2627"/>
                </a:lnTo>
                <a:lnTo>
                  <a:pt x="1219" y="2600"/>
                </a:lnTo>
                <a:lnTo>
                  <a:pt x="1179" y="2572"/>
                </a:lnTo>
                <a:lnTo>
                  <a:pt x="1140" y="2541"/>
                </a:lnTo>
                <a:lnTo>
                  <a:pt x="1102" y="2508"/>
                </a:lnTo>
                <a:lnTo>
                  <a:pt x="1066" y="2474"/>
                </a:lnTo>
                <a:lnTo>
                  <a:pt x="1032" y="2439"/>
                </a:lnTo>
                <a:lnTo>
                  <a:pt x="1000" y="2401"/>
                </a:lnTo>
                <a:lnTo>
                  <a:pt x="970" y="2363"/>
                </a:lnTo>
                <a:lnTo>
                  <a:pt x="942" y="2323"/>
                </a:lnTo>
                <a:lnTo>
                  <a:pt x="915" y="2281"/>
                </a:lnTo>
                <a:lnTo>
                  <a:pt x="891" y="2239"/>
                </a:lnTo>
                <a:lnTo>
                  <a:pt x="868" y="2195"/>
                </a:lnTo>
                <a:lnTo>
                  <a:pt x="847" y="2149"/>
                </a:lnTo>
                <a:lnTo>
                  <a:pt x="829" y="2103"/>
                </a:lnTo>
                <a:lnTo>
                  <a:pt x="813" y="2056"/>
                </a:lnTo>
                <a:lnTo>
                  <a:pt x="799" y="2008"/>
                </a:lnTo>
                <a:lnTo>
                  <a:pt x="788" y="1958"/>
                </a:lnTo>
                <a:lnTo>
                  <a:pt x="783" y="1933"/>
                </a:lnTo>
                <a:lnTo>
                  <a:pt x="779" y="1908"/>
                </a:lnTo>
                <a:lnTo>
                  <a:pt x="776" y="1882"/>
                </a:lnTo>
                <a:lnTo>
                  <a:pt x="772" y="1857"/>
                </a:lnTo>
                <a:lnTo>
                  <a:pt x="770" y="1831"/>
                </a:lnTo>
                <a:lnTo>
                  <a:pt x="768" y="1804"/>
                </a:lnTo>
                <a:lnTo>
                  <a:pt x="767" y="1779"/>
                </a:lnTo>
                <a:lnTo>
                  <a:pt x="767" y="1752"/>
                </a:lnTo>
                <a:lnTo>
                  <a:pt x="767" y="1726"/>
                </a:lnTo>
                <a:lnTo>
                  <a:pt x="768" y="1699"/>
                </a:lnTo>
                <a:lnTo>
                  <a:pt x="770" y="1673"/>
                </a:lnTo>
                <a:lnTo>
                  <a:pt x="772" y="1648"/>
                </a:lnTo>
                <a:lnTo>
                  <a:pt x="776" y="1622"/>
                </a:lnTo>
                <a:lnTo>
                  <a:pt x="779" y="1597"/>
                </a:lnTo>
                <a:lnTo>
                  <a:pt x="783" y="1571"/>
                </a:lnTo>
                <a:lnTo>
                  <a:pt x="788" y="1546"/>
                </a:lnTo>
                <a:lnTo>
                  <a:pt x="799" y="1497"/>
                </a:lnTo>
                <a:lnTo>
                  <a:pt x="813" y="1449"/>
                </a:lnTo>
                <a:lnTo>
                  <a:pt x="829" y="1401"/>
                </a:lnTo>
                <a:lnTo>
                  <a:pt x="847" y="1354"/>
                </a:lnTo>
                <a:lnTo>
                  <a:pt x="868" y="1309"/>
                </a:lnTo>
                <a:lnTo>
                  <a:pt x="891" y="1266"/>
                </a:lnTo>
                <a:lnTo>
                  <a:pt x="915" y="1222"/>
                </a:lnTo>
                <a:lnTo>
                  <a:pt x="942" y="1181"/>
                </a:lnTo>
                <a:lnTo>
                  <a:pt x="970" y="1141"/>
                </a:lnTo>
                <a:lnTo>
                  <a:pt x="1000" y="1103"/>
                </a:lnTo>
                <a:lnTo>
                  <a:pt x="1032" y="1066"/>
                </a:lnTo>
                <a:lnTo>
                  <a:pt x="1066" y="1030"/>
                </a:lnTo>
                <a:lnTo>
                  <a:pt x="1101" y="997"/>
                </a:lnTo>
                <a:lnTo>
                  <a:pt x="1139" y="964"/>
                </a:lnTo>
                <a:lnTo>
                  <a:pt x="1177" y="934"/>
                </a:lnTo>
                <a:lnTo>
                  <a:pt x="1217" y="905"/>
                </a:lnTo>
                <a:lnTo>
                  <a:pt x="1259" y="878"/>
                </a:lnTo>
                <a:lnTo>
                  <a:pt x="1301" y="854"/>
                </a:lnTo>
                <a:lnTo>
                  <a:pt x="1346" y="832"/>
                </a:lnTo>
                <a:lnTo>
                  <a:pt x="1391" y="811"/>
                </a:lnTo>
                <a:lnTo>
                  <a:pt x="1438" y="793"/>
                </a:lnTo>
                <a:lnTo>
                  <a:pt x="1484" y="777"/>
                </a:lnTo>
                <a:lnTo>
                  <a:pt x="1533" y="763"/>
                </a:lnTo>
                <a:lnTo>
                  <a:pt x="1582" y="752"/>
                </a:lnTo>
                <a:lnTo>
                  <a:pt x="1608" y="746"/>
                </a:lnTo>
                <a:lnTo>
                  <a:pt x="1632" y="742"/>
                </a:lnTo>
                <a:lnTo>
                  <a:pt x="1658" y="739"/>
                </a:lnTo>
                <a:lnTo>
                  <a:pt x="1683" y="736"/>
                </a:lnTo>
                <a:lnTo>
                  <a:pt x="1710" y="734"/>
                </a:lnTo>
                <a:lnTo>
                  <a:pt x="1736" y="733"/>
                </a:lnTo>
                <a:lnTo>
                  <a:pt x="1762" y="732"/>
                </a:lnTo>
                <a:lnTo>
                  <a:pt x="1788" y="730"/>
                </a:lnTo>
                <a:lnTo>
                  <a:pt x="1814" y="732"/>
                </a:lnTo>
                <a:lnTo>
                  <a:pt x="1841" y="733"/>
                </a:lnTo>
                <a:lnTo>
                  <a:pt x="1867" y="734"/>
                </a:lnTo>
                <a:lnTo>
                  <a:pt x="1893" y="736"/>
                </a:lnTo>
                <a:lnTo>
                  <a:pt x="1919" y="739"/>
                </a:lnTo>
                <a:lnTo>
                  <a:pt x="1944" y="742"/>
                </a:lnTo>
                <a:lnTo>
                  <a:pt x="1969" y="746"/>
                </a:lnTo>
                <a:lnTo>
                  <a:pt x="1994" y="752"/>
                </a:lnTo>
                <a:lnTo>
                  <a:pt x="2043" y="763"/>
                </a:lnTo>
                <a:lnTo>
                  <a:pt x="2092" y="777"/>
                </a:lnTo>
                <a:lnTo>
                  <a:pt x="2139" y="793"/>
                </a:lnTo>
                <a:lnTo>
                  <a:pt x="2186" y="811"/>
                </a:lnTo>
                <a:lnTo>
                  <a:pt x="2230" y="832"/>
                </a:lnTo>
                <a:lnTo>
                  <a:pt x="2275" y="854"/>
                </a:lnTo>
                <a:lnTo>
                  <a:pt x="2318" y="878"/>
                </a:lnTo>
                <a:lnTo>
                  <a:pt x="2359" y="905"/>
                </a:lnTo>
                <a:lnTo>
                  <a:pt x="2399" y="934"/>
                </a:lnTo>
                <a:lnTo>
                  <a:pt x="2438" y="964"/>
                </a:lnTo>
                <a:lnTo>
                  <a:pt x="2475" y="997"/>
                </a:lnTo>
                <a:lnTo>
                  <a:pt x="2510" y="1030"/>
                </a:lnTo>
                <a:lnTo>
                  <a:pt x="2544" y="1066"/>
                </a:lnTo>
                <a:lnTo>
                  <a:pt x="2576" y="1103"/>
                </a:lnTo>
                <a:lnTo>
                  <a:pt x="2606" y="1141"/>
                </a:lnTo>
                <a:lnTo>
                  <a:pt x="2635" y="1181"/>
                </a:lnTo>
                <a:lnTo>
                  <a:pt x="2661" y="1222"/>
                </a:lnTo>
                <a:lnTo>
                  <a:pt x="2686" y="1266"/>
                </a:lnTo>
                <a:lnTo>
                  <a:pt x="2708" y="1309"/>
                </a:lnTo>
                <a:lnTo>
                  <a:pt x="2729" y="1354"/>
                </a:lnTo>
                <a:lnTo>
                  <a:pt x="2748" y="1401"/>
                </a:lnTo>
                <a:lnTo>
                  <a:pt x="2764" y="1449"/>
                </a:lnTo>
                <a:lnTo>
                  <a:pt x="2778" y="1497"/>
                </a:lnTo>
                <a:lnTo>
                  <a:pt x="2788" y="1546"/>
                </a:lnTo>
                <a:lnTo>
                  <a:pt x="2793" y="1571"/>
                </a:lnTo>
                <a:lnTo>
                  <a:pt x="2798" y="1597"/>
                </a:lnTo>
                <a:lnTo>
                  <a:pt x="2801" y="1622"/>
                </a:lnTo>
                <a:lnTo>
                  <a:pt x="2804" y="1648"/>
                </a:lnTo>
                <a:lnTo>
                  <a:pt x="2806" y="1673"/>
                </a:lnTo>
                <a:lnTo>
                  <a:pt x="2808" y="1699"/>
                </a:lnTo>
                <a:lnTo>
                  <a:pt x="2809" y="1726"/>
                </a:lnTo>
                <a:lnTo>
                  <a:pt x="2809" y="1752"/>
                </a:lnTo>
                <a:lnTo>
                  <a:pt x="2809" y="1779"/>
                </a:lnTo>
                <a:lnTo>
                  <a:pt x="2808" y="1804"/>
                </a:lnTo>
                <a:lnTo>
                  <a:pt x="2806" y="1831"/>
                </a:lnTo>
                <a:lnTo>
                  <a:pt x="2804" y="1857"/>
                </a:lnTo>
                <a:lnTo>
                  <a:pt x="2801" y="1882"/>
                </a:lnTo>
                <a:lnTo>
                  <a:pt x="2798" y="1908"/>
                </a:lnTo>
                <a:lnTo>
                  <a:pt x="2793" y="1933"/>
                </a:lnTo>
                <a:lnTo>
                  <a:pt x="2788" y="1958"/>
                </a:lnTo>
                <a:lnTo>
                  <a:pt x="2778" y="2008"/>
                </a:lnTo>
                <a:lnTo>
                  <a:pt x="2764" y="2056"/>
                </a:lnTo>
                <a:lnTo>
                  <a:pt x="2748" y="2103"/>
                </a:lnTo>
                <a:lnTo>
                  <a:pt x="2729" y="2149"/>
                </a:lnTo>
                <a:lnTo>
                  <a:pt x="2708" y="2195"/>
                </a:lnTo>
                <a:lnTo>
                  <a:pt x="2686" y="2239"/>
                </a:lnTo>
                <a:lnTo>
                  <a:pt x="2661" y="2281"/>
                </a:lnTo>
                <a:lnTo>
                  <a:pt x="2635" y="2323"/>
                </a:lnTo>
                <a:lnTo>
                  <a:pt x="2606" y="2363"/>
                </a:lnTo>
                <a:lnTo>
                  <a:pt x="2576" y="2401"/>
                </a:lnTo>
                <a:lnTo>
                  <a:pt x="2544" y="2439"/>
                </a:lnTo>
                <a:lnTo>
                  <a:pt x="2510" y="2474"/>
                </a:lnTo>
                <a:lnTo>
                  <a:pt x="2488" y="2496"/>
                </a:lnTo>
                <a:lnTo>
                  <a:pt x="2465" y="2517"/>
                </a:lnTo>
                <a:lnTo>
                  <a:pt x="2440" y="2538"/>
                </a:lnTo>
                <a:lnTo>
                  <a:pt x="2416" y="2558"/>
                </a:lnTo>
                <a:lnTo>
                  <a:pt x="2390" y="2577"/>
                </a:lnTo>
                <a:lnTo>
                  <a:pt x="2365" y="2595"/>
                </a:lnTo>
                <a:lnTo>
                  <a:pt x="2338" y="2612"/>
                </a:lnTo>
                <a:lnTo>
                  <a:pt x="2311" y="2629"/>
                </a:lnTo>
                <a:close/>
                <a:moveTo>
                  <a:pt x="4969" y="2053"/>
                </a:moveTo>
                <a:lnTo>
                  <a:pt x="4437" y="1746"/>
                </a:lnTo>
                <a:lnTo>
                  <a:pt x="4437" y="2349"/>
                </a:lnTo>
                <a:lnTo>
                  <a:pt x="4473" y="2341"/>
                </a:lnTo>
                <a:lnTo>
                  <a:pt x="4509" y="2332"/>
                </a:lnTo>
                <a:lnTo>
                  <a:pt x="4544" y="2322"/>
                </a:lnTo>
                <a:lnTo>
                  <a:pt x="4579" y="2310"/>
                </a:lnTo>
                <a:lnTo>
                  <a:pt x="4613" y="2297"/>
                </a:lnTo>
                <a:lnTo>
                  <a:pt x="4647" y="2283"/>
                </a:lnTo>
                <a:lnTo>
                  <a:pt x="4680" y="2267"/>
                </a:lnTo>
                <a:lnTo>
                  <a:pt x="4712" y="2251"/>
                </a:lnTo>
                <a:lnTo>
                  <a:pt x="4744" y="2233"/>
                </a:lnTo>
                <a:lnTo>
                  <a:pt x="4775" y="2214"/>
                </a:lnTo>
                <a:lnTo>
                  <a:pt x="4805" y="2195"/>
                </a:lnTo>
                <a:lnTo>
                  <a:pt x="4835" y="2174"/>
                </a:lnTo>
                <a:lnTo>
                  <a:pt x="4862" y="2151"/>
                </a:lnTo>
                <a:lnTo>
                  <a:pt x="4890" y="2129"/>
                </a:lnTo>
                <a:lnTo>
                  <a:pt x="4917" y="2105"/>
                </a:lnTo>
                <a:lnTo>
                  <a:pt x="4943" y="2080"/>
                </a:lnTo>
                <a:lnTo>
                  <a:pt x="4969" y="2053"/>
                </a:lnTo>
                <a:close/>
                <a:moveTo>
                  <a:pt x="3870" y="1419"/>
                </a:moveTo>
                <a:lnTo>
                  <a:pt x="3314" y="1098"/>
                </a:lnTo>
                <a:lnTo>
                  <a:pt x="3304" y="1132"/>
                </a:lnTo>
                <a:lnTo>
                  <a:pt x="3296" y="1167"/>
                </a:lnTo>
                <a:lnTo>
                  <a:pt x="3288" y="1203"/>
                </a:lnTo>
                <a:lnTo>
                  <a:pt x="3282" y="1239"/>
                </a:lnTo>
                <a:lnTo>
                  <a:pt x="3277" y="1275"/>
                </a:lnTo>
                <a:lnTo>
                  <a:pt x="3273" y="1312"/>
                </a:lnTo>
                <a:lnTo>
                  <a:pt x="3271" y="1349"/>
                </a:lnTo>
                <a:lnTo>
                  <a:pt x="3270" y="1387"/>
                </a:lnTo>
                <a:lnTo>
                  <a:pt x="3271" y="1432"/>
                </a:lnTo>
                <a:lnTo>
                  <a:pt x="3275" y="1477"/>
                </a:lnTo>
                <a:lnTo>
                  <a:pt x="3280" y="1520"/>
                </a:lnTo>
                <a:lnTo>
                  <a:pt x="3286" y="1564"/>
                </a:lnTo>
                <a:lnTo>
                  <a:pt x="3295" y="1606"/>
                </a:lnTo>
                <a:lnTo>
                  <a:pt x="3305" y="1648"/>
                </a:lnTo>
                <a:lnTo>
                  <a:pt x="3318" y="1689"/>
                </a:lnTo>
                <a:lnTo>
                  <a:pt x="3332" y="1730"/>
                </a:lnTo>
                <a:lnTo>
                  <a:pt x="3870" y="1419"/>
                </a:lnTo>
                <a:close/>
                <a:moveTo>
                  <a:pt x="3493" y="766"/>
                </a:moveTo>
                <a:lnTo>
                  <a:pt x="4060" y="1092"/>
                </a:lnTo>
                <a:lnTo>
                  <a:pt x="4060" y="426"/>
                </a:lnTo>
                <a:lnTo>
                  <a:pt x="4024" y="433"/>
                </a:lnTo>
                <a:lnTo>
                  <a:pt x="3988" y="443"/>
                </a:lnTo>
                <a:lnTo>
                  <a:pt x="3952" y="454"/>
                </a:lnTo>
                <a:lnTo>
                  <a:pt x="3918" y="465"/>
                </a:lnTo>
                <a:lnTo>
                  <a:pt x="3884" y="478"/>
                </a:lnTo>
                <a:lnTo>
                  <a:pt x="3850" y="492"/>
                </a:lnTo>
                <a:lnTo>
                  <a:pt x="3818" y="507"/>
                </a:lnTo>
                <a:lnTo>
                  <a:pt x="3786" y="524"/>
                </a:lnTo>
                <a:lnTo>
                  <a:pt x="3754" y="542"/>
                </a:lnTo>
                <a:lnTo>
                  <a:pt x="3725" y="560"/>
                </a:lnTo>
                <a:lnTo>
                  <a:pt x="3695" y="580"/>
                </a:lnTo>
                <a:lnTo>
                  <a:pt x="3665" y="601"/>
                </a:lnTo>
                <a:lnTo>
                  <a:pt x="3637" y="623"/>
                </a:lnTo>
                <a:lnTo>
                  <a:pt x="3610" y="645"/>
                </a:lnTo>
                <a:lnTo>
                  <a:pt x="3583" y="670"/>
                </a:lnTo>
                <a:lnTo>
                  <a:pt x="3558" y="694"/>
                </a:lnTo>
                <a:lnTo>
                  <a:pt x="3525" y="729"/>
                </a:lnTo>
                <a:lnTo>
                  <a:pt x="3493" y="766"/>
                </a:lnTo>
                <a:close/>
                <a:moveTo>
                  <a:pt x="4625" y="1419"/>
                </a:moveTo>
                <a:lnTo>
                  <a:pt x="5168" y="1732"/>
                </a:lnTo>
                <a:lnTo>
                  <a:pt x="5182" y="1692"/>
                </a:lnTo>
                <a:lnTo>
                  <a:pt x="5194" y="1650"/>
                </a:lnTo>
                <a:lnTo>
                  <a:pt x="5205" y="1607"/>
                </a:lnTo>
                <a:lnTo>
                  <a:pt x="5214" y="1565"/>
                </a:lnTo>
                <a:lnTo>
                  <a:pt x="5221" y="1521"/>
                </a:lnTo>
                <a:lnTo>
                  <a:pt x="5225" y="1477"/>
                </a:lnTo>
                <a:lnTo>
                  <a:pt x="5228" y="1432"/>
                </a:lnTo>
                <a:lnTo>
                  <a:pt x="5230" y="1387"/>
                </a:lnTo>
                <a:lnTo>
                  <a:pt x="5230" y="1349"/>
                </a:lnTo>
                <a:lnTo>
                  <a:pt x="5227" y="1312"/>
                </a:lnTo>
                <a:lnTo>
                  <a:pt x="5223" y="1274"/>
                </a:lnTo>
                <a:lnTo>
                  <a:pt x="5219" y="1238"/>
                </a:lnTo>
                <a:lnTo>
                  <a:pt x="5212" y="1201"/>
                </a:lnTo>
                <a:lnTo>
                  <a:pt x="5205" y="1166"/>
                </a:lnTo>
                <a:lnTo>
                  <a:pt x="5195" y="1131"/>
                </a:lnTo>
                <a:lnTo>
                  <a:pt x="5186" y="1096"/>
                </a:lnTo>
                <a:lnTo>
                  <a:pt x="4625" y="1419"/>
                </a:lnTo>
                <a:close/>
                <a:moveTo>
                  <a:pt x="4060" y="1746"/>
                </a:moveTo>
                <a:lnTo>
                  <a:pt x="3530" y="2051"/>
                </a:lnTo>
                <a:lnTo>
                  <a:pt x="3558" y="2080"/>
                </a:lnTo>
                <a:lnTo>
                  <a:pt x="3583" y="2105"/>
                </a:lnTo>
                <a:lnTo>
                  <a:pt x="3610" y="2128"/>
                </a:lnTo>
                <a:lnTo>
                  <a:pt x="3637" y="2151"/>
                </a:lnTo>
                <a:lnTo>
                  <a:pt x="3665" y="2173"/>
                </a:lnTo>
                <a:lnTo>
                  <a:pt x="3695" y="2194"/>
                </a:lnTo>
                <a:lnTo>
                  <a:pt x="3725" y="2214"/>
                </a:lnTo>
                <a:lnTo>
                  <a:pt x="3754" y="2232"/>
                </a:lnTo>
                <a:lnTo>
                  <a:pt x="3786" y="2250"/>
                </a:lnTo>
                <a:lnTo>
                  <a:pt x="3818" y="2266"/>
                </a:lnTo>
                <a:lnTo>
                  <a:pt x="3850" y="2282"/>
                </a:lnTo>
                <a:lnTo>
                  <a:pt x="3884" y="2296"/>
                </a:lnTo>
                <a:lnTo>
                  <a:pt x="3918" y="2309"/>
                </a:lnTo>
                <a:lnTo>
                  <a:pt x="3952" y="2321"/>
                </a:lnTo>
                <a:lnTo>
                  <a:pt x="3988" y="2331"/>
                </a:lnTo>
                <a:lnTo>
                  <a:pt x="4024" y="2341"/>
                </a:lnTo>
                <a:lnTo>
                  <a:pt x="4060" y="2348"/>
                </a:lnTo>
                <a:lnTo>
                  <a:pt x="4060" y="1746"/>
                </a:lnTo>
                <a:close/>
                <a:moveTo>
                  <a:pt x="4437" y="1092"/>
                </a:moveTo>
                <a:lnTo>
                  <a:pt x="5006" y="763"/>
                </a:lnTo>
                <a:lnTo>
                  <a:pt x="4975" y="728"/>
                </a:lnTo>
                <a:lnTo>
                  <a:pt x="4943" y="694"/>
                </a:lnTo>
                <a:lnTo>
                  <a:pt x="4917" y="669"/>
                </a:lnTo>
                <a:lnTo>
                  <a:pt x="4890" y="645"/>
                </a:lnTo>
                <a:lnTo>
                  <a:pt x="4862" y="622"/>
                </a:lnTo>
                <a:lnTo>
                  <a:pt x="4835" y="601"/>
                </a:lnTo>
                <a:lnTo>
                  <a:pt x="4805" y="579"/>
                </a:lnTo>
                <a:lnTo>
                  <a:pt x="4775" y="559"/>
                </a:lnTo>
                <a:lnTo>
                  <a:pt x="4744" y="541"/>
                </a:lnTo>
                <a:lnTo>
                  <a:pt x="4712" y="523"/>
                </a:lnTo>
                <a:lnTo>
                  <a:pt x="4680" y="506"/>
                </a:lnTo>
                <a:lnTo>
                  <a:pt x="4647" y="491"/>
                </a:lnTo>
                <a:lnTo>
                  <a:pt x="4613" y="477"/>
                </a:lnTo>
                <a:lnTo>
                  <a:pt x="4579" y="463"/>
                </a:lnTo>
                <a:lnTo>
                  <a:pt x="4544" y="453"/>
                </a:lnTo>
                <a:lnTo>
                  <a:pt x="4509" y="442"/>
                </a:lnTo>
                <a:lnTo>
                  <a:pt x="4473" y="432"/>
                </a:lnTo>
                <a:lnTo>
                  <a:pt x="4437" y="425"/>
                </a:lnTo>
                <a:lnTo>
                  <a:pt x="4437" y="1092"/>
                </a:lnTo>
                <a:close/>
                <a:moveTo>
                  <a:pt x="2318" y="2243"/>
                </a:moveTo>
                <a:lnTo>
                  <a:pt x="1925" y="2016"/>
                </a:lnTo>
                <a:lnTo>
                  <a:pt x="1925" y="2461"/>
                </a:lnTo>
                <a:lnTo>
                  <a:pt x="1953" y="2455"/>
                </a:lnTo>
                <a:lnTo>
                  <a:pt x="1979" y="2448"/>
                </a:lnTo>
                <a:lnTo>
                  <a:pt x="2005" y="2441"/>
                </a:lnTo>
                <a:lnTo>
                  <a:pt x="2030" y="2432"/>
                </a:lnTo>
                <a:lnTo>
                  <a:pt x="2056" y="2423"/>
                </a:lnTo>
                <a:lnTo>
                  <a:pt x="2080" y="2412"/>
                </a:lnTo>
                <a:lnTo>
                  <a:pt x="2105" y="2400"/>
                </a:lnTo>
                <a:lnTo>
                  <a:pt x="2128" y="2389"/>
                </a:lnTo>
                <a:lnTo>
                  <a:pt x="2152" y="2376"/>
                </a:lnTo>
                <a:lnTo>
                  <a:pt x="2175" y="2362"/>
                </a:lnTo>
                <a:lnTo>
                  <a:pt x="2196" y="2347"/>
                </a:lnTo>
                <a:lnTo>
                  <a:pt x="2219" y="2331"/>
                </a:lnTo>
                <a:lnTo>
                  <a:pt x="2239" y="2315"/>
                </a:lnTo>
                <a:lnTo>
                  <a:pt x="2260" y="2298"/>
                </a:lnTo>
                <a:lnTo>
                  <a:pt x="2279" y="2281"/>
                </a:lnTo>
                <a:lnTo>
                  <a:pt x="2299" y="2262"/>
                </a:lnTo>
                <a:lnTo>
                  <a:pt x="2318" y="2243"/>
                </a:lnTo>
                <a:close/>
                <a:moveTo>
                  <a:pt x="1509" y="1776"/>
                </a:moveTo>
                <a:lnTo>
                  <a:pt x="1098" y="1539"/>
                </a:lnTo>
                <a:lnTo>
                  <a:pt x="1092" y="1565"/>
                </a:lnTo>
                <a:lnTo>
                  <a:pt x="1084" y="1590"/>
                </a:lnTo>
                <a:lnTo>
                  <a:pt x="1079" y="1616"/>
                </a:lnTo>
                <a:lnTo>
                  <a:pt x="1075" y="1643"/>
                </a:lnTo>
                <a:lnTo>
                  <a:pt x="1072" y="1670"/>
                </a:lnTo>
                <a:lnTo>
                  <a:pt x="1068" y="1697"/>
                </a:lnTo>
                <a:lnTo>
                  <a:pt x="1067" y="1725"/>
                </a:lnTo>
                <a:lnTo>
                  <a:pt x="1066" y="1752"/>
                </a:lnTo>
                <a:lnTo>
                  <a:pt x="1067" y="1785"/>
                </a:lnTo>
                <a:lnTo>
                  <a:pt x="1069" y="1818"/>
                </a:lnTo>
                <a:lnTo>
                  <a:pt x="1074" y="1850"/>
                </a:lnTo>
                <a:lnTo>
                  <a:pt x="1078" y="1882"/>
                </a:lnTo>
                <a:lnTo>
                  <a:pt x="1084" y="1914"/>
                </a:lnTo>
                <a:lnTo>
                  <a:pt x="1093" y="1945"/>
                </a:lnTo>
                <a:lnTo>
                  <a:pt x="1101" y="1975"/>
                </a:lnTo>
                <a:lnTo>
                  <a:pt x="1112" y="2004"/>
                </a:lnTo>
                <a:lnTo>
                  <a:pt x="1509" y="1776"/>
                </a:lnTo>
                <a:close/>
                <a:moveTo>
                  <a:pt x="1230" y="1295"/>
                </a:moveTo>
                <a:lnTo>
                  <a:pt x="1647" y="1535"/>
                </a:lnTo>
                <a:lnTo>
                  <a:pt x="1647" y="1044"/>
                </a:lnTo>
                <a:lnTo>
                  <a:pt x="1621" y="1050"/>
                </a:lnTo>
                <a:lnTo>
                  <a:pt x="1595" y="1056"/>
                </a:lnTo>
                <a:lnTo>
                  <a:pt x="1569" y="1065"/>
                </a:lnTo>
                <a:lnTo>
                  <a:pt x="1544" y="1073"/>
                </a:lnTo>
                <a:lnTo>
                  <a:pt x="1519" y="1083"/>
                </a:lnTo>
                <a:lnTo>
                  <a:pt x="1494" y="1092"/>
                </a:lnTo>
                <a:lnTo>
                  <a:pt x="1470" y="1104"/>
                </a:lnTo>
                <a:lnTo>
                  <a:pt x="1446" y="1116"/>
                </a:lnTo>
                <a:lnTo>
                  <a:pt x="1424" y="1130"/>
                </a:lnTo>
                <a:lnTo>
                  <a:pt x="1400" y="1143"/>
                </a:lnTo>
                <a:lnTo>
                  <a:pt x="1379" y="1157"/>
                </a:lnTo>
                <a:lnTo>
                  <a:pt x="1358" y="1173"/>
                </a:lnTo>
                <a:lnTo>
                  <a:pt x="1337" y="1189"/>
                </a:lnTo>
                <a:lnTo>
                  <a:pt x="1316" y="1206"/>
                </a:lnTo>
                <a:lnTo>
                  <a:pt x="1297" y="1223"/>
                </a:lnTo>
                <a:lnTo>
                  <a:pt x="1278" y="1241"/>
                </a:lnTo>
                <a:lnTo>
                  <a:pt x="1254" y="1267"/>
                </a:lnTo>
                <a:lnTo>
                  <a:pt x="1230" y="1295"/>
                </a:lnTo>
                <a:close/>
                <a:moveTo>
                  <a:pt x="2064" y="1776"/>
                </a:moveTo>
                <a:lnTo>
                  <a:pt x="2464" y="2007"/>
                </a:lnTo>
                <a:lnTo>
                  <a:pt x="2474" y="1977"/>
                </a:lnTo>
                <a:lnTo>
                  <a:pt x="2484" y="1946"/>
                </a:lnTo>
                <a:lnTo>
                  <a:pt x="2491" y="1915"/>
                </a:lnTo>
                <a:lnTo>
                  <a:pt x="2498" y="1883"/>
                </a:lnTo>
                <a:lnTo>
                  <a:pt x="2503" y="1851"/>
                </a:lnTo>
                <a:lnTo>
                  <a:pt x="2507" y="1818"/>
                </a:lnTo>
                <a:lnTo>
                  <a:pt x="2509" y="1785"/>
                </a:lnTo>
                <a:lnTo>
                  <a:pt x="2510" y="1752"/>
                </a:lnTo>
                <a:lnTo>
                  <a:pt x="2509" y="1725"/>
                </a:lnTo>
                <a:lnTo>
                  <a:pt x="2508" y="1697"/>
                </a:lnTo>
                <a:lnTo>
                  <a:pt x="2505" y="1669"/>
                </a:lnTo>
                <a:lnTo>
                  <a:pt x="2502" y="1642"/>
                </a:lnTo>
                <a:lnTo>
                  <a:pt x="2497" y="1615"/>
                </a:lnTo>
                <a:lnTo>
                  <a:pt x="2491" y="1589"/>
                </a:lnTo>
                <a:lnTo>
                  <a:pt x="2485" y="1563"/>
                </a:lnTo>
                <a:lnTo>
                  <a:pt x="2477" y="1537"/>
                </a:lnTo>
                <a:lnTo>
                  <a:pt x="2064" y="1776"/>
                </a:lnTo>
                <a:close/>
                <a:moveTo>
                  <a:pt x="1647" y="2016"/>
                </a:moveTo>
                <a:lnTo>
                  <a:pt x="1258" y="2242"/>
                </a:lnTo>
                <a:lnTo>
                  <a:pt x="1278" y="2262"/>
                </a:lnTo>
                <a:lnTo>
                  <a:pt x="1297" y="2280"/>
                </a:lnTo>
                <a:lnTo>
                  <a:pt x="1316" y="2298"/>
                </a:lnTo>
                <a:lnTo>
                  <a:pt x="1337" y="2315"/>
                </a:lnTo>
                <a:lnTo>
                  <a:pt x="1358" y="2331"/>
                </a:lnTo>
                <a:lnTo>
                  <a:pt x="1379" y="2346"/>
                </a:lnTo>
                <a:lnTo>
                  <a:pt x="1400" y="2361"/>
                </a:lnTo>
                <a:lnTo>
                  <a:pt x="1424" y="2375"/>
                </a:lnTo>
                <a:lnTo>
                  <a:pt x="1446" y="2388"/>
                </a:lnTo>
                <a:lnTo>
                  <a:pt x="1470" y="2400"/>
                </a:lnTo>
                <a:lnTo>
                  <a:pt x="1494" y="2411"/>
                </a:lnTo>
                <a:lnTo>
                  <a:pt x="1519" y="2422"/>
                </a:lnTo>
                <a:lnTo>
                  <a:pt x="1544" y="2431"/>
                </a:lnTo>
                <a:lnTo>
                  <a:pt x="1569" y="2440"/>
                </a:lnTo>
                <a:lnTo>
                  <a:pt x="1595" y="2447"/>
                </a:lnTo>
                <a:lnTo>
                  <a:pt x="1621" y="2455"/>
                </a:lnTo>
                <a:lnTo>
                  <a:pt x="1647" y="2460"/>
                </a:lnTo>
                <a:lnTo>
                  <a:pt x="1647" y="2016"/>
                </a:lnTo>
                <a:close/>
                <a:moveTo>
                  <a:pt x="1925" y="1535"/>
                </a:moveTo>
                <a:lnTo>
                  <a:pt x="2345" y="1292"/>
                </a:lnTo>
                <a:lnTo>
                  <a:pt x="2322" y="1267"/>
                </a:lnTo>
                <a:lnTo>
                  <a:pt x="2299" y="1241"/>
                </a:lnTo>
                <a:lnTo>
                  <a:pt x="2279" y="1223"/>
                </a:lnTo>
                <a:lnTo>
                  <a:pt x="2260" y="1205"/>
                </a:lnTo>
                <a:lnTo>
                  <a:pt x="2239" y="1189"/>
                </a:lnTo>
                <a:lnTo>
                  <a:pt x="2219" y="1172"/>
                </a:lnTo>
                <a:lnTo>
                  <a:pt x="2196" y="1157"/>
                </a:lnTo>
                <a:lnTo>
                  <a:pt x="2175" y="1142"/>
                </a:lnTo>
                <a:lnTo>
                  <a:pt x="2152" y="1129"/>
                </a:lnTo>
                <a:lnTo>
                  <a:pt x="2128" y="1116"/>
                </a:lnTo>
                <a:lnTo>
                  <a:pt x="2105" y="1103"/>
                </a:lnTo>
                <a:lnTo>
                  <a:pt x="2080" y="1092"/>
                </a:lnTo>
                <a:lnTo>
                  <a:pt x="2056" y="1082"/>
                </a:lnTo>
                <a:lnTo>
                  <a:pt x="2030" y="1072"/>
                </a:lnTo>
                <a:lnTo>
                  <a:pt x="2005" y="1064"/>
                </a:lnTo>
                <a:lnTo>
                  <a:pt x="1979" y="1056"/>
                </a:lnTo>
                <a:lnTo>
                  <a:pt x="1953" y="1049"/>
                </a:lnTo>
                <a:lnTo>
                  <a:pt x="1925" y="1043"/>
                </a:lnTo>
                <a:lnTo>
                  <a:pt x="1925" y="1535"/>
                </a:lnTo>
                <a:close/>
              </a:path>
            </a:pathLst>
          </a:custGeom>
          <a:solidFill>
            <a:srgbClr val="313BBE"/>
          </a:solidFill>
          <a:ln>
            <a:noFill/>
          </a:ln>
        </p:spPr>
        <p:txBody>
          <a:bodyPr tIns="72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座机">
            <a:extLst>
              <a:ext uri="{FF2B5EF4-FFF2-40B4-BE49-F238E27FC236}">
                <a16:creationId xmlns:a16="http://schemas.microsoft.com/office/drawing/2014/main" id="{E7DB580F-91DA-3386-AF44-EEE7EF331650}"/>
              </a:ext>
            </a:extLst>
          </p:cNvPr>
          <p:cNvSpPr/>
          <p:nvPr/>
        </p:nvSpPr>
        <p:spPr bwMode="auto">
          <a:xfrm>
            <a:off x="4833620" y="2670175"/>
            <a:ext cx="468630" cy="398145"/>
          </a:xfrm>
          <a:custGeom>
            <a:avLst/>
            <a:gdLst>
              <a:gd name="T0" fmla="*/ 55794940 w 6786"/>
              <a:gd name="T1" fmla="*/ 405983972 h 6192"/>
              <a:gd name="T2" fmla="*/ 60050451 w 6786"/>
              <a:gd name="T3" fmla="*/ 422485485 h 6192"/>
              <a:gd name="T4" fmla="*/ 68640356 w 6786"/>
              <a:gd name="T5" fmla="*/ 436618520 h 6192"/>
              <a:gd name="T6" fmla="*/ 80855544 w 6786"/>
              <a:gd name="T7" fmla="*/ 447672168 h 6192"/>
              <a:gd name="T8" fmla="*/ 95828855 w 6786"/>
              <a:gd name="T9" fmla="*/ 454856842 h 6192"/>
              <a:gd name="T10" fmla="*/ 112850897 w 6786"/>
              <a:gd name="T11" fmla="*/ 457462477 h 6192"/>
              <a:gd name="T12" fmla="*/ 286461638 w 6786"/>
              <a:gd name="T13" fmla="*/ 456278097 h 6192"/>
              <a:gd name="T14" fmla="*/ 302222944 w 6786"/>
              <a:gd name="T15" fmla="*/ 450593356 h 6192"/>
              <a:gd name="T16" fmla="*/ 315462498 w 6786"/>
              <a:gd name="T17" fmla="*/ 440645130 h 6192"/>
              <a:gd name="T18" fmla="*/ 325313420 w 6786"/>
              <a:gd name="T19" fmla="*/ 427459599 h 6192"/>
              <a:gd name="T20" fmla="*/ 331066317 w 6786"/>
              <a:gd name="T21" fmla="*/ 411668714 h 6192"/>
              <a:gd name="T22" fmla="*/ 504125433 w 6786"/>
              <a:gd name="T23" fmla="*/ 355690129 h 6192"/>
              <a:gd name="T24" fmla="*/ 23563216 w 6786"/>
              <a:gd name="T25" fmla="*/ 355690129 h 6192"/>
              <a:gd name="T26" fmla="*/ 107413254 w 6786"/>
              <a:gd name="T27" fmla="*/ 473752 h 6192"/>
              <a:gd name="T28" fmla="*/ 100163249 w 6786"/>
              <a:gd name="T29" fmla="*/ 3158065 h 6192"/>
              <a:gd name="T30" fmla="*/ 94016214 w 6786"/>
              <a:gd name="T31" fmla="*/ 7816624 h 6192"/>
              <a:gd name="T32" fmla="*/ 89445449 w 6786"/>
              <a:gd name="T33" fmla="*/ 13895878 h 6192"/>
              <a:gd name="T34" fmla="*/ 86765928 w 6786"/>
              <a:gd name="T35" fmla="*/ 21317709 h 6192"/>
              <a:gd name="T36" fmla="*/ 86135420 w 6786"/>
              <a:gd name="T37" fmla="*/ 400141595 h 6192"/>
              <a:gd name="T38" fmla="*/ 87396437 w 6786"/>
              <a:gd name="T39" fmla="*/ 408115856 h 6192"/>
              <a:gd name="T40" fmla="*/ 90706466 w 6786"/>
              <a:gd name="T41" fmla="*/ 414984976 h 6192"/>
              <a:gd name="T42" fmla="*/ 95907458 w 6786"/>
              <a:gd name="T43" fmla="*/ 420669718 h 6192"/>
              <a:gd name="T44" fmla="*/ 102448632 w 6786"/>
              <a:gd name="T45" fmla="*/ 424775286 h 6192"/>
              <a:gd name="T46" fmla="*/ 110092774 w 6786"/>
              <a:gd name="T47" fmla="*/ 426670293 h 6192"/>
              <a:gd name="T48" fmla="*/ 277714246 w 6786"/>
              <a:gd name="T49" fmla="*/ 426670293 h 6192"/>
              <a:gd name="T50" fmla="*/ 285358389 w 6786"/>
              <a:gd name="T51" fmla="*/ 424775286 h 6192"/>
              <a:gd name="T52" fmla="*/ 291978165 w 6786"/>
              <a:gd name="T53" fmla="*/ 420669718 h 6192"/>
              <a:gd name="T54" fmla="*/ 297100555 w 6786"/>
              <a:gd name="T55" fmla="*/ 414984976 h 6192"/>
              <a:gd name="T56" fmla="*/ 300410584 w 6786"/>
              <a:gd name="T57" fmla="*/ 408115856 h 6192"/>
              <a:gd name="T58" fmla="*/ 301671320 w 6786"/>
              <a:gd name="T59" fmla="*/ 400141595 h 6192"/>
              <a:gd name="T60" fmla="*/ 301041092 w 6786"/>
              <a:gd name="T61" fmla="*/ 21317709 h 6192"/>
              <a:gd name="T62" fmla="*/ 298361572 w 6786"/>
              <a:gd name="T63" fmla="*/ 13895878 h 6192"/>
              <a:gd name="T64" fmla="*/ 293790807 w 6786"/>
              <a:gd name="T65" fmla="*/ 7816624 h 6192"/>
              <a:gd name="T66" fmla="*/ 287643771 w 6786"/>
              <a:gd name="T67" fmla="*/ 3158065 h 6192"/>
              <a:gd name="T68" fmla="*/ 280393767 w 6786"/>
              <a:gd name="T69" fmla="*/ 473752 h 6192"/>
              <a:gd name="T70" fmla="*/ 112850897 w 6786"/>
              <a:gd name="T71" fmla="*/ 0 h 6192"/>
              <a:gd name="T72" fmla="*/ 122701819 w 6786"/>
              <a:gd name="T73" fmla="*/ 34740116 h 6192"/>
              <a:gd name="T74" fmla="*/ 122622935 w 6786"/>
              <a:gd name="T75" fmla="*/ 261418289 h 6192"/>
              <a:gd name="T76" fmla="*/ 217978769 w 6786"/>
              <a:gd name="T77" fmla="*/ 261418289 h 6192"/>
              <a:gd name="T78" fmla="*/ 199301852 w 6786"/>
              <a:gd name="T79" fmla="*/ 260707661 h 6192"/>
              <a:gd name="T80" fmla="*/ 204266474 w 6786"/>
              <a:gd name="T81" fmla="*/ 264655593 h 6192"/>
              <a:gd name="T82" fmla="*/ 206236603 w 6786"/>
              <a:gd name="T83" fmla="*/ 270656169 h 6192"/>
              <a:gd name="T84" fmla="*/ 204896983 w 6786"/>
              <a:gd name="T85" fmla="*/ 275867158 h 6192"/>
              <a:gd name="T86" fmla="*/ 200326218 w 6786"/>
              <a:gd name="T87" fmla="*/ 280288561 h 6192"/>
              <a:gd name="T88" fmla="*/ 194888574 w 6786"/>
              <a:gd name="T89" fmla="*/ 281551899 h 6192"/>
              <a:gd name="T90" fmla="*/ 188662935 w 6786"/>
              <a:gd name="T91" fmla="*/ 279735851 h 6192"/>
              <a:gd name="T92" fmla="*/ 184564912 w 6786"/>
              <a:gd name="T93" fmla="*/ 274998613 h 6192"/>
              <a:gd name="T94" fmla="*/ 183698033 w 6786"/>
              <a:gd name="T95" fmla="*/ 269550748 h 6192"/>
              <a:gd name="T96" fmla="*/ 186219786 w 6786"/>
              <a:gd name="T97" fmla="*/ 263787048 h 6192"/>
              <a:gd name="T98" fmla="*/ 191657429 w 6786"/>
              <a:gd name="T99" fmla="*/ 260313149 h 6192"/>
              <a:gd name="T100" fmla="*/ 161474717 w 6786"/>
              <a:gd name="T101" fmla="*/ 296474239 h 6192"/>
              <a:gd name="T102" fmla="*/ 214747905 w 6786"/>
              <a:gd name="T103" fmla="*/ 296474239 h 6192"/>
              <a:gd name="T104" fmla="*/ 267233097 w 6786"/>
              <a:gd name="T105" fmla="*/ 296474239 h 6192"/>
              <a:gd name="T106" fmla="*/ 161474717 w 6786"/>
              <a:gd name="T107" fmla="*/ 327503299 h 6192"/>
              <a:gd name="T108" fmla="*/ 214747905 w 6786"/>
              <a:gd name="T109" fmla="*/ 327503299 h 6192"/>
              <a:gd name="T110" fmla="*/ 267233097 w 6786"/>
              <a:gd name="T111" fmla="*/ 327503299 h 6192"/>
              <a:gd name="T112" fmla="*/ 122622935 w 6786"/>
              <a:gd name="T113" fmla="*/ 377165755 h 6192"/>
              <a:gd name="T114" fmla="*/ 175896123 w 6786"/>
              <a:gd name="T115" fmla="*/ 377165755 h 6192"/>
              <a:gd name="T116" fmla="*/ 228381315 w 6786"/>
              <a:gd name="T117" fmla="*/ 377165755 h 6192"/>
              <a:gd name="T118" fmla="*/ 387412882 w 6786"/>
              <a:gd name="T119" fmla="*/ 421301387 h 619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786" h="6192">
                <a:moveTo>
                  <a:pt x="299" y="4505"/>
                </a:moveTo>
                <a:lnTo>
                  <a:pt x="705" y="4505"/>
                </a:lnTo>
                <a:lnTo>
                  <a:pt x="705" y="5068"/>
                </a:lnTo>
                <a:lnTo>
                  <a:pt x="706" y="5105"/>
                </a:lnTo>
                <a:lnTo>
                  <a:pt x="708" y="5142"/>
                </a:lnTo>
                <a:lnTo>
                  <a:pt x="714" y="5178"/>
                </a:lnTo>
                <a:lnTo>
                  <a:pt x="720" y="5214"/>
                </a:lnTo>
                <a:lnTo>
                  <a:pt x="728" y="5249"/>
                </a:lnTo>
                <a:lnTo>
                  <a:pt x="737" y="5283"/>
                </a:lnTo>
                <a:lnTo>
                  <a:pt x="749" y="5318"/>
                </a:lnTo>
                <a:lnTo>
                  <a:pt x="762" y="5351"/>
                </a:lnTo>
                <a:lnTo>
                  <a:pt x="777" y="5383"/>
                </a:lnTo>
                <a:lnTo>
                  <a:pt x="793" y="5414"/>
                </a:lnTo>
                <a:lnTo>
                  <a:pt x="810" y="5444"/>
                </a:lnTo>
                <a:lnTo>
                  <a:pt x="829" y="5474"/>
                </a:lnTo>
                <a:lnTo>
                  <a:pt x="850" y="5502"/>
                </a:lnTo>
                <a:lnTo>
                  <a:pt x="871" y="5530"/>
                </a:lnTo>
                <a:lnTo>
                  <a:pt x="894" y="5556"/>
                </a:lnTo>
                <a:lnTo>
                  <a:pt x="918" y="5581"/>
                </a:lnTo>
                <a:lnTo>
                  <a:pt x="943" y="5606"/>
                </a:lnTo>
                <a:lnTo>
                  <a:pt x="970" y="5628"/>
                </a:lnTo>
                <a:lnTo>
                  <a:pt x="998" y="5650"/>
                </a:lnTo>
                <a:lnTo>
                  <a:pt x="1026" y="5670"/>
                </a:lnTo>
                <a:lnTo>
                  <a:pt x="1056" y="5689"/>
                </a:lnTo>
                <a:lnTo>
                  <a:pt x="1086" y="5707"/>
                </a:lnTo>
                <a:lnTo>
                  <a:pt x="1117" y="5723"/>
                </a:lnTo>
                <a:lnTo>
                  <a:pt x="1149" y="5738"/>
                </a:lnTo>
                <a:lnTo>
                  <a:pt x="1182" y="5750"/>
                </a:lnTo>
                <a:lnTo>
                  <a:pt x="1216" y="5761"/>
                </a:lnTo>
                <a:lnTo>
                  <a:pt x="1251" y="5772"/>
                </a:lnTo>
                <a:lnTo>
                  <a:pt x="1285" y="5779"/>
                </a:lnTo>
                <a:lnTo>
                  <a:pt x="1321" y="5786"/>
                </a:lnTo>
                <a:lnTo>
                  <a:pt x="1358" y="5791"/>
                </a:lnTo>
                <a:lnTo>
                  <a:pt x="1394" y="5793"/>
                </a:lnTo>
                <a:lnTo>
                  <a:pt x="1432" y="5794"/>
                </a:lnTo>
                <a:lnTo>
                  <a:pt x="3489" y="5794"/>
                </a:lnTo>
                <a:lnTo>
                  <a:pt x="3527" y="5793"/>
                </a:lnTo>
                <a:lnTo>
                  <a:pt x="3563" y="5791"/>
                </a:lnTo>
                <a:lnTo>
                  <a:pt x="3600" y="5786"/>
                </a:lnTo>
                <a:lnTo>
                  <a:pt x="3635" y="5779"/>
                </a:lnTo>
                <a:lnTo>
                  <a:pt x="3670" y="5772"/>
                </a:lnTo>
                <a:lnTo>
                  <a:pt x="3705" y="5761"/>
                </a:lnTo>
                <a:lnTo>
                  <a:pt x="3739" y="5750"/>
                </a:lnTo>
                <a:lnTo>
                  <a:pt x="3772" y="5738"/>
                </a:lnTo>
                <a:lnTo>
                  <a:pt x="3804" y="5723"/>
                </a:lnTo>
                <a:lnTo>
                  <a:pt x="3835" y="5707"/>
                </a:lnTo>
                <a:lnTo>
                  <a:pt x="3866" y="5689"/>
                </a:lnTo>
                <a:lnTo>
                  <a:pt x="3896" y="5670"/>
                </a:lnTo>
                <a:lnTo>
                  <a:pt x="3923" y="5650"/>
                </a:lnTo>
                <a:lnTo>
                  <a:pt x="3951" y="5628"/>
                </a:lnTo>
                <a:lnTo>
                  <a:pt x="3978" y="5606"/>
                </a:lnTo>
                <a:lnTo>
                  <a:pt x="4003" y="5581"/>
                </a:lnTo>
                <a:lnTo>
                  <a:pt x="4027" y="5556"/>
                </a:lnTo>
                <a:lnTo>
                  <a:pt x="4050" y="5530"/>
                </a:lnTo>
                <a:lnTo>
                  <a:pt x="4071" y="5502"/>
                </a:lnTo>
                <a:lnTo>
                  <a:pt x="4092" y="5474"/>
                </a:lnTo>
                <a:lnTo>
                  <a:pt x="4111" y="5444"/>
                </a:lnTo>
                <a:lnTo>
                  <a:pt x="4128" y="5414"/>
                </a:lnTo>
                <a:lnTo>
                  <a:pt x="4144" y="5383"/>
                </a:lnTo>
                <a:lnTo>
                  <a:pt x="4159" y="5351"/>
                </a:lnTo>
                <a:lnTo>
                  <a:pt x="4172" y="5318"/>
                </a:lnTo>
                <a:lnTo>
                  <a:pt x="4184" y="5283"/>
                </a:lnTo>
                <a:lnTo>
                  <a:pt x="4193" y="5249"/>
                </a:lnTo>
                <a:lnTo>
                  <a:pt x="4201" y="5214"/>
                </a:lnTo>
                <a:lnTo>
                  <a:pt x="4207" y="5178"/>
                </a:lnTo>
                <a:lnTo>
                  <a:pt x="4213" y="5142"/>
                </a:lnTo>
                <a:lnTo>
                  <a:pt x="4215" y="5105"/>
                </a:lnTo>
                <a:lnTo>
                  <a:pt x="4216" y="5068"/>
                </a:lnTo>
                <a:lnTo>
                  <a:pt x="4216" y="4505"/>
                </a:lnTo>
                <a:lnTo>
                  <a:pt x="6397" y="4505"/>
                </a:lnTo>
                <a:lnTo>
                  <a:pt x="6786" y="5455"/>
                </a:lnTo>
                <a:lnTo>
                  <a:pt x="6786" y="6192"/>
                </a:lnTo>
                <a:lnTo>
                  <a:pt x="0" y="6192"/>
                </a:lnTo>
                <a:lnTo>
                  <a:pt x="0" y="5442"/>
                </a:lnTo>
                <a:lnTo>
                  <a:pt x="299" y="4505"/>
                </a:lnTo>
                <a:close/>
                <a:moveTo>
                  <a:pt x="1432" y="0"/>
                </a:moveTo>
                <a:lnTo>
                  <a:pt x="1432" y="0"/>
                </a:lnTo>
                <a:lnTo>
                  <a:pt x="1415" y="0"/>
                </a:lnTo>
                <a:lnTo>
                  <a:pt x="1397" y="2"/>
                </a:lnTo>
                <a:lnTo>
                  <a:pt x="1380" y="4"/>
                </a:lnTo>
                <a:lnTo>
                  <a:pt x="1363" y="6"/>
                </a:lnTo>
                <a:lnTo>
                  <a:pt x="1347" y="10"/>
                </a:lnTo>
                <a:lnTo>
                  <a:pt x="1331" y="15"/>
                </a:lnTo>
                <a:lnTo>
                  <a:pt x="1316" y="20"/>
                </a:lnTo>
                <a:lnTo>
                  <a:pt x="1300" y="26"/>
                </a:lnTo>
                <a:lnTo>
                  <a:pt x="1285" y="33"/>
                </a:lnTo>
                <a:lnTo>
                  <a:pt x="1271" y="40"/>
                </a:lnTo>
                <a:lnTo>
                  <a:pt x="1257" y="49"/>
                </a:lnTo>
                <a:lnTo>
                  <a:pt x="1243" y="57"/>
                </a:lnTo>
                <a:lnTo>
                  <a:pt x="1229" y="67"/>
                </a:lnTo>
                <a:lnTo>
                  <a:pt x="1216" y="77"/>
                </a:lnTo>
                <a:lnTo>
                  <a:pt x="1205" y="87"/>
                </a:lnTo>
                <a:lnTo>
                  <a:pt x="1193" y="99"/>
                </a:lnTo>
                <a:lnTo>
                  <a:pt x="1182" y="111"/>
                </a:lnTo>
                <a:lnTo>
                  <a:pt x="1171" y="123"/>
                </a:lnTo>
                <a:lnTo>
                  <a:pt x="1161" y="136"/>
                </a:lnTo>
                <a:lnTo>
                  <a:pt x="1151" y="149"/>
                </a:lnTo>
                <a:lnTo>
                  <a:pt x="1142" y="162"/>
                </a:lnTo>
                <a:lnTo>
                  <a:pt x="1135" y="176"/>
                </a:lnTo>
                <a:lnTo>
                  <a:pt x="1127" y="191"/>
                </a:lnTo>
                <a:lnTo>
                  <a:pt x="1120" y="206"/>
                </a:lnTo>
                <a:lnTo>
                  <a:pt x="1115" y="221"/>
                </a:lnTo>
                <a:lnTo>
                  <a:pt x="1109" y="237"/>
                </a:lnTo>
                <a:lnTo>
                  <a:pt x="1104" y="254"/>
                </a:lnTo>
                <a:lnTo>
                  <a:pt x="1101" y="270"/>
                </a:lnTo>
                <a:lnTo>
                  <a:pt x="1097" y="287"/>
                </a:lnTo>
                <a:lnTo>
                  <a:pt x="1095" y="303"/>
                </a:lnTo>
                <a:lnTo>
                  <a:pt x="1094" y="320"/>
                </a:lnTo>
                <a:lnTo>
                  <a:pt x="1093" y="337"/>
                </a:lnTo>
                <a:lnTo>
                  <a:pt x="1093" y="5068"/>
                </a:lnTo>
                <a:lnTo>
                  <a:pt x="1094" y="5085"/>
                </a:lnTo>
                <a:lnTo>
                  <a:pt x="1095" y="5102"/>
                </a:lnTo>
                <a:lnTo>
                  <a:pt x="1097" y="5119"/>
                </a:lnTo>
                <a:lnTo>
                  <a:pt x="1101" y="5135"/>
                </a:lnTo>
                <a:lnTo>
                  <a:pt x="1104" y="5152"/>
                </a:lnTo>
                <a:lnTo>
                  <a:pt x="1109" y="5169"/>
                </a:lnTo>
                <a:lnTo>
                  <a:pt x="1115" y="5184"/>
                </a:lnTo>
                <a:lnTo>
                  <a:pt x="1120" y="5199"/>
                </a:lnTo>
                <a:lnTo>
                  <a:pt x="1127" y="5214"/>
                </a:lnTo>
                <a:lnTo>
                  <a:pt x="1135" y="5229"/>
                </a:lnTo>
                <a:lnTo>
                  <a:pt x="1142" y="5242"/>
                </a:lnTo>
                <a:lnTo>
                  <a:pt x="1151" y="5256"/>
                </a:lnTo>
                <a:lnTo>
                  <a:pt x="1161" y="5269"/>
                </a:lnTo>
                <a:lnTo>
                  <a:pt x="1171" y="5282"/>
                </a:lnTo>
                <a:lnTo>
                  <a:pt x="1182" y="5295"/>
                </a:lnTo>
                <a:lnTo>
                  <a:pt x="1193" y="5307"/>
                </a:lnTo>
                <a:lnTo>
                  <a:pt x="1205" y="5318"/>
                </a:lnTo>
                <a:lnTo>
                  <a:pt x="1217" y="5328"/>
                </a:lnTo>
                <a:lnTo>
                  <a:pt x="1229" y="5339"/>
                </a:lnTo>
                <a:lnTo>
                  <a:pt x="1243" y="5348"/>
                </a:lnTo>
                <a:lnTo>
                  <a:pt x="1257" y="5357"/>
                </a:lnTo>
                <a:lnTo>
                  <a:pt x="1271" y="5365"/>
                </a:lnTo>
                <a:lnTo>
                  <a:pt x="1285" y="5372"/>
                </a:lnTo>
                <a:lnTo>
                  <a:pt x="1300" y="5380"/>
                </a:lnTo>
                <a:lnTo>
                  <a:pt x="1316" y="5385"/>
                </a:lnTo>
                <a:lnTo>
                  <a:pt x="1331" y="5390"/>
                </a:lnTo>
                <a:lnTo>
                  <a:pt x="1347" y="5396"/>
                </a:lnTo>
                <a:lnTo>
                  <a:pt x="1364" y="5399"/>
                </a:lnTo>
                <a:lnTo>
                  <a:pt x="1380" y="5402"/>
                </a:lnTo>
                <a:lnTo>
                  <a:pt x="1397" y="5404"/>
                </a:lnTo>
                <a:lnTo>
                  <a:pt x="1415" y="5405"/>
                </a:lnTo>
                <a:lnTo>
                  <a:pt x="1432" y="5406"/>
                </a:lnTo>
                <a:lnTo>
                  <a:pt x="3489" y="5406"/>
                </a:lnTo>
                <a:lnTo>
                  <a:pt x="3506" y="5405"/>
                </a:lnTo>
                <a:lnTo>
                  <a:pt x="3524" y="5404"/>
                </a:lnTo>
                <a:lnTo>
                  <a:pt x="3541" y="5402"/>
                </a:lnTo>
                <a:lnTo>
                  <a:pt x="3557" y="5399"/>
                </a:lnTo>
                <a:lnTo>
                  <a:pt x="3574" y="5396"/>
                </a:lnTo>
                <a:lnTo>
                  <a:pt x="3590" y="5390"/>
                </a:lnTo>
                <a:lnTo>
                  <a:pt x="3605" y="5385"/>
                </a:lnTo>
                <a:lnTo>
                  <a:pt x="3621" y="5380"/>
                </a:lnTo>
                <a:lnTo>
                  <a:pt x="3636" y="5372"/>
                </a:lnTo>
                <a:lnTo>
                  <a:pt x="3650" y="5365"/>
                </a:lnTo>
                <a:lnTo>
                  <a:pt x="3664" y="5357"/>
                </a:lnTo>
                <a:lnTo>
                  <a:pt x="3678" y="5348"/>
                </a:lnTo>
                <a:lnTo>
                  <a:pt x="3692" y="5339"/>
                </a:lnTo>
                <a:lnTo>
                  <a:pt x="3705" y="5328"/>
                </a:lnTo>
                <a:lnTo>
                  <a:pt x="3717" y="5318"/>
                </a:lnTo>
                <a:lnTo>
                  <a:pt x="3728" y="5307"/>
                </a:lnTo>
                <a:lnTo>
                  <a:pt x="3739" y="5295"/>
                </a:lnTo>
                <a:lnTo>
                  <a:pt x="3750" y="5282"/>
                </a:lnTo>
                <a:lnTo>
                  <a:pt x="3760" y="5269"/>
                </a:lnTo>
                <a:lnTo>
                  <a:pt x="3770" y="5256"/>
                </a:lnTo>
                <a:lnTo>
                  <a:pt x="3779" y="5242"/>
                </a:lnTo>
                <a:lnTo>
                  <a:pt x="3786" y="5229"/>
                </a:lnTo>
                <a:lnTo>
                  <a:pt x="3794" y="5214"/>
                </a:lnTo>
                <a:lnTo>
                  <a:pt x="3801" y="5199"/>
                </a:lnTo>
                <a:lnTo>
                  <a:pt x="3807" y="5184"/>
                </a:lnTo>
                <a:lnTo>
                  <a:pt x="3812" y="5169"/>
                </a:lnTo>
                <a:lnTo>
                  <a:pt x="3817" y="5152"/>
                </a:lnTo>
                <a:lnTo>
                  <a:pt x="3820" y="5135"/>
                </a:lnTo>
                <a:lnTo>
                  <a:pt x="3824" y="5119"/>
                </a:lnTo>
                <a:lnTo>
                  <a:pt x="3826" y="5102"/>
                </a:lnTo>
                <a:lnTo>
                  <a:pt x="3827" y="5085"/>
                </a:lnTo>
                <a:lnTo>
                  <a:pt x="3828" y="5068"/>
                </a:lnTo>
                <a:lnTo>
                  <a:pt x="3828" y="337"/>
                </a:lnTo>
                <a:lnTo>
                  <a:pt x="3827" y="320"/>
                </a:lnTo>
                <a:lnTo>
                  <a:pt x="3826" y="303"/>
                </a:lnTo>
                <a:lnTo>
                  <a:pt x="3824" y="287"/>
                </a:lnTo>
                <a:lnTo>
                  <a:pt x="3820" y="270"/>
                </a:lnTo>
                <a:lnTo>
                  <a:pt x="3817" y="254"/>
                </a:lnTo>
                <a:lnTo>
                  <a:pt x="3812" y="237"/>
                </a:lnTo>
                <a:lnTo>
                  <a:pt x="3807" y="221"/>
                </a:lnTo>
                <a:lnTo>
                  <a:pt x="3801" y="206"/>
                </a:lnTo>
                <a:lnTo>
                  <a:pt x="3794" y="191"/>
                </a:lnTo>
                <a:lnTo>
                  <a:pt x="3786" y="176"/>
                </a:lnTo>
                <a:lnTo>
                  <a:pt x="3779" y="162"/>
                </a:lnTo>
                <a:lnTo>
                  <a:pt x="3770" y="149"/>
                </a:lnTo>
                <a:lnTo>
                  <a:pt x="3760" y="136"/>
                </a:lnTo>
                <a:lnTo>
                  <a:pt x="3750" y="123"/>
                </a:lnTo>
                <a:lnTo>
                  <a:pt x="3739" y="111"/>
                </a:lnTo>
                <a:lnTo>
                  <a:pt x="3728" y="99"/>
                </a:lnTo>
                <a:lnTo>
                  <a:pt x="3717" y="87"/>
                </a:lnTo>
                <a:lnTo>
                  <a:pt x="3705" y="77"/>
                </a:lnTo>
                <a:lnTo>
                  <a:pt x="3692" y="67"/>
                </a:lnTo>
                <a:lnTo>
                  <a:pt x="3678" y="57"/>
                </a:lnTo>
                <a:lnTo>
                  <a:pt x="3664" y="49"/>
                </a:lnTo>
                <a:lnTo>
                  <a:pt x="3650" y="40"/>
                </a:lnTo>
                <a:lnTo>
                  <a:pt x="3636" y="33"/>
                </a:lnTo>
                <a:lnTo>
                  <a:pt x="3621" y="26"/>
                </a:lnTo>
                <a:lnTo>
                  <a:pt x="3605" y="20"/>
                </a:lnTo>
                <a:lnTo>
                  <a:pt x="3590" y="15"/>
                </a:lnTo>
                <a:lnTo>
                  <a:pt x="3574" y="10"/>
                </a:lnTo>
                <a:lnTo>
                  <a:pt x="3558" y="6"/>
                </a:lnTo>
                <a:lnTo>
                  <a:pt x="3541" y="4"/>
                </a:lnTo>
                <a:lnTo>
                  <a:pt x="3524" y="2"/>
                </a:lnTo>
                <a:lnTo>
                  <a:pt x="3506" y="0"/>
                </a:lnTo>
                <a:lnTo>
                  <a:pt x="3489" y="0"/>
                </a:lnTo>
                <a:lnTo>
                  <a:pt x="1432" y="0"/>
                </a:lnTo>
                <a:close/>
                <a:moveTo>
                  <a:pt x="1557" y="440"/>
                </a:moveTo>
                <a:lnTo>
                  <a:pt x="3380" y="440"/>
                </a:lnTo>
                <a:lnTo>
                  <a:pt x="3380" y="2954"/>
                </a:lnTo>
                <a:lnTo>
                  <a:pt x="1557" y="2954"/>
                </a:lnTo>
                <a:lnTo>
                  <a:pt x="1557" y="440"/>
                </a:lnTo>
                <a:close/>
                <a:moveTo>
                  <a:pt x="1556" y="3311"/>
                </a:moveTo>
                <a:lnTo>
                  <a:pt x="2181" y="3311"/>
                </a:lnTo>
                <a:lnTo>
                  <a:pt x="2181" y="3539"/>
                </a:lnTo>
                <a:lnTo>
                  <a:pt x="1556" y="3539"/>
                </a:lnTo>
                <a:lnTo>
                  <a:pt x="1556" y="3311"/>
                </a:lnTo>
                <a:close/>
                <a:moveTo>
                  <a:pt x="2766" y="3311"/>
                </a:moveTo>
                <a:lnTo>
                  <a:pt x="3391" y="3311"/>
                </a:lnTo>
                <a:lnTo>
                  <a:pt x="3391" y="3539"/>
                </a:lnTo>
                <a:lnTo>
                  <a:pt x="2766" y="3539"/>
                </a:lnTo>
                <a:lnTo>
                  <a:pt x="2766" y="3311"/>
                </a:lnTo>
                <a:close/>
                <a:moveTo>
                  <a:pt x="2473" y="3291"/>
                </a:moveTo>
                <a:lnTo>
                  <a:pt x="2473" y="3291"/>
                </a:lnTo>
                <a:lnTo>
                  <a:pt x="2488" y="3292"/>
                </a:lnTo>
                <a:lnTo>
                  <a:pt x="2502" y="3294"/>
                </a:lnTo>
                <a:lnTo>
                  <a:pt x="2516" y="3297"/>
                </a:lnTo>
                <a:lnTo>
                  <a:pt x="2529" y="3302"/>
                </a:lnTo>
                <a:lnTo>
                  <a:pt x="2542" y="3308"/>
                </a:lnTo>
                <a:lnTo>
                  <a:pt x="2554" y="3314"/>
                </a:lnTo>
                <a:lnTo>
                  <a:pt x="2564" y="3322"/>
                </a:lnTo>
                <a:lnTo>
                  <a:pt x="2575" y="3332"/>
                </a:lnTo>
                <a:lnTo>
                  <a:pt x="2584" y="3341"/>
                </a:lnTo>
                <a:lnTo>
                  <a:pt x="2592" y="3352"/>
                </a:lnTo>
                <a:lnTo>
                  <a:pt x="2600" y="3363"/>
                </a:lnTo>
                <a:lnTo>
                  <a:pt x="2605" y="3376"/>
                </a:lnTo>
                <a:lnTo>
                  <a:pt x="2611" y="3387"/>
                </a:lnTo>
                <a:lnTo>
                  <a:pt x="2614" y="3401"/>
                </a:lnTo>
                <a:lnTo>
                  <a:pt x="2616" y="3414"/>
                </a:lnTo>
                <a:lnTo>
                  <a:pt x="2617" y="3428"/>
                </a:lnTo>
                <a:lnTo>
                  <a:pt x="2616" y="3443"/>
                </a:lnTo>
                <a:lnTo>
                  <a:pt x="2614" y="3456"/>
                </a:lnTo>
                <a:lnTo>
                  <a:pt x="2611" y="3470"/>
                </a:lnTo>
                <a:lnTo>
                  <a:pt x="2605" y="3483"/>
                </a:lnTo>
                <a:lnTo>
                  <a:pt x="2600" y="3494"/>
                </a:lnTo>
                <a:lnTo>
                  <a:pt x="2592" y="3505"/>
                </a:lnTo>
                <a:lnTo>
                  <a:pt x="2584" y="3516"/>
                </a:lnTo>
                <a:lnTo>
                  <a:pt x="2575" y="3527"/>
                </a:lnTo>
                <a:lnTo>
                  <a:pt x="2564" y="3535"/>
                </a:lnTo>
                <a:lnTo>
                  <a:pt x="2554" y="3543"/>
                </a:lnTo>
                <a:lnTo>
                  <a:pt x="2542" y="3550"/>
                </a:lnTo>
                <a:lnTo>
                  <a:pt x="2529" y="3556"/>
                </a:lnTo>
                <a:lnTo>
                  <a:pt x="2516" y="3560"/>
                </a:lnTo>
                <a:lnTo>
                  <a:pt x="2502" y="3564"/>
                </a:lnTo>
                <a:lnTo>
                  <a:pt x="2488" y="3565"/>
                </a:lnTo>
                <a:lnTo>
                  <a:pt x="2473" y="3566"/>
                </a:lnTo>
                <a:lnTo>
                  <a:pt x="2459" y="3565"/>
                </a:lnTo>
                <a:lnTo>
                  <a:pt x="2444" y="3564"/>
                </a:lnTo>
                <a:lnTo>
                  <a:pt x="2432" y="3560"/>
                </a:lnTo>
                <a:lnTo>
                  <a:pt x="2418" y="3556"/>
                </a:lnTo>
                <a:lnTo>
                  <a:pt x="2406" y="3550"/>
                </a:lnTo>
                <a:lnTo>
                  <a:pt x="2394" y="3543"/>
                </a:lnTo>
                <a:lnTo>
                  <a:pt x="2382" y="3535"/>
                </a:lnTo>
                <a:lnTo>
                  <a:pt x="2373" y="3527"/>
                </a:lnTo>
                <a:lnTo>
                  <a:pt x="2363" y="3516"/>
                </a:lnTo>
                <a:lnTo>
                  <a:pt x="2356" y="3505"/>
                </a:lnTo>
                <a:lnTo>
                  <a:pt x="2348" y="3494"/>
                </a:lnTo>
                <a:lnTo>
                  <a:pt x="2342" y="3483"/>
                </a:lnTo>
                <a:lnTo>
                  <a:pt x="2337" y="3470"/>
                </a:lnTo>
                <a:lnTo>
                  <a:pt x="2334" y="3456"/>
                </a:lnTo>
                <a:lnTo>
                  <a:pt x="2331" y="3443"/>
                </a:lnTo>
                <a:lnTo>
                  <a:pt x="2331" y="3428"/>
                </a:lnTo>
                <a:lnTo>
                  <a:pt x="2331" y="3414"/>
                </a:lnTo>
                <a:lnTo>
                  <a:pt x="2334" y="3401"/>
                </a:lnTo>
                <a:lnTo>
                  <a:pt x="2337" y="3387"/>
                </a:lnTo>
                <a:lnTo>
                  <a:pt x="2342" y="3376"/>
                </a:lnTo>
                <a:lnTo>
                  <a:pt x="2348" y="3363"/>
                </a:lnTo>
                <a:lnTo>
                  <a:pt x="2356" y="3352"/>
                </a:lnTo>
                <a:lnTo>
                  <a:pt x="2363" y="3341"/>
                </a:lnTo>
                <a:lnTo>
                  <a:pt x="2373" y="3332"/>
                </a:lnTo>
                <a:lnTo>
                  <a:pt x="2382" y="3322"/>
                </a:lnTo>
                <a:lnTo>
                  <a:pt x="2394" y="3314"/>
                </a:lnTo>
                <a:lnTo>
                  <a:pt x="2406" y="3308"/>
                </a:lnTo>
                <a:lnTo>
                  <a:pt x="2418" y="3302"/>
                </a:lnTo>
                <a:lnTo>
                  <a:pt x="2432" y="3297"/>
                </a:lnTo>
                <a:lnTo>
                  <a:pt x="2444" y="3294"/>
                </a:lnTo>
                <a:lnTo>
                  <a:pt x="2459" y="3292"/>
                </a:lnTo>
                <a:lnTo>
                  <a:pt x="2473" y="3291"/>
                </a:lnTo>
                <a:close/>
                <a:moveTo>
                  <a:pt x="1556" y="3755"/>
                </a:moveTo>
                <a:lnTo>
                  <a:pt x="2049" y="3755"/>
                </a:lnTo>
                <a:lnTo>
                  <a:pt x="2049" y="3983"/>
                </a:lnTo>
                <a:lnTo>
                  <a:pt x="1556" y="3983"/>
                </a:lnTo>
                <a:lnTo>
                  <a:pt x="1556" y="3755"/>
                </a:lnTo>
                <a:close/>
                <a:moveTo>
                  <a:pt x="2232" y="3755"/>
                </a:moveTo>
                <a:lnTo>
                  <a:pt x="2725" y="3755"/>
                </a:lnTo>
                <a:lnTo>
                  <a:pt x="2725" y="3983"/>
                </a:lnTo>
                <a:lnTo>
                  <a:pt x="2232" y="3983"/>
                </a:lnTo>
                <a:lnTo>
                  <a:pt x="2232" y="3755"/>
                </a:lnTo>
                <a:close/>
                <a:moveTo>
                  <a:pt x="2898" y="3755"/>
                </a:moveTo>
                <a:lnTo>
                  <a:pt x="3391" y="3755"/>
                </a:lnTo>
                <a:lnTo>
                  <a:pt x="3391" y="3983"/>
                </a:lnTo>
                <a:lnTo>
                  <a:pt x="2898" y="3983"/>
                </a:lnTo>
                <a:lnTo>
                  <a:pt x="2898" y="3755"/>
                </a:lnTo>
                <a:close/>
                <a:moveTo>
                  <a:pt x="1556" y="4148"/>
                </a:moveTo>
                <a:lnTo>
                  <a:pt x="2049" y="4148"/>
                </a:lnTo>
                <a:lnTo>
                  <a:pt x="2049" y="4377"/>
                </a:lnTo>
                <a:lnTo>
                  <a:pt x="1556" y="4377"/>
                </a:lnTo>
                <a:lnTo>
                  <a:pt x="1556" y="4148"/>
                </a:lnTo>
                <a:close/>
                <a:moveTo>
                  <a:pt x="2232" y="4148"/>
                </a:moveTo>
                <a:lnTo>
                  <a:pt x="2725" y="4148"/>
                </a:lnTo>
                <a:lnTo>
                  <a:pt x="2725" y="4377"/>
                </a:lnTo>
                <a:lnTo>
                  <a:pt x="2232" y="4377"/>
                </a:lnTo>
                <a:lnTo>
                  <a:pt x="2232" y="4148"/>
                </a:lnTo>
                <a:close/>
                <a:moveTo>
                  <a:pt x="2898" y="4148"/>
                </a:moveTo>
                <a:lnTo>
                  <a:pt x="3391" y="4148"/>
                </a:lnTo>
                <a:lnTo>
                  <a:pt x="3391" y="4377"/>
                </a:lnTo>
                <a:lnTo>
                  <a:pt x="2898" y="4377"/>
                </a:lnTo>
                <a:lnTo>
                  <a:pt x="2898" y="4148"/>
                </a:lnTo>
                <a:close/>
                <a:moveTo>
                  <a:pt x="1556" y="4549"/>
                </a:moveTo>
                <a:lnTo>
                  <a:pt x="1556" y="4777"/>
                </a:lnTo>
                <a:lnTo>
                  <a:pt x="2049" y="4777"/>
                </a:lnTo>
                <a:lnTo>
                  <a:pt x="2049" y="4549"/>
                </a:lnTo>
                <a:lnTo>
                  <a:pt x="1556" y="4549"/>
                </a:lnTo>
                <a:close/>
                <a:moveTo>
                  <a:pt x="2232" y="4549"/>
                </a:moveTo>
                <a:lnTo>
                  <a:pt x="2232" y="4777"/>
                </a:lnTo>
                <a:lnTo>
                  <a:pt x="2725" y="4777"/>
                </a:lnTo>
                <a:lnTo>
                  <a:pt x="2725" y="4549"/>
                </a:lnTo>
                <a:lnTo>
                  <a:pt x="2232" y="4549"/>
                </a:lnTo>
                <a:close/>
                <a:moveTo>
                  <a:pt x="2898" y="4549"/>
                </a:moveTo>
                <a:lnTo>
                  <a:pt x="2898" y="4777"/>
                </a:lnTo>
                <a:lnTo>
                  <a:pt x="3391" y="4777"/>
                </a:lnTo>
                <a:lnTo>
                  <a:pt x="3391" y="4549"/>
                </a:lnTo>
                <a:lnTo>
                  <a:pt x="2898" y="4549"/>
                </a:lnTo>
                <a:close/>
                <a:moveTo>
                  <a:pt x="4916" y="4986"/>
                </a:moveTo>
                <a:lnTo>
                  <a:pt x="4916" y="5336"/>
                </a:lnTo>
                <a:lnTo>
                  <a:pt x="5666" y="5336"/>
                </a:lnTo>
                <a:lnTo>
                  <a:pt x="5666" y="4986"/>
                </a:lnTo>
                <a:lnTo>
                  <a:pt x="4916" y="4986"/>
                </a:lnTo>
                <a:close/>
              </a:path>
            </a:pathLst>
          </a:custGeom>
          <a:solidFill>
            <a:srgbClr val="313BBE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IE浏览器">
            <a:extLst>
              <a:ext uri="{FF2B5EF4-FFF2-40B4-BE49-F238E27FC236}">
                <a16:creationId xmlns:a16="http://schemas.microsoft.com/office/drawing/2014/main" id="{7564F669-0C92-44E1-2D3F-A8C629BB729A}"/>
              </a:ext>
            </a:extLst>
          </p:cNvPr>
          <p:cNvSpPr/>
          <p:nvPr/>
        </p:nvSpPr>
        <p:spPr>
          <a:xfrm>
            <a:off x="6756400" y="4420870"/>
            <a:ext cx="461010" cy="461010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313BB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收音机">
            <a:extLst>
              <a:ext uri="{FF2B5EF4-FFF2-40B4-BE49-F238E27FC236}">
                <a16:creationId xmlns:a16="http://schemas.microsoft.com/office/drawing/2014/main" id="{22108D7D-343B-7FD4-97F1-640D0302F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7935" y="4420870"/>
            <a:ext cx="461010" cy="461010"/>
          </a:xfrm>
          <a:custGeom>
            <a:avLst/>
            <a:gdLst>
              <a:gd name="T0" fmla="*/ 111125 w 1635125"/>
              <a:gd name="T1" fmla="*/ 1527175 h 1633538"/>
              <a:gd name="T2" fmla="*/ 379941 w 1635125"/>
              <a:gd name="T3" fmla="*/ 988093 h 1633538"/>
              <a:gd name="T4" fmla="*/ 340783 w 1635125"/>
              <a:gd name="T5" fmla="*/ 1023907 h 1633538"/>
              <a:gd name="T6" fmla="*/ 322526 w 1635125"/>
              <a:gd name="T7" fmla="*/ 1074310 h 1633538"/>
              <a:gd name="T8" fmla="*/ 330729 w 1635125"/>
              <a:gd name="T9" fmla="*/ 1129224 h 1633538"/>
              <a:gd name="T10" fmla="*/ 362214 w 1635125"/>
              <a:gd name="T11" fmla="*/ 1171404 h 1633538"/>
              <a:gd name="T12" fmla="*/ 410368 w 1635125"/>
              <a:gd name="T13" fmla="*/ 1194749 h 1633538"/>
              <a:gd name="T14" fmla="*/ 465666 w 1635125"/>
              <a:gd name="T15" fmla="*/ 1191831 h 1633538"/>
              <a:gd name="T16" fmla="*/ 510910 w 1635125"/>
              <a:gd name="T17" fmla="*/ 1164241 h 1633538"/>
              <a:gd name="T18" fmla="*/ 538163 w 1635125"/>
              <a:gd name="T19" fmla="*/ 1118613 h 1633538"/>
              <a:gd name="T20" fmla="*/ 541073 w 1635125"/>
              <a:gd name="T21" fmla="*/ 1063434 h 1633538"/>
              <a:gd name="T22" fmla="*/ 518054 w 1635125"/>
              <a:gd name="T23" fmla="*/ 1015417 h 1633538"/>
              <a:gd name="T24" fmla="*/ 475720 w 1635125"/>
              <a:gd name="T25" fmla="*/ 983318 h 1633538"/>
              <a:gd name="T26" fmla="*/ 432593 w 1635125"/>
              <a:gd name="T27" fmla="*/ 835025 h 1633538"/>
              <a:gd name="T28" fmla="*/ 551921 w 1635125"/>
              <a:gd name="T29" fmla="*/ 865533 h 1633538"/>
              <a:gd name="T30" fmla="*/ 640292 w 1635125"/>
              <a:gd name="T31" fmla="*/ 945648 h 1633538"/>
              <a:gd name="T32" fmla="*/ 681567 w 1635125"/>
              <a:gd name="T33" fmla="*/ 1060250 h 1633538"/>
              <a:gd name="T34" fmla="*/ 663311 w 1635125"/>
              <a:gd name="T35" fmla="*/ 1183342 h 1633538"/>
              <a:gd name="T36" fmla="*/ 591873 w 1635125"/>
              <a:gd name="T37" fmla="*/ 1279374 h 1633538"/>
              <a:gd name="T38" fmla="*/ 483129 w 1635125"/>
              <a:gd name="T39" fmla="*/ 1331635 h 1633538"/>
              <a:gd name="T40" fmla="*/ 358245 w 1635125"/>
              <a:gd name="T41" fmla="*/ 1325268 h 1633538"/>
              <a:gd name="T42" fmla="*/ 255851 w 1635125"/>
              <a:gd name="T43" fmla="*/ 1263192 h 1633538"/>
              <a:gd name="T44" fmla="*/ 193939 w 1635125"/>
              <a:gd name="T45" fmla="*/ 1160527 h 1633538"/>
              <a:gd name="T46" fmla="*/ 187853 w 1635125"/>
              <a:gd name="T47" fmla="*/ 1035314 h 1633538"/>
              <a:gd name="T48" fmla="*/ 239712 w 1635125"/>
              <a:gd name="T49" fmla="*/ 926282 h 1633538"/>
              <a:gd name="T50" fmla="*/ 335226 w 1635125"/>
              <a:gd name="T51" fmla="*/ 854656 h 1633538"/>
              <a:gd name="T52" fmla="*/ 151846 w 1635125"/>
              <a:gd name="T53" fmla="*/ 771695 h 1633538"/>
              <a:gd name="T54" fmla="*/ 90208 w 1635125"/>
              <a:gd name="T55" fmla="*/ 827753 h 1633538"/>
              <a:gd name="T56" fmla="*/ 91002 w 1635125"/>
              <a:gd name="T57" fmla="*/ 854460 h 1633538"/>
              <a:gd name="T58" fmla="*/ 144703 w 1635125"/>
              <a:gd name="T59" fmla="*/ 994076 h 1633538"/>
              <a:gd name="T60" fmla="*/ 130683 w 1635125"/>
              <a:gd name="T61" fmla="*/ 1077370 h 1633538"/>
              <a:gd name="T62" fmla="*/ 139413 w 1635125"/>
              <a:gd name="T63" fmla="*/ 1158549 h 1633538"/>
              <a:gd name="T64" fmla="*/ 92324 w 1635125"/>
              <a:gd name="T65" fmla="*/ 1306098 h 1633538"/>
              <a:gd name="T66" fmla="*/ 89150 w 1635125"/>
              <a:gd name="T67" fmla="*/ 1332805 h 1633538"/>
              <a:gd name="T68" fmla="*/ 149465 w 1635125"/>
              <a:gd name="T69" fmla="*/ 1391243 h 1633538"/>
              <a:gd name="T70" fmla="*/ 260837 w 1635125"/>
              <a:gd name="T71" fmla="*/ 1334392 h 1633538"/>
              <a:gd name="T72" fmla="*/ 362949 w 1635125"/>
              <a:gd name="T73" fmla="*/ 1379608 h 1633538"/>
              <a:gd name="T74" fmla="*/ 480406 w 1635125"/>
              <a:gd name="T75" fmla="*/ 1383839 h 1633538"/>
              <a:gd name="T76" fmla="*/ 589397 w 1635125"/>
              <a:gd name="T77" fmla="*/ 1343382 h 1633538"/>
              <a:gd name="T78" fmla="*/ 721138 w 1635125"/>
              <a:gd name="T79" fmla="*/ 1391772 h 1633538"/>
              <a:gd name="T80" fmla="*/ 784363 w 1635125"/>
              <a:gd name="T81" fmla="*/ 1337829 h 1633538"/>
              <a:gd name="T82" fmla="*/ 785950 w 1635125"/>
              <a:gd name="T83" fmla="*/ 1311387 h 1633538"/>
              <a:gd name="T84" fmla="*/ 713466 w 1635125"/>
              <a:gd name="T85" fmla="*/ 1195833 h 1633538"/>
              <a:gd name="T86" fmla="*/ 731455 w 1635125"/>
              <a:gd name="T87" fmla="*/ 1123909 h 1633538"/>
              <a:gd name="T88" fmla="*/ 731190 w 1635125"/>
              <a:gd name="T89" fmla="*/ 1045110 h 1633538"/>
              <a:gd name="T90" fmla="*/ 710556 w 1635125"/>
              <a:gd name="T91" fmla="*/ 969485 h 1633538"/>
              <a:gd name="T92" fmla="*/ 785950 w 1635125"/>
              <a:gd name="T93" fmla="*/ 851551 h 1633538"/>
              <a:gd name="T94" fmla="*/ 784363 w 1635125"/>
              <a:gd name="T95" fmla="*/ 825109 h 1633538"/>
              <a:gd name="T96" fmla="*/ 721138 w 1635125"/>
              <a:gd name="T97" fmla="*/ 771430 h 1633538"/>
              <a:gd name="T98" fmla="*/ 592571 w 1635125"/>
              <a:gd name="T99" fmla="*/ 830397 h 1633538"/>
              <a:gd name="T100" fmla="*/ 489665 w 1635125"/>
              <a:gd name="T101" fmla="*/ 789676 h 1633538"/>
              <a:gd name="T102" fmla="*/ 376705 w 1635125"/>
              <a:gd name="T103" fmla="*/ 789411 h 1633538"/>
              <a:gd name="T104" fmla="*/ 276974 w 1635125"/>
              <a:gd name="T105" fmla="*/ 827224 h 1633538"/>
              <a:gd name="T106" fmla="*/ 856847 w 1635125"/>
              <a:gd name="T107" fmla="*/ 768786 h 1633538"/>
              <a:gd name="T108" fmla="*/ 77775 w 1635125"/>
              <a:gd name="T109" fmla="*/ 612775 h 1633538"/>
              <a:gd name="T110" fmla="*/ 0 w 1635125"/>
              <a:gd name="T111" fmla="*/ 1497013 h 1633538"/>
              <a:gd name="T112" fmla="*/ 684212 w 1635125"/>
              <a:gd name="T113" fmla="*/ 584201 h 1633538"/>
              <a:gd name="T114" fmla="*/ 284162 w 1635125"/>
              <a:gd name="T115" fmla="*/ 584201 h 1633538"/>
              <a:gd name="T116" fmla="*/ 1520825 w 1635125"/>
              <a:gd name="T117" fmla="*/ 284163 h 1633538"/>
              <a:gd name="T118" fmla="*/ 465158 w 1635125"/>
              <a:gd name="T119" fmla="*/ 106363 h 1633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35125" h="1633538">
                <a:moveTo>
                  <a:pt x="1381125" y="1527175"/>
                </a:moveTo>
                <a:lnTo>
                  <a:pt x="1484313" y="1527175"/>
                </a:lnTo>
                <a:lnTo>
                  <a:pt x="1484313" y="1633538"/>
                </a:lnTo>
                <a:lnTo>
                  <a:pt x="1381125" y="1633538"/>
                </a:lnTo>
                <a:lnTo>
                  <a:pt x="1381125" y="1527175"/>
                </a:lnTo>
                <a:close/>
                <a:moveTo>
                  <a:pt x="111125" y="1527175"/>
                </a:moveTo>
                <a:lnTo>
                  <a:pt x="214313" y="1527175"/>
                </a:lnTo>
                <a:lnTo>
                  <a:pt x="214313" y="1633538"/>
                </a:lnTo>
                <a:lnTo>
                  <a:pt x="111125" y="1633538"/>
                </a:lnTo>
                <a:lnTo>
                  <a:pt x="111125" y="1527175"/>
                </a:lnTo>
                <a:close/>
                <a:moveTo>
                  <a:pt x="427037" y="974829"/>
                </a:moveTo>
                <a:lnTo>
                  <a:pt x="421481" y="975625"/>
                </a:lnTo>
                <a:lnTo>
                  <a:pt x="415924" y="976156"/>
                </a:lnTo>
                <a:lnTo>
                  <a:pt x="410368" y="977217"/>
                </a:lnTo>
                <a:lnTo>
                  <a:pt x="405077" y="978278"/>
                </a:lnTo>
                <a:lnTo>
                  <a:pt x="399785" y="979870"/>
                </a:lnTo>
                <a:lnTo>
                  <a:pt x="394758" y="981461"/>
                </a:lnTo>
                <a:lnTo>
                  <a:pt x="389731" y="983318"/>
                </a:lnTo>
                <a:lnTo>
                  <a:pt x="384704" y="985706"/>
                </a:lnTo>
                <a:lnTo>
                  <a:pt x="379941" y="988093"/>
                </a:lnTo>
                <a:lnTo>
                  <a:pt x="375179" y="991011"/>
                </a:lnTo>
                <a:lnTo>
                  <a:pt x="370681" y="993930"/>
                </a:lnTo>
                <a:lnTo>
                  <a:pt x="366447" y="996848"/>
                </a:lnTo>
                <a:lnTo>
                  <a:pt x="362214" y="1000031"/>
                </a:lnTo>
                <a:lnTo>
                  <a:pt x="358245" y="1003745"/>
                </a:lnTo>
                <a:lnTo>
                  <a:pt x="354541" y="1007459"/>
                </a:lnTo>
                <a:lnTo>
                  <a:pt x="350837" y="1011173"/>
                </a:lnTo>
                <a:lnTo>
                  <a:pt x="347397" y="1015417"/>
                </a:lnTo>
                <a:lnTo>
                  <a:pt x="343958" y="1019397"/>
                </a:lnTo>
                <a:lnTo>
                  <a:pt x="340783" y="1023907"/>
                </a:lnTo>
                <a:lnTo>
                  <a:pt x="338137" y="1028416"/>
                </a:lnTo>
                <a:lnTo>
                  <a:pt x="335491" y="1032926"/>
                </a:lnTo>
                <a:lnTo>
                  <a:pt x="333110" y="1037701"/>
                </a:lnTo>
                <a:lnTo>
                  <a:pt x="330729" y="1042742"/>
                </a:lnTo>
                <a:lnTo>
                  <a:pt x="328876" y="1047782"/>
                </a:lnTo>
                <a:lnTo>
                  <a:pt x="327024" y="1052822"/>
                </a:lnTo>
                <a:lnTo>
                  <a:pt x="325701" y="1057863"/>
                </a:lnTo>
                <a:lnTo>
                  <a:pt x="324379" y="1063434"/>
                </a:lnTo>
                <a:lnTo>
                  <a:pt x="323320" y="1069005"/>
                </a:lnTo>
                <a:lnTo>
                  <a:pt x="322526" y="1074310"/>
                </a:lnTo>
                <a:lnTo>
                  <a:pt x="322262" y="1079881"/>
                </a:lnTo>
                <a:lnTo>
                  <a:pt x="321997" y="1085983"/>
                </a:lnTo>
                <a:lnTo>
                  <a:pt x="322262" y="1091554"/>
                </a:lnTo>
                <a:lnTo>
                  <a:pt x="322526" y="1097125"/>
                </a:lnTo>
                <a:lnTo>
                  <a:pt x="323320" y="1102696"/>
                </a:lnTo>
                <a:lnTo>
                  <a:pt x="324379" y="1108266"/>
                </a:lnTo>
                <a:lnTo>
                  <a:pt x="325701" y="1113572"/>
                </a:lnTo>
                <a:lnTo>
                  <a:pt x="327024" y="1118613"/>
                </a:lnTo>
                <a:lnTo>
                  <a:pt x="328876" y="1123918"/>
                </a:lnTo>
                <a:lnTo>
                  <a:pt x="330729" y="1129224"/>
                </a:lnTo>
                <a:lnTo>
                  <a:pt x="333110" y="1133999"/>
                </a:lnTo>
                <a:lnTo>
                  <a:pt x="335491" y="1138774"/>
                </a:lnTo>
                <a:lnTo>
                  <a:pt x="338137" y="1143284"/>
                </a:lnTo>
                <a:lnTo>
                  <a:pt x="340783" y="1147794"/>
                </a:lnTo>
                <a:lnTo>
                  <a:pt x="343958" y="1152303"/>
                </a:lnTo>
                <a:lnTo>
                  <a:pt x="347397" y="1156283"/>
                </a:lnTo>
                <a:lnTo>
                  <a:pt x="350837" y="1160527"/>
                </a:lnTo>
                <a:lnTo>
                  <a:pt x="354541" y="1164241"/>
                </a:lnTo>
                <a:lnTo>
                  <a:pt x="358245" y="1167690"/>
                </a:lnTo>
                <a:lnTo>
                  <a:pt x="362214" y="1171404"/>
                </a:lnTo>
                <a:lnTo>
                  <a:pt x="366447" y="1174587"/>
                </a:lnTo>
                <a:lnTo>
                  <a:pt x="370681" y="1177771"/>
                </a:lnTo>
                <a:lnTo>
                  <a:pt x="375179" y="1180689"/>
                </a:lnTo>
                <a:lnTo>
                  <a:pt x="379941" y="1183342"/>
                </a:lnTo>
                <a:lnTo>
                  <a:pt x="384704" y="1185994"/>
                </a:lnTo>
                <a:lnTo>
                  <a:pt x="389731" y="1188117"/>
                </a:lnTo>
                <a:lnTo>
                  <a:pt x="394758" y="1190239"/>
                </a:lnTo>
                <a:lnTo>
                  <a:pt x="399785" y="1191831"/>
                </a:lnTo>
                <a:lnTo>
                  <a:pt x="405077" y="1193157"/>
                </a:lnTo>
                <a:lnTo>
                  <a:pt x="410368" y="1194749"/>
                </a:lnTo>
                <a:lnTo>
                  <a:pt x="415924" y="1195545"/>
                </a:lnTo>
                <a:lnTo>
                  <a:pt x="421481" y="1196075"/>
                </a:lnTo>
                <a:lnTo>
                  <a:pt x="427037" y="1196606"/>
                </a:lnTo>
                <a:lnTo>
                  <a:pt x="432593" y="1196606"/>
                </a:lnTo>
                <a:lnTo>
                  <a:pt x="438414" y="1196606"/>
                </a:lnTo>
                <a:lnTo>
                  <a:pt x="443970" y="1196075"/>
                </a:lnTo>
                <a:lnTo>
                  <a:pt x="449527" y="1195545"/>
                </a:lnTo>
                <a:lnTo>
                  <a:pt x="454818" y="1194749"/>
                </a:lnTo>
                <a:lnTo>
                  <a:pt x="460375" y="1193157"/>
                </a:lnTo>
                <a:lnTo>
                  <a:pt x="465666" y="1191831"/>
                </a:lnTo>
                <a:lnTo>
                  <a:pt x="470693" y="1190239"/>
                </a:lnTo>
                <a:lnTo>
                  <a:pt x="475720" y="1188117"/>
                </a:lnTo>
                <a:lnTo>
                  <a:pt x="480483" y="1185994"/>
                </a:lnTo>
                <a:lnTo>
                  <a:pt x="485246" y="1183342"/>
                </a:lnTo>
                <a:lnTo>
                  <a:pt x="490273" y="1180689"/>
                </a:lnTo>
                <a:lnTo>
                  <a:pt x="494771" y="1177771"/>
                </a:lnTo>
                <a:lnTo>
                  <a:pt x="499004" y="1174587"/>
                </a:lnTo>
                <a:lnTo>
                  <a:pt x="502973" y="1171404"/>
                </a:lnTo>
                <a:lnTo>
                  <a:pt x="506942" y="1167690"/>
                </a:lnTo>
                <a:lnTo>
                  <a:pt x="510910" y="1164241"/>
                </a:lnTo>
                <a:lnTo>
                  <a:pt x="514615" y="1160527"/>
                </a:lnTo>
                <a:lnTo>
                  <a:pt x="518054" y="1156283"/>
                </a:lnTo>
                <a:lnTo>
                  <a:pt x="521494" y="1152303"/>
                </a:lnTo>
                <a:lnTo>
                  <a:pt x="524404" y="1147794"/>
                </a:lnTo>
                <a:lnTo>
                  <a:pt x="527315" y="1143284"/>
                </a:lnTo>
                <a:lnTo>
                  <a:pt x="530225" y="1138774"/>
                </a:lnTo>
                <a:lnTo>
                  <a:pt x="532342" y="1133999"/>
                </a:lnTo>
                <a:lnTo>
                  <a:pt x="534723" y="1129224"/>
                </a:lnTo>
                <a:lnTo>
                  <a:pt x="536575" y="1123918"/>
                </a:lnTo>
                <a:lnTo>
                  <a:pt x="538163" y="1118613"/>
                </a:lnTo>
                <a:lnTo>
                  <a:pt x="540015" y="1113572"/>
                </a:lnTo>
                <a:lnTo>
                  <a:pt x="541073" y="1108266"/>
                </a:lnTo>
                <a:lnTo>
                  <a:pt x="541867" y="1102696"/>
                </a:lnTo>
                <a:lnTo>
                  <a:pt x="542925" y="1097125"/>
                </a:lnTo>
                <a:lnTo>
                  <a:pt x="543454" y="1091554"/>
                </a:lnTo>
                <a:lnTo>
                  <a:pt x="543454" y="1085983"/>
                </a:lnTo>
                <a:lnTo>
                  <a:pt x="543454" y="1079881"/>
                </a:lnTo>
                <a:lnTo>
                  <a:pt x="542925" y="1074310"/>
                </a:lnTo>
                <a:lnTo>
                  <a:pt x="541867" y="1069005"/>
                </a:lnTo>
                <a:lnTo>
                  <a:pt x="541073" y="1063434"/>
                </a:lnTo>
                <a:lnTo>
                  <a:pt x="540015" y="1057863"/>
                </a:lnTo>
                <a:lnTo>
                  <a:pt x="538163" y="1052822"/>
                </a:lnTo>
                <a:lnTo>
                  <a:pt x="536575" y="1047782"/>
                </a:lnTo>
                <a:lnTo>
                  <a:pt x="534723" y="1042742"/>
                </a:lnTo>
                <a:lnTo>
                  <a:pt x="532342" y="1037701"/>
                </a:lnTo>
                <a:lnTo>
                  <a:pt x="530225" y="1032926"/>
                </a:lnTo>
                <a:lnTo>
                  <a:pt x="527315" y="1028416"/>
                </a:lnTo>
                <a:lnTo>
                  <a:pt x="524404" y="1023907"/>
                </a:lnTo>
                <a:lnTo>
                  <a:pt x="521494" y="1019397"/>
                </a:lnTo>
                <a:lnTo>
                  <a:pt x="518054" y="1015417"/>
                </a:lnTo>
                <a:lnTo>
                  <a:pt x="514615" y="1011173"/>
                </a:lnTo>
                <a:lnTo>
                  <a:pt x="510910" y="1007459"/>
                </a:lnTo>
                <a:lnTo>
                  <a:pt x="506942" y="1003745"/>
                </a:lnTo>
                <a:lnTo>
                  <a:pt x="502973" y="1000031"/>
                </a:lnTo>
                <a:lnTo>
                  <a:pt x="499004" y="996848"/>
                </a:lnTo>
                <a:lnTo>
                  <a:pt x="494771" y="993930"/>
                </a:lnTo>
                <a:lnTo>
                  <a:pt x="490273" y="991011"/>
                </a:lnTo>
                <a:lnTo>
                  <a:pt x="485246" y="988093"/>
                </a:lnTo>
                <a:lnTo>
                  <a:pt x="480483" y="985706"/>
                </a:lnTo>
                <a:lnTo>
                  <a:pt x="475720" y="983318"/>
                </a:lnTo>
                <a:lnTo>
                  <a:pt x="470693" y="981461"/>
                </a:lnTo>
                <a:lnTo>
                  <a:pt x="465666" y="979870"/>
                </a:lnTo>
                <a:lnTo>
                  <a:pt x="460375" y="978278"/>
                </a:lnTo>
                <a:lnTo>
                  <a:pt x="454818" y="977217"/>
                </a:lnTo>
                <a:lnTo>
                  <a:pt x="449527" y="976156"/>
                </a:lnTo>
                <a:lnTo>
                  <a:pt x="443970" y="975625"/>
                </a:lnTo>
                <a:lnTo>
                  <a:pt x="438414" y="974829"/>
                </a:lnTo>
                <a:lnTo>
                  <a:pt x="432593" y="974829"/>
                </a:lnTo>
                <a:lnTo>
                  <a:pt x="427037" y="974829"/>
                </a:lnTo>
                <a:close/>
                <a:moveTo>
                  <a:pt x="432593" y="835025"/>
                </a:moveTo>
                <a:lnTo>
                  <a:pt x="445558" y="835556"/>
                </a:lnTo>
                <a:lnTo>
                  <a:pt x="458258" y="836351"/>
                </a:lnTo>
                <a:lnTo>
                  <a:pt x="470693" y="837943"/>
                </a:lnTo>
                <a:lnTo>
                  <a:pt x="483129" y="840065"/>
                </a:lnTo>
                <a:lnTo>
                  <a:pt x="495300" y="842718"/>
                </a:lnTo>
                <a:lnTo>
                  <a:pt x="506942" y="846167"/>
                </a:lnTo>
                <a:lnTo>
                  <a:pt x="518583" y="850146"/>
                </a:lnTo>
                <a:lnTo>
                  <a:pt x="530225" y="854656"/>
                </a:lnTo>
                <a:lnTo>
                  <a:pt x="541073" y="859696"/>
                </a:lnTo>
                <a:lnTo>
                  <a:pt x="551921" y="865533"/>
                </a:lnTo>
                <a:lnTo>
                  <a:pt x="562504" y="871369"/>
                </a:lnTo>
                <a:lnTo>
                  <a:pt x="572558" y="877736"/>
                </a:lnTo>
                <a:lnTo>
                  <a:pt x="582348" y="884898"/>
                </a:lnTo>
                <a:lnTo>
                  <a:pt x="591873" y="892326"/>
                </a:lnTo>
                <a:lnTo>
                  <a:pt x="600869" y="900019"/>
                </a:lnTo>
                <a:lnTo>
                  <a:pt x="609600" y="908243"/>
                </a:lnTo>
                <a:lnTo>
                  <a:pt x="618067" y="916997"/>
                </a:lnTo>
                <a:lnTo>
                  <a:pt x="625475" y="926282"/>
                </a:lnTo>
                <a:lnTo>
                  <a:pt x="633148" y="935833"/>
                </a:lnTo>
                <a:lnTo>
                  <a:pt x="640292" y="945648"/>
                </a:lnTo>
                <a:lnTo>
                  <a:pt x="646642" y="955729"/>
                </a:lnTo>
                <a:lnTo>
                  <a:pt x="652727" y="966075"/>
                </a:lnTo>
                <a:lnTo>
                  <a:pt x="658284" y="976951"/>
                </a:lnTo>
                <a:lnTo>
                  <a:pt x="663311" y="988093"/>
                </a:lnTo>
                <a:lnTo>
                  <a:pt x="667544" y="999500"/>
                </a:lnTo>
                <a:lnTo>
                  <a:pt x="671513" y="1011173"/>
                </a:lnTo>
                <a:lnTo>
                  <a:pt x="674952" y="1023111"/>
                </a:lnTo>
                <a:lnTo>
                  <a:pt x="677598" y="1035314"/>
                </a:lnTo>
                <a:lnTo>
                  <a:pt x="679979" y="1047517"/>
                </a:lnTo>
                <a:lnTo>
                  <a:pt x="681567" y="1060250"/>
                </a:lnTo>
                <a:lnTo>
                  <a:pt x="682361" y="1072984"/>
                </a:lnTo>
                <a:lnTo>
                  <a:pt x="682625" y="1085983"/>
                </a:lnTo>
                <a:lnTo>
                  <a:pt x="682361" y="1098716"/>
                </a:lnTo>
                <a:lnTo>
                  <a:pt x="681567" y="1111450"/>
                </a:lnTo>
                <a:lnTo>
                  <a:pt x="679979" y="1123918"/>
                </a:lnTo>
                <a:lnTo>
                  <a:pt x="677598" y="1136386"/>
                </a:lnTo>
                <a:lnTo>
                  <a:pt x="674952" y="1148589"/>
                </a:lnTo>
                <a:lnTo>
                  <a:pt x="671513" y="1160527"/>
                </a:lnTo>
                <a:lnTo>
                  <a:pt x="667544" y="1171934"/>
                </a:lnTo>
                <a:lnTo>
                  <a:pt x="663311" y="1183342"/>
                </a:lnTo>
                <a:lnTo>
                  <a:pt x="658284" y="1194749"/>
                </a:lnTo>
                <a:lnTo>
                  <a:pt x="652727" y="1205360"/>
                </a:lnTo>
                <a:lnTo>
                  <a:pt x="646642" y="1215706"/>
                </a:lnTo>
                <a:lnTo>
                  <a:pt x="640292" y="1226052"/>
                </a:lnTo>
                <a:lnTo>
                  <a:pt x="633148" y="1235868"/>
                </a:lnTo>
                <a:lnTo>
                  <a:pt x="625475" y="1245418"/>
                </a:lnTo>
                <a:lnTo>
                  <a:pt x="618067" y="1254437"/>
                </a:lnTo>
                <a:lnTo>
                  <a:pt x="609600" y="1263192"/>
                </a:lnTo>
                <a:lnTo>
                  <a:pt x="600869" y="1271415"/>
                </a:lnTo>
                <a:lnTo>
                  <a:pt x="591873" y="1279374"/>
                </a:lnTo>
                <a:lnTo>
                  <a:pt x="582348" y="1286802"/>
                </a:lnTo>
                <a:lnTo>
                  <a:pt x="572558" y="1293699"/>
                </a:lnTo>
                <a:lnTo>
                  <a:pt x="562504" y="1300331"/>
                </a:lnTo>
                <a:lnTo>
                  <a:pt x="551921" y="1306433"/>
                </a:lnTo>
                <a:lnTo>
                  <a:pt x="541073" y="1311738"/>
                </a:lnTo>
                <a:lnTo>
                  <a:pt x="530225" y="1316779"/>
                </a:lnTo>
                <a:lnTo>
                  <a:pt x="518583" y="1321289"/>
                </a:lnTo>
                <a:lnTo>
                  <a:pt x="506942" y="1325268"/>
                </a:lnTo>
                <a:lnTo>
                  <a:pt x="495300" y="1328717"/>
                </a:lnTo>
                <a:lnTo>
                  <a:pt x="483129" y="1331635"/>
                </a:lnTo>
                <a:lnTo>
                  <a:pt x="470693" y="1333757"/>
                </a:lnTo>
                <a:lnTo>
                  <a:pt x="458258" y="1335349"/>
                </a:lnTo>
                <a:lnTo>
                  <a:pt x="445558" y="1336410"/>
                </a:lnTo>
                <a:lnTo>
                  <a:pt x="432593" y="1336675"/>
                </a:lnTo>
                <a:lnTo>
                  <a:pt x="419629" y="1336410"/>
                </a:lnTo>
                <a:lnTo>
                  <a:pt x="407193" y="1335349"/>
                </a:lnTo>
                <a:lnTo>
                  <a:pt x="394758" y="1333757"/>
                </a:lnTo>
                <a:lnTo>
                  <a:pt x="382322" y="1331635"/>
                </a:lnTo>
                <a:lnTo>
                  <a:pt x="370152" y="1328717"/>
                </a:lnTo>
                <a:lnTo>
                  <a:pt x="358245" y="1325268"/>
                </a:lnTo>
                <a:lnTo>
                  <a:pt x="346868" y="1321289"/>
                </a:lnTo>
                <a:lnTo>
                  <a:pt x="335226" y="1316779"/>
                </a:lnTo>
                <a:lnTo>
                  <a:pt x="324379" y="1311738"/>
                </a:lnTo>
                <a:lnTo>
                  <a:pt x="313531" y="1306433"/>
                </a:lnTo>
                <a:lnTo>
                  <a:pt x="303212" y="1300331"/>
                </a:lnTo>
                <a:lnTo>
                  <a:pt x="292629" y="1293699"/>
                </a:lnTo>
                <a:lnTo>
                  <a:pt x="283104" y="1286802"/>
                </a:lnTo>
                <a:lnTo>
                  <a:pt x="273579" y="1279374"/>
                </a:lnTo>
                <a:lnTo>
                  <a:pt x="264583" y="1271415"/>
                </a:lnTo>
                <a:lnTo>
                  <a:pt x="255851" y="1263192"/>
                </a:lnTo>
                <a:lnTo>
                  <a:pt x="247649" y="1254437"/>
                </a:lnTo>
                <a:lnTo>
                  <a:pt x="239712" y="1245418"/>
                </a:lnTo>
                <a:lnTo>
                  <a:pt x="232303" y="1235868"/>
                </a:lnTo>
                <a:lnTo>
                  <a:pt x="225424" y="1226052"/>
                </a:lnTo>
                <a:lnTo>
                  <a:pt x="218810" y="1215706"/>
                </a:lnTo>
                <a:lnTo>
                  <a:pt x="212724" y="1205360"/>
                </a:lnTo>
                <a:lnTo>
                  <a:pt x="207168" y="1194749"/>
                </a:lnTo>
                <a:lnTo>
                  <a:pt x="202406" y="1183342"/>
                </a:lnTo>
                <a:lnTo>
                  <a:pt x="197908" y="1171934"/>
                </a:lnTo>
                <a:lnTo>
                  <a:pt x="193939" y="1160527"/>
                </a:lnTo>
                <a:lnTo>
                  <a:pt x="190499" y="1148589"/>
                </a:lnTo>
                <a:lnTo>
                  <a:pt x="187853" y="1136386"/>
                </a:lnTo>
                <a:lnTo>
                  <a:pt x="185472" y="1123918"/>
                </a:lnTo>
                <a:lnTo>
                  <a:pt x="183885" y="1111450"/>
                </a:lnTo>
                <a:lnTo>
                  <a:pt x="182826" y="1098716"/>
                </a:lnTo>
                <a:lnTo>
                  <a:pt x="182562" y="1085983"/>
                </a:lnTo>
                <a:lnTo>
                  <a:pt x="182826" y="1072984"/>
                </a:lnTo>
                <a:lnTo>
                  <a:pt x="183885" y="1060250"/>
                </a:lnTo>
                <a:lnTo>
                  <a:pt x="185472" y="1047517"/>
                </a:lnTo>
                <a:lnTo>
                  <a:pt x="187853" y="1035314"/>
                </a:lnTo>
                <a:lnTo>
                  <a:pt x="190499" y="1023111"/>
                </a:lnTo>
                <a:lnTo>
                  <a:pt x="193939" y="1011173"/>
                </a:lnTo>
                <a:lnTo>
                  <a:pt x="197908" y="999500"/>
                </a:lnTo>
                <a:lnTo>
                  <a:pt x="202406" y="988093"/>
                </a:lnTo>
                <a:lnTo>
                  <a:pt x="207168" y="976951"/>
                </a:lnTo>
                <a:lnTo>
                  <a:pt x="212724" y="966075"/>
                </a:lnTo>
                <a:lnTo>
                  <a:pt x="218810" y="955729"/>
                </a:lnTo>
                <a:lnTo>
                  <a:pt x="225424" y="945648"/>
                </a:lnTo>
                <a:lnTo>
                  <a:pt x="232303" y="935833"/>
                </a:lnTo>
                <a:lnTo>
                  <a:pt x="239712" y="926282"/>
                </a:lnTo>
                <a:lnTo>
                  <a:pt x="247649" y="916997"/>
                </a:lnTo>
                <a:lnTo>
                  <a:pt x="255851" y="908243"/>
                </a:lnTo>
                <a:lnTo>
                  <a:pt x="264583" y="900019"/>
                </a:lnTo>
                <a:lnTo>
                  <a:pt x="273579" y="892326"/>
                </a:lnTo>
                <a:lnTo>
                  <a:pt x="283104" y="884898"/>
                </a:lnTo>
                <a:lnTo>
                  <a:pt x="292629" y="877736"/>
                </a:lnTo>
                <a:lnTo>
                  <a:pt x="303212" y="871369"/>
                </a:lnTo>
                <a:lnTo>
                  <a:pt x="313531" y="865533"/>
                </a:lnTo>
                <a:lnTo>
                  <a:pt x="324379" y="859696"/>
                </a:lnTo>
                <a:lnTo>
                  <a:pt x="335226" y="854656"/>
                </a:lnTo>
                <a:lnTo>
                  <a:pt x="346868" y="850146"/>
                </a:lnTo>
                <a:lnTo>
                  <a:pt x="358245" y="846167"/>
                </a:lnTo>
                <a:lnTo>
                  <a:pt x="370152" y="842718"/>
                </a:lnTo>
                <a:lnTo>
                  <a:pt x="382322" y="840065"/>
                </a:lnTo>
                <a:lnTo>
                  <a:pt x="394758" y="837943"/>
                </a:lnTo>
                <a:lnTo>
                  <a:pt x="407193" y="836351"/>
                </a:lnTo>
                <a:lnTo>
                  <a:pt x="419629" y="835556"/>
                </a:lnTo>
                <a:lnTo>
                  <a:pt x="432593" y="835025"/>
                </a:lnTo>
                <a:close/>
                <a:moveTo>
                  <a:pt x="154491" y="771430"/>
                </a:moveTo>
                <a:lnTo>
                  <a:pt x="151846" y="771695"/>
                </a:lnTo>
                <a:lnTo>
                  <a:pt x="149465" y="771959"/>
                </a:lnTo>
                <a:lnTo>
                  <a:pt x="146820" y="772752"/>
                </a:lnTo>
                <a:lnTo>
                  <a:pt x="144439" y="773810"/>
                </a:lnTo>
                <a:lnTo>
                  <a:pt x="141793" y="775132"/>
                </a:lnTo>
                <a:lnTo>
                  <a:pt x="139677" y="776719"/>
                </a:lnTo>
                <a:lnTo>
                  <a:pt x="137296" y="778570"/>
                </a:lnTo>
                <a:lnTo>
                  <a:pt x="95499" y="820613"/>
                </a:lnTo>
                <a:lnTo>
                  <a:pt x="93383" y="822993"/>
                </a:lnTo>
                <a:lnTo>
                  <a:pt x="91795" y="825109"/>
                </a:lnTo>
                <a:lnTo>
                  <a:pt x="90208" y="827753"/>
                </a:lnTo>
                <a:lnTo>
                  <a:pt x="89150" y="830133"/>
                </a:lnTo>
                <a:lnTo>
                  <a:pt x="88356" y="832777"/>
                </a:lnTo>
                <a:lnTo>
                  <a:pt x="87827" y="835157"/>
                </a:lnTo>
                <a:lnTo>
                  <a:pt x="87563" y="838065"/>
                </a:lnTo>
                <a:lnTo>
                  <a:pt x="87563" y="840710"/>
                </a:lnTo>
                <a:lnTo>
                  <a:pt x="87827" y="843354"/>
                </a:lnTo>
                <a:lnTo>
                  <a:pt x="88356" y="846263"/>
                </a:lnTo>
                <a:lnTo>
                  <a:pt x="88885" y="849171"/>
                </a:lnTo>
                <a:lnTo>
                  <a:pt x="89679" y="851551"/>
                </a:lnTo>
                <a:lnTo>
                  <a:pt x="91002" y="854460"/>
                </a:lnTo>
                <a:lnTo>
                  <a:pt x="92324" y="856840"/>
                </a:lnTo>
                <a:lnTo>
                  <a:pt x="93647" y="859748"/>
                </a:lnTo>
                <a:lnTo>
                  <a:pt x="95499" y="862392"/>
                </a:lnTo>
                <a:lnTo>
                  <a:pt x="159253" y="954941"/>
                </a:lnTo>
                <a:lnTo>
                  <a:pt x="159782" y="955735"/>
                </a:lnTo>
                <a:lnTo>
                  <a:pt x="156608" y="963139"/>
                </a:lnTo>
                <a:lnTo>
                  <a:pt x="153169" y="970542"/>
                </a:lnTo>
                <a:lnTo>
                  <a:pt x="150259" y="978211"/>
                </a:lnTo>
                <a:lnTo>
                  <a:pt x="147084" y="986144"/>
                </a:lnTo>
                <a:lnTo>
                  <a:pt x="144703" y="994076"/>
                </a:lnTo>
                <a:lnTo>
                  <a:pt x="142323" y="1002009"/>
                </a:lnTo>
                <a:lnTo>
                  <a:pt x="140206" y="1009942"/>
                </a:lnTo>
                <a:lnTo>
                  <a:pt x="138090" y="1018139"/>
                </a:lnTo>
                <a:lnTo>
                  <a:pt x="136238" y="1026336"/>
                </a:lnTo>
                <a:lnTo>
                  <a:pt x="134915" y="1034533"/>
                </a:lnTo>
                <a:lnTo>
                  <a:pt x="133328" y="1042995"/>
                </a:lnTo>
                <a:lnTo>
                  <a:pt x="132270" y="1051457"/>
                </a:lnTo>
                <a:lnTo>
                  <a:pt x="131476" y="1059918"/>
                </a:lnTo>
                <a:lnTo>
                  <a:pt x="130947" y="1068644"/>
                </a:lnTo>
                <a:lnTo>
                  <a:pt x="130683" y="1077370"/>
                </a:lnTo>
                <a:lnTo>
                  <a:pt x="130418" y="1086096"/>
                </a:lnTo>
                <a:lnTo>
                  <a:pt x="130683" y="1094293"/>
                </a:lnTo>
                <a:lnTo>
                  <a:pt x="130947" y="1102755"/>
                </a:lnTo>
                <a:lnTo>
                  <a:pt x="131476" y="1110688"/>
                </a:lnTo>
                <a:lnTo>
                  <a:pt x="132270" y="1118885"/>
                </a:lnTo>
                <a:lnTo>
                  <a:pt x="133064" y="1127082"/>
                </a:lnTo>
                <a:lnTo>
                  <a:pt x="134651" y="1135015"/>
                </a:lnTo>
                <a:lnTo>
                  <a:pt x="135974" y="1142948"/>
                </a:lnTo>
                <a:lnTo>
                  <a:pt x="137296" y="1150880"/>
                </a:lnTo>
                <a:lnTo>
                  <a:pt x="139413" y="1158549"/>
                </a:lnTo>
                <a:lnTo>
                  <a:pt x="141264" y="1166482"/>
                </a:lnTo>
                <a:lnTo>
                  <a:pt x="143645" y="1174150"/>
                </a:lnTo>
                <a:lnTo>
                  <a:pt x="145762" y="1181818"/>
                </a:lnTo>
                <a:lnTo>
                  <a:pt x="148672" y="1188958"/>
                </a:lnTo>
                <a:lnTo>
                  <a:pt x="151317" y="1196362"/>
                </a:lnTo>
                <a:lnTo>
                  <a:pt x="154227" y="1203766"/>
                </a:lnTo>
                <a:lnTo>
                  <a:pt x="157666" y="1210905"/>
                </a:lnTo>
                <a:lnTo>
                  <a:pt x="95499" y="1300810"/>
                </a:lnTo>
                <a:lnTo>
                  <a:pt x="93647" y="1303189"/>
                </a:lnTo>
                <a:lnTo>
                  <a:pt x="92324" y="1306098"/>
                </a:lnTo>
                <a:lnTo>
                  <a:pt x="91002" y="1308742"/>
                </a:lnTo>
                <a:lnTo>
                  <a:pt x="89679" y="1311387"/>
                </a:lnTo>
                <a:lnTo>
                  <a:pt x="88885" y="1314031"/>
                </a:lnTo>
                <a:lnTo>
                  <a:pt x="88356" y="1316940"/>
                </a:lnTo>
                <a:lnTo>
                  <a:pt x="87827" y="1319584"/>
                </a:lnTo>
                <a:lnTo>
                  <a:pt x="87563" y="1322492"/>
                </a:lnTo>
                <a:lnTo>
                  <a:pt x="87563" y="1324872"/>
                </a:lnTo>
                <a:lnTo>
                  <a:pt x="87827" y="1327781"/>
                </a:lnTo>
                <a:lnTo>
                  <a:pt x="88356" y="1330425"/>
                </a:lnTo>
                <a:lnTo>
                  <a:pt x="89150" y="1332805"/>
                </a:lnTo>
                <a:lnTo>
                  <a:pt x="90208" y="1335449"/>
                </a:lnTo>
                <a:lnTo>
                  <a:pt x="91795" y="1337829"/>
                </a:lnTo>
                <a:lnTo>
                  <a:pt x="93383" y="1340209"/>
                </a:lnTo>
                <a:lnTo>
                  <a:pt x="95499" y="1342324"/>
                </a:lnTo>
                <a:lnTo>
                  <a:pt x="137296" y="1384368"/>
                </a:lnTo>
                <a:lnTo>
                  <a:pt x="139677" y="1386219"/>
                </a:lnTo>
                <a:lnTo>
                  <a:pt x="141793" y="1388070"/>
                </a:lnTo>
                <a:lnTo>
                  <a:pt x="144439" y="1389128"/>
                </a:lnTo>
                <a:lnTo>
                  <a:pt x="146820" y="1390185"/>
                </a:lnTo>
                <a:lnTo>
                  <a:pt x="149465" y="1391243"/>
                </a:lnTo>
                <a:lnTo>
                  <a:pt x="151846" y="1391507"/>
                </a:lnTo>
                <a:lnTo>
                  <a:pt x="154491" y="1391772"/>
                </a:lnTo>
                <a:lnTo>
                  <a:pt x="157401" y="1391772"/>
                </a:lnTo>
                <a:lnTo>
                  <a:pt x="159782" y="1391507"/>
                </a:lnTo>
                <a:lnTo>
                  <a:pt x="162692" y="1390714"/>
                </a:lnTo>
                <a:lnTo>
                  <a:pt x="165602" y="1390185"/>
                </a:lnTo>
                <a:lnTo>
                  <a:pt x="168248" y="1389392"/>
                </a:lnTo>
                <a:lnTo>
                  <a:pt x="173538" y="1387277"/>
                </a:lnTo>
                <a:lnTo>
                  <a:pt x="179094" y="1384368"/>
                </a:lnTo>
                <a:lnTo>
                  <a:pt x="260837" y="1334392"/>
                </a:lnTo>
                <a:lnTo>
                  <a:pt x="270096" y="1340473"/>
                </a:lnTo>
                <a:lnTo>
                  <a:pt x="279884" y="1346291"/>
                </a:lnTo>
                <a:lnTo>
                  <a:pt x="289407" y="1351844"/>
                </a:lnTo>
                <a:lnTo>
                  <a:pt x="299195" y="1356868"/>
                </a:lnTo>
                <a:lnTo>
                  <a:pt x="309248" y="1361627"/>
                </a:lnTo>
                <a:lnTo>
                  <a:pt x="319829" y="1365858"/>
                </a:lnTo>
                <a:lnTo>
                  <a:pt x="330146" y="1370089"/>
                </a:lnTo>
                <a:lnTo>
                  <a:pt x="340993" y="1373262"/>
                </a:lnTo>
                <a:lnTo>
                  <a:pt x="351839" y="1376700"/>
                </a:lnTo>
                <a:lnTo>
                  <a:pt x="362949" y="1379608"/>
                </a:lnTo>
                <a:lnTo>
                  <a:pt x="374060" y="1381724"/>
                </a:lnTo>
                <a:lnTo>
                  <a:pt x="385435" y="1383839"/>
                </a:lnTo>
                <a:lnTo>
                  <a:pt x="396811" y="1385426"/>
                </a:lnTo>
                <a:lnTo>
                  <a:pt x="408450" y="1386483"/>
                </a:lnTo>
                <a:lnTo>
                  <a:pt x="420355" y="1387277"/>
                </a:lnTo>
                <a:lnTo>
                  <a:pt x="431994" y="1387541"/>
                </a:lnTo>
                <a:lnTo>
                  <a:pt x="444428" y="1387277"/>
                </a:lnTo>
                <a:lnTo>
                  <a:pt x="456597" y="1386483"/>
                </a:lnTo>
                <a:lnTo>
                  <a:pt x="468766" y="1385161"/>
                </a:lnTo>
                <a:lnTo>
                  <a:pt x="480406" y="1383839"/>
                </a:lnTo>
                <a:lnTo>
                  <a:pt x="492310" y="1381459"/>
                </a:lnTo>
                <a:lnTo>
                  <a:pt x="503950" y="1379079"/>
                </a:lnTo>
                <a:lnTo>
                  <a:pt x="515061" y="1375906"/>
                </a:lnTo>
                <a:lnTo>
                  <a:pt x="526436" y="1372469"/>
                </a:lnTo>
                <a:lnTo>
                  <a:pt x="537282" y="1368502"/>
                </a:lnTo>
                <a:lnTo>
                  <a:pt x="548393" y="1364272"/>
                </a:lnTo>
                <a:lnTo>
                  <a:pt x="558974" y="1359512"/>
                </a:lnTo>
                <a:lnTo>
                  <a:pt x="569291" y="1354488"/>
                </a:lnTo>
                <a:lnTo>
                  <a:pt x="579609" y="1349199"/>
                </a:lnTo>
                <a:lnTo>
                  <a:pt x="589397" y="1343382"/>
                </a:lnTo>
                <a:lnTo>
                  <a:pt x="599185" y="1337036"/>
                </a:lnTo>
                <a:lnTo>
                  <a:pt x="608708" y="1330690"/>
                </a:lnTo>
                <a:lnTo>
                  <a:pt x="697065" y="1384368"/>
                </a:lnTo>
                <a:lnTo>
                  <a:pt x="702355" y="1387277"/>
                </a:lnTo>
                <a:lnTo>
                  <a:pt x="707646" y="1389392"/>
                </a:lnTo>
                <a:lnTo>
                  <a:pt x="710292" y="1390185"/>
                </a:lnTo>
                <a:lnTo>
                  <a:pt x="713201" y="1390714"/>
                </a:lnTo>
                <a:lnTo>
                  <a:pt x="715847" y="1391507"/>
                </a:lnTo>
                <a:lnTo>
                  <a:pt x="718757" y="1391772"/>
                </a:lnTo>
                <a:lnTo>
                  <a:pt x="721138" y="1391772"/>
                </a:lnTo>
                <a:lnTo>
                  <a:pt x="724048" y="1391507"/>
                </a:lnTo>
                <a:lnTo>
                  <a:pt x="726693" y="1391243"/>
                </a:lnTo>
                <a:lnTo>
                  <a:pt x="729074" y="1390185"/>
                </a:lnTo>
                <a:lnTo>
                  <a:pt x="731719" y="1389128"/>
                </a:lnTo>
                <a:lnTo>
                  <a:pt x="733836" y="1388070"/>
                </a:lnTo>
                <a:lnTo>
                  <a:pt x="736217" y="1386219"/>
                </a:lnTo>
                <a:lnTo>
                  <a:pt x="738333" y="1384368"/>
                </a:lnTo>
                <a:lnTo>
                  <a:pt x="780659" y="1342324"/>
                </a:lnTo>
                <a:lnTo>
                  <a:pt x="782511" y="1340209"/>
                </a:lnTo>
                <a:lnTo>
                  <a:pt x="784363" y="1337829"/>
                </a:lnTo>
                <a:lnTo>
                  <a:pt x="785421" y="1335449"/>
                </a:lnTo>
                <a:lnTo>
                  <a:pt x="786479" y="1332805"/>
                </a:lnTo>
                <a:lnTo>
                  <a:pt x="787273" y="1330425"/>
                </a:lnTo>
                <a:lnTo>
                  <a:pt x="788066" y="1327781"/>
                </a:lnTo>
                <a:lnTo>
                  <a:pt x="788331" y="1324872"/>
                </a:lnTo>
                <a:lnTo>
                  <a:pt x="788331" y="1322492"/>
                </a:lnTo>
                <a:lnTo>
                  <a:pt x="788066" y="1319584"/>
                </a:lnTo>
                <a:lnTo>
                  <a:pt x="787802" y="1316940"/>
                </a:lnTo>
                <a:lnTo>
                  <a:pt x="786744" y="1314031"/>
                </a:lnTo>
                <a:lnTo>
                  <a:pt x="785950" y="1311387"/>
                </a:lnTo>
                <a:lnTo>
                  <a:pt x="784892" y="1308742"/>
                </a:lnTo>
                <a:lnTo>
                  <a:pt x="783834" y="1306098"/>
                </a:lnTo>
                <a:lnTo>
                  <a:pt x="782247" y="1303189"/>
                </a:lnTo>
                <a:lnTo>
                  <a:pt x="780659" y="1300810"/>
                </a:lnTo>
                <a:lnTo>
                  <a:pt x="716376" y="1208261"/>
                </a:lnTo>
                <a:lnTo>
                  <a:pt x="715053" y="1206410"/>
                </a:lnTo>
                <a:lnTo>
                  <a:pt x="713731" y="1205088"/>
                </a:lnTo>
                <a:lnTo>
                  <a:pt x="712143" y="1203766"/>
                </a:lnTo>
                <a:lnTo>
                  <a:pt x="710556" y="1202443"/>
                </a:lnTo>
                <a:lnTo>
                  <a:pt x="713466" y="1195833"/>
                </a:lnTo>
                <a:lnTo>
                  <a:pt x="715847" y="1188693"/>
                </a:lnTo>
                <a:lnTo>
                  <a:pt x="718228" y="1182083"/>
                </a:lnTo>
                <a:lnTo>
                  <a:pt x="720344" y="1174943"/>
                </a:lnTo>
                <a:lnTo>
                  <a:pt x="722725" y="1167804"/>
                </a:lnTo>
                <a:lnTo>
                  <a:pt x="724577" y="1160664"/>
                </a:lnTo>
                <a:lnTo>
                  <a:pt x="726429" y="1153525"/>
                </a:lnTo>
                <a:lnTo>
                  <a:pt x="727751" y="1146385"/>
                </a:lnTo>
                <a:lnTo>
                  <a:pt x="729074" y="1138981"/>
                </a:lnTo>
                <a:lnTo>
                  <a:pt x="730661" y="1131313"/>
                </a:lnTo>
                <a:lnTo>
                  <a:pt x="731455" y="1123909"/>
                </a:lnTo>
                <a:lnTo>
                  <a:pt x="732248" y="1116505"/>
                </a:lnTo>
                <a:lnTo>
                  <a:pt x="733042" y="1108837"/>
                </a:lnTo>
                <a:lnTo>
                  <a:pt x="733307" y="1101168"/>
                </a:lnTo>
                <a:lnTo>
                  <a:pt x="733571" y="1093500"/>
                </a:lnTo>
                <a:lnTo>
                  <a:pt x="733836" y="1086096"/>
                </a:lnTo>
                <a:lnTo>
                  <a:pt x="733571" y="1077635"/>
                </a:lnTo>
                <a:lnTo>
                  <a:pt x="733307" y="1069437"/>
                </a:lnTo>
                <a:lnTo>
                  <a:pt x="732777" y="1061240"/>
                </a:lnTo>
                <a:lnTo>
                  <a:pt x="732248" y="1053308"/>
                </a:lnTo>
                <a:lnTo>
                  <a:pt x="731190" y="1045110"/>
                </a:lnTo>
                <a:lnTo>
                  <a:pt x="729868" y="1037442"/>
                </a:lnTo>
                <a:lnTo>
                  <a:pt x="728545" y="1029509"/>
                </a:lnTo>
                <a:lnTo>
                  <a:pt x="726958" y="1021576"/>
                </a:lnTo>
                <a:lnTo>
                  <a:pt x="725106" y="1013908"/>
                </a:lnTo>
                <a:lnTo>
                  <a:pt x="723254" y="1006504"/>
                </a:lnTo>
                <a:lnTo>
                  <a:pt x="720873" y="998836"/>
                </a:lnTo>
                <a:lnTo>
                  <a:pt x="718757" y="991168"/>
                </a:lnTo>
                <a:lnTo>
                  <a:pt x="716111" y="983764"/>
                </a:lnTo>
                <a:lnTo>
                  <a:pt x="713466" y="976624"/>
                </a:lnTo>
                <a:lnTo>
                  <a:pt x="710556" y="969485"/>
                </a:lnTo>
                <a:lnTo>
                  <a:pt x="707382" y="962081"/>
                </a:lnTo>
                <a:lnTo>
                  <a:pt x="710027" y="961023"/>
                </a:lnTo>
                <a:lnTo>
                  <a:pt x="712143" y="959437"/>
                </a:lnTo>
                <a:lnTo>
                  <a:pt x="714524" y="957057"/>
                </a:lnTo>
                <a:lnTo>
                  <a:pt x="716376" y="954941"/>
                </a:lnTo>
                <a:lnTo>
                  <a:pt x="780659" y="862392"/>
                </a:lnTo>
                <a:lnTo>
                  <a:pt x="782247" y="859748"/>
                </a:lnTo>
                <a:lnTo>
                  <a:pt x="783834" y="856840"/>
                </a:lnTo>
                <a:lnTo>
                  <a:pt x="784892" y="854460"/>
                </a:lnTo>
                <a:lnTo>
                  <a:pt x="785950" y="851551"/>
                </a:lnTo>
                <a:lnTo>
                  <a:pt x="786744" y="849171"/>
                </a:lnTo>
                <a:lnTo>
                  <a:pt x="787802" y="846263"/>
                </a:lnTo>
                <a:lnTo>
                  <a:pt x="788066" y="843354"/>
                </a:lnTo>
                <a:lnTo>
                  <a:pt x="788331" y="840710"/>
                </a:lnTo>
                <a:lnTo>
                  <a:pt x="788331" y="838065"/>
                </a:lnTo>
                <a:lnTo>
                  <a:pt x="788066" y="835157"/>
                </a:lnTo>
                <a:lnTo>
                  <a:pt x="787273" y="832777"/>
                </a:lnTo>
                <a:lnTo>
                  <a:pt x="786479" y="830133"/>
                </a:lnTo>
                <a:lnTo>
                  <a:pt x="785421" y="827753"/>
                </a:lnTo>
                <a:lnTo>
                  <a:pt x="784363" y="825109"/>
                </a:lnTo>
                <a:lnTo>
                  <a:pt x="782511" y="822993"/>
                </a:lnTo>
                <a:lnTo>
                  <a:pt x="780659" y="820613"/>
                </a:lnTo>
                <a:lnTo>
                  <a:pt x="738333" y="778570"/>
                </a:lnTo>
                <a:lnTo>
                  <a:pt x="736217" y="776719"/>
                </a:lnTo>
                <a:lnTo>
                  <a:pt x="733836" y="775132"/>
                </a:lnTo>
                <a:lnTo>
                  <a:pt x="731719" y="773810"/>
                </a:lnTo>
                <a:lnTo>
                  <a:pt x="729074" y="772752"/>
                </a:lnTo>
                <a:lnTo>
                  <a:pt x="726693" y="771959"/>
                </a:lnTo>
                <a:lnTo>
                  <a:pt x="724048" y="771695"/>
                </a:lnTo>
                <a:lnTo>
                  <a:pt x="721138" y="771430"/>
                </a:lnTo>
                <a:lnTo>
                  <a:pt x="718757" y="771430"/>
                </a:lnTo>
                <a:lnTo>
                  <a:pt x="715847" y="771695"/>
                </a:lnTo>
                <a:lnTo>
                  <a:pt x="713201" y="771959"/>
                </a:lnTo>
                <a:lnTo>
                  <a:pt x="710292" y="772752"/>
                </a:lnTo>
                <a:lnTo>
                  <a:pt x="707646" y="773546"/>
                </a:lnTo>
                <a:lnTo>
                  <a:pt x="702355" y="775925"/>
                </a:lnTo>
                <a:lnTo>
                  <a:pt x="697065" y="778570"/>
                </a:lnTo>
                <a:lnTo>
                  <a:pt x="602359" y="836214"/>
                </a:lnTo>
                <a:lnTo>
                  <a:pt x="601830" y="836743"/>
                </a:lnTo>
                <a:lnTo>
                  <a:pt x="592571" y="830397"/>
                </a:lnTo>
                <a:lnTo>
                  <a:pt x="583312" y="824844"/>
                </a:lnTo>
                <a:lnTo>
                  <a:pt x="573789" y="819556"/>
                </a:lnTo>
                <a:lnTo>
                  <a:pt x="563736" y="814532"/>
                </a:lnTo>
                <a:lnTo>
                  <a:pt x="553684" y="810036"/>
                </a:lnTo>
                <a:lnTo>
                  <a:pt x="543631" y="805541"/>
                </a:lnTo>
                <a:lnTo>
                  <a:pt x="533049" y="801575"/>
                </a:lnTo>
                <a:lnTo>
                  <a:pt x="522468" y="798137"/>
                </a:lnTo>
                <a:lnTo>
                  <a:pt x="511886" y="794964"/>
                </a:lnTo>
                <a:lnTo>
                  <a:pt x="500775" y="792320"/>
                </a:lnTo>
                <a:lnTo>
                  <a:pt x="489665" y="789676"/>
                </a:lnTo>
                <a:lnTo>
                  <a:pt x="478289" y="787825"/>
                </a:lnTo>
                <a:lnTo>
                  <a:pt x="466914" y="786238"/>
                </a:lnTo>
                <a:lnTo>
                  <a:pt x="455539" y="785180"/>
                </a:lnTo>
                <a:lnTo>
                  <a:pt x="443899" y="784651"/>
                </a:lnTo>
                <a:lnTo>
                  <a:pt x="431994" y="784387"/>
                </a:lnTo>
                <a:lnTo>
                  <a:pt x="420884" y="784651"/>
                </a:lnTo>
                <a:lnTo>
                  <a:pt x="409509" y="785180"/>
                </a:lnTo>
                <a:lnTo>
                  <a:pt x="398662" y="785974"/>
                </a:lnTo>
                <a:lnTo>
                  <a:pt x="387552" y="787825"/>
                </a:lnTo>
                <a:lnTo>
                  <a:pt x="376705" y="789411"/>
                </a:lnTo>
                <a:lnTo>
                  <a:pt x="365859" y="791527"/>
                </a:lnTo>
                <a:lnTo>
                  <a:pt x="355542" y="794171"/>
                </a:lnTo>
                <a:lnTo>
                  <a:pt x="345225" y="797079"/>
                </a:lnTo>
                <a:lnTo>
                  <a:pt x="334644" y="800253"/>
                </a:lnTo>
                <a:lnTo>
                  <a:pt x="324591" y="803955"/>
                </a:lnTo>
                <a:lnTo>
                  <a:pt x="314803" y="807921"/>
                </a:lnTo>
                <a:lnTo>
                  <a:pt x="305015" y="812152"/>
                </a:lnTo>
                <a:lnTo>
                  <a:pt x="295492" y="816911"/>
                </a:lnTo>
                <a:lnTo>
                  <a:pt x="285968" y="821935"/>
                </a:lnTo>
                <a:lnTo>
                  <a:pt x="276974" y="827224"/>
                </a:lnTo>
                <a:lnTo>
                  <a:pt x="267979" y="832777"/>
                </a:lnTo>
                <a:lnTo>
                  <a:pt x="179094" y="778570"/>
                </a:lnTo>
                <a:lnTo>
                  <a:pt x="173538" y="775925"/>
                </a:lnTo>
                <a:lnTo>
                  <a:pt x="168248" y="773546"/>
                </a:lnTo>
                <a:lnTo>
                  <a:pt x="165602" y="772752"/>
                </a:lnTo>
                <a:lnTo>
                  <a:pt x="162692" y="771959"/>
                </a:lnTo>
                <a:lnTo>
                  <a:pt x="159782" y="771695"/>
                </a:lnTo>
                <a:lnTo>
                  <a:pt x="157401" y="771430"/>
                </a:lnTo>
                <a:lnTo>
                  <a:pt x="154491" y="771430"/>
                </a:lnTo>
                <a:close/>
                <a:moveTo>
                  <a:pt x="856847" y="768786"/>
                </a:moveTo>
                <a:lnTo>
                  <a:pt x="856847" y="1013115"/>
                </a:lnTo>
                <a:lnTo>
                  <a:pt x="969541" y="1013115"/>
                </a:lnTo>
                <a:lnTo>
                  <a:pt x="969541" y="907874"/>
                </a:lnTo>
                <a:lnTo>
                  <a:pt x="1016629" y="907874"/>
                </a:lnTo>
                <a:lnTo>
                  <a:pt x="1016629" y="1013115"/>
                </a:lnTo>
                <a:lnTo>
                  <a:pt x="1545181" y="1013115"/>
                </a:lnTo>
                <a:lnTo>
                  <a:pt x="1545181" y="768786"/>
                </a:lnTo>
                <a:lnTo>
                  <a:pt x="856847" y="768786"/>
                </a:lnTo>
                <a:close/>
                <a:moveTo>
                  <a:pt x="0" y="612775"/>
                </a:moveTo>
                <a:lnTo>
                  <a:pt x="77775" y="612775"/>
                </a:lnTo>
                <a:lnTo>
                  <a:pt x="107139" y="612775"/>
                </a:lnTo>
                <a:lnTo>
                  <a:pt x="234118" y="612775"/>
                </a:lnTo>
                <a:lnTo>
                  <a:pt x="267450" y="612775"/>
                </a:lnTo>
                <a:lnTo>
                  <a:pt x="1370849" y="612775"/>
                </a:lnTo>
                <a:lnTo>
                  <a:pt x="1393335" y="612775"/>
                </a:lnTo>
                <a:lnTo>
                  <a:pt x="1520579" y="612775"/>
                </a:lnTo>
                <a:lnTo>
                  <a:pt x="1560525" y="612775"/>
                </a:lnTo>
                <a:lnTo>
                  <a:pt x="1635125" y="612775"/>
                </a:lnTo>
                <a:lnTo>
                  <a:pt x="1635125" y="1497013"/>
                </a:lnTo>
                <a:lnTo>
                  <a:pt x="0" y="1497013"/>
                </a:lnTo>
                <a:lnTo>
                  <a:pt x="0" y="612775"/>
                </a:lnTo>
                <a:close/>
                <a:moveTo>
                  <a:pt x="879475" y="509588"/>
                </a:moveTo>
                <a:lnTo>
                  <a:pt x="1025525" y="509588"/>
                </a:lnTo>
                <a:lnTo>
                  <a:pt x="1025525" y="584201"/>
                </a:lnTo>
                <a:lnTo>
                  <a:pt x="879475" y="584201"/>
                </a:lnTo>
                <a:lnTo>
                  <a:pt x="879475" y="509588"/>
                </a:lnTo>
                <a:close/>
                <a:moveTo>
                  <a:pt x="684212" y="509588"/>
                </a:moveTo>
                <a:lnTo>
                  <a:pt x="830262" y="509588"/>
                </a:lnTo>
                <a:lnTo>
                  <a:pt x="830262" y="584201"/>
                </a:lnTo>
                <a:lnTo>
                  <a:pt x="684212" y="584201"/>
                </a:lnTo>
                <a:lnTo>
                  <a:pt x="684212" y="509588"/>
                </a:lnTo>
                <a:close/>
                <a:moveTo>
                  <a:pt x="479425" y="509588"/>
                </a:moveTo>
                <a:lnTo>
                  <a:pt x="625475" y="509588"/>
                </a:lnTo>
                <a:lnTo>
                  <a:pt x="625475" y="584201"/>
                </a:lnTo>
                <a:lnTo>
                  <a:pt x="479425" y="584201"/>
                </a:lnTo>
                <a:lnTo>
                  <a:pt x="479425" y="509588"/>
                </a:lnTo>
                <a:close/>
                <a:moveTo>
                  <a:pt x="284162" y="509588"/>
                </a:moveTo>
                <a:lnTo>
                  <a:pt x="430212" y="509588"/>
                </a:lnTo>
                <a:lnTo>
                  <a:pt x="430212" y="584201"/>
                </a:lnTo>
                <a:lnTo>
                  <a:pt x="284162" y="584201"/>
                </a:lnTo>
                <a:lnTo>
                  <a:pt x="284162" y="509588"/>
                </a:lnTo>
                <a:close/>
                <a:moveTo>
                  <a:pt x="915987" y="436563"/>
                </a:moveTo>
                <a:lnTo>
                  <a:pt x="1074414" y="436563"/>
                </a:lnTo>
                <a:lnTo>
                  <a:pt x="1323975" y="571501"/>
                </a:lnTo>
                <a:lnTo>
                  <a:pt x="1141175" y="571501"/>
                </a:lnTo>
                <a:lnTo>
                  <a:pt x="915987" y="436563"/>
                </a:lnTo>
                <a:close/>
                <a:moveTo>
                  <a:pt x="107950" y="284163"/>
                </a:moveTo>
                <a:lnTo>
                  <a:pt x="171679" y="284163"/>
                </a:lnTo>
                <a:lnTo>
                  <a:pt x="1457096" y="284163"/>
                </a:lnTo>
                <a:lnTo>
                  <a:pt x="1520825" y="284163"/>
                </a:lnTo>
                <a:lnTo>
                  <a:pt x="1520825" y="347605"/>
                </a:lnTo>
                <a:lnTo>
                  <a:pt x="1520825" y="571501"/>
                </a:lnTo>
                <a:lnTo>
                  <a:pt x="1393632" y="571501"/>
                </a:lnTo>
                <a:lnTo>
                  <a:pt x="1393632" y="411311"/>
                </a:lnTo>
                <a:lnTo>
                  <a:pt x="234878" y="411311"/>
                </a:lnTo>
                <a:lnTo>
                  <a:pt x="234878" y="571501"/>
                </a:lnTo>
                <a:lnTo>
                  <a:pt x="107950" y="571501"/>
                </a:lnTo>
                <a:lnTo>
                  <a:pt x="107950" y="347605"/>
                </a:lnTo>
                <a:lnTo>
                  <a:pt x="107950" y="284163"/>
                </a:lnTo>
                <a:close/>
                <a:moveTo>
                  <a:pt x="465158" y="106363"/>
                </a:moveTo>
                <a:lnTo>
                  <a:pt x="746125" y="258763"/>
                </a:lnTo>
                <a:lnTo>
                  <a:pt x="620074" y="258763"/>
                </a:lnTo>
                <a:lnTo>
                  <a:pt x="441325" y="151420"/>
                </a:lnTo>
                <a:lnTo>
                  <a:pt x="465158" y="106363"/>
                </a:lnTo>
                <a:close/>
                <a:moveTo>
                  <a:pt x="331641" y="0"/>
                </a:moveTo>
                <a:lnTo>
                  <a:pt x="447675" y="61709"/>
                </a:lnTo>
                <a:lnTo>
                  <a:pt x="395696" y="160338"/>
                </a:lnTo>
                <a:lnTo>
                  <a:pt x="279400" y="98629"/>
                </a:lnTo>
                <a:lnTo>
                  <a:pt x="331641" y="0"/>
                </a:lnTo>
                <a:close/>
              </a:path>
            </a:pathLst>
          </a:custGeom>
          <a:solidFill>
            <a:srgbClr val="313BBE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7A337CE-0069-2665-4DB8-D2D88CBA221F}"/>
              </a:ext>
            </a:extLst>
          </p:cNvPr>
          <p:cNvSpPr txBox="1"/>
          <p:nvPr/>
        </p:nvSpPr>
        <p:spPr>
          <a:xfrm>
            <a:off x="5444490" y="3333750"/>
            <a:ext cx="1303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2BE3520-BE99-97D7-DEE2-38A2ADE4FC0D}"/>
              </a:ext>
            </a:extLst>
          </p:cNvPr>
          <p:cNvGrpSpPr/>
          <p:nvPr/>
        </p:nvGrpSpPr>
        <p:grpSpPr>
          <a:xfrm>
            <a:off x="7833995" y="2050730"/>
            <a:ext cx="3095262" cy="847515"/>
            <a:chOff x="6906854" y="1611630"/>
            <a:chExt cx="3095262" cy="84751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95B280D-F214-970B-DCF9-8163A9D7144B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AA56E55-6BF0-0C13-7929-2384F4647C12}"/>
                </a:ext>
              </a:extLst>
            </p:cNvPr>
            <p:cNvSpPr txBox="1"/>
            <p:nvPr/>
          </p:nvSpPr>
          <p:spPr>
            <a:xfrm>
              <a:off x="6906854" y="1904762"/>
              <a:ext cx="30952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02EEDB2-9D93-D98D-D077-49945AC90C54}"/>
              </a:ext>
            </a:extLst>
          </p:cNvPr>
          <p:cNvGrpSpPr/>
          <p:nvPr/>
        </p:nvGrpSpPr>
        <p:grpSpPr>
          <a:xfrm>
            <a:off x="1262744" y="2050730"/>
            <a:ext cx="3141706" cy="847515"/>
            <a:chOff x="7286688" y="1611630"/>
            <a:chExt cx="3141706" cy="84751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882EC39-5458-B321-1C76-2B27F12D8C4A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65CCF0B-AB61-7FD7-6ADD-C4E97EA4B537}"/>
                </a:ext>
              </a:extLst>
            </p:cNvPr>
            <p:cNvSpPr txBox="1"/>
            <p:nvPr/>
          </p:nvSpPr>
          <p:spPr>
            <a:xfrm>
              <a:off x="7286688" y="1904762"/>
              <a:ext cx="309880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21536EB-C186-20D0-95BA-E9B23258C335}"/>
              </a:ext>
            </a:extLst>
          </p:cNvPr>
          <p:cNvGrpSpPr/>
          <p:nvPr/>
        </p:nvGrpSpPr>
        <p:grpSpPr>
          <a:xfrm>
            <a:off x="7833995" y="4420870"/>
            <a:ext cx="3095262" cy="847515"/>
            <a:chOff x="6906854" y="1611630"/>
            <a:chExt cx="3095262" cy="84751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97E602D-3F05-FA7E-4357-B5F0D38BA3A5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4E1D01D-01CC-8532-FB1A-FE9E463EE3A7}"/>
                </a:ext>
              </a:extLst>
            </p:cNvPr>
            <p:cNvSpPr txBox="1"/>
            <p:nvPr/>
          </p:nvSpPr>
          <p:spPr>
            <a:xfrm>
              <a:off x="6906854" y="1904762"/>
              <a:ext cx="30952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A64AC8F-F2E3-D4A3-2A82-E027E92AAAFF}"/>
              </a:ext>
            </a:extLst>
          </p:cNvPr>
          <p:cNvGrpSpPr/>
          <p:nvPr/>
        </p:nvGrpSpPr>
        <p:grpSpPr>
          <a:xfrm>
            <a:off x="1262744" y="4420870"/>
            <a:ext cx="3141706" cy="847515"/>
            <a:chOff x="7286688" y="1611630"/>
            <a:chExt cx="3141706" cy="84751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C574D82-7FC1-579C-01C2-0C4BB89D4E3E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550DDD3-C55B-14AA-F5C8-755CC56B4AE9}"/>
                </a:ext>
              </a:extLst>
            </p:cNvPr>
            <p:cNvSpPr txBox="1"/>
            <p:nvPr/>
          </p:nvSpPr>
          <p:spPr>
            <a:xfrm>
              <a:off x="7286688" y="1904762"/>
              <a:ext cx="309880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D3DA9E4-CC91-1110-080D-6354D1A6F2BD}"/>
              </a:ext>
            </a:extLst>
          </p:cNvPr>
          <p:cNvGrpSpPr/>
          <p:nvPr/>
        </p:nvGrpSpPr>
        <p:grpSpPr>
          <a:xfrm>
            <a:off x="4359277" y="1930400"/>
            <a:ext cx="3473446" cy="3390264"/>
            <a:chOff x="4079646" y="1657466"/>
            <a:chExt cx="4032708" cy="3936132"/>
          </a:xfrm>
        </p:grpSpPr>
        <p:sp>
          <p:nvSpPr>
            <p:cNvPr id="29" name="弧形 28">
              <a:extLst>
                <a:ext uri="{FF2B5EF4-FFF2-40B4-BE49-F238E27FC236}">
                  <a16:creationId xmlns:a16="http://schemas.microsoft.com/office/drawing/2014/main" id="{3B1C9CC8-E4BD-3E07-7FA0-AE2108485A5A}"/>
                </a:ext>
              </a:extLst>
            </p:cNvPr>
            <p:cNvSpPr/>
            <p:nvPr/>
          </p:nvSpPr>
          <p:spPr>
            <a:xfrm>
              <a:off x="4079646" y="1657466"/>
              <a:ext cx="4032708" cy="3936132"/>
            </a:xfrm>
            <a:prstGeom prst="arc">
              <a:avLst>
                <a:gd name="adj1" fmla="val 16920365"/>
                <a:gd name="adj2" fmla="val 20870878"/>
              </a:avLst>
            </a:prstGeom>
            <a:ln w="127000" cap="rnd" cmpd="sng" algn="ctr">
              <a:solidFill>
                <a:schemeClr val="tx1">
                  <a:alpha val="1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弧形 29">
              <a:extLst>
                <a:ext uri="{FF2B5EF4-FFF2-40B4-BE49-F238E27FC236}">
                  <a16:creationId xmlns:a16="http://schemas.microsoft.com/office/drawing/2014/main" id="{8392765A-1F9D-ACCF-B93C-B2DB63103FD0}"/>
                </a:ext>
              </a:extLst>
            </p:cNvPr>
            <p:cNvSpPr/>
            <p:nvPr/>
          </p:nvSpPr>
          <p:spPr>
            <a:xfrm>
              <a:off x="4079646" y="1657466"/>
              <a:ext cx="4032708" cy="3936132"/>
            </a:xfrm>
            <a:prstGeom prst="arc">
              <a:avLst>
                <a:gd name="adj1" fmla="val 579709"/>
                <a:gd name="adj2" fmla="val 4713825"/>
              </a:avLst>
            </a:prstGeom>
            <a:ln w="127000" cap="rnd" cmpd="sng" algn="ctr">
              <a:solidFill>
                <a:schemeClr val="tx1">
                  <a:alpha val="1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1C3B3637-5094-3BE9-E968-FD7B34A50370}"/>
                </a:ext>
              </a:extLst>
            </p:cNvPr>
            <p:cNvSpPr/>
            <p:nvPr/>
          </p:nvSpPr>
          <p:spPr>
            <a:xfrm>
              <a:off x="4079646" y="1657466"/>
              <a:ext cx="4032708" cy="3936132"/>
            </a:xfrm>
            <a:prstGeom prst="arc">
              <a:avLst>
                <a:gd name="adj1" fmla="val 5986675"/>
                <a:gd name="adj2" fmla="val 10170260"/>
              </a:avLst>
            </a:prstGeom>
            <a:ln w="127000" cap="rnd" cmpd="sng" algn="ctr">
              <a:solidFill>
                <a:schemeClr val="tx1">
                  <a:alpha val="1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EAFB240E-C778-2FAC-F82D-6588C2509841}"/>
                </a:ext>
              </a:extLst>
            </p:cNvPr>
            <p:cNvSpPr/>
            <p:nvPr/>
          </p:nvSpPr>
          <p:spPr>
            <a:xfrm>
              <a:off x="4079646" y="1657466"/>
              <a:ext cx="4032708" cy="3936132"/>
            </a:xfrm>
            <a:prstGeom prst="arc">
              <a:avLst>
                <a:gd name="adj1" fmla="val 11465125"/>
                <a:gd name="adj2" fmla="val 15528024"/>
              </a:avLst>
            </a:prstGeom>
            <a:ln w="127000" cap="rnd" cmpd="sng" algn="ctr">
              <a:solidFill>
                <a:schemeClr val="tx1">
                  <a:alpha val="1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5365360"/>
      </p:ext>
    </p:extLst>
  </p:cSld>
  <p:clrMapOvr>
    <a:masterClrMapping/>
  </p:clrMapOvr>
  <p:transition spd="med" advTm="3000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弧形 97">
            <a:extLst>
              <a:ext uri="{FF2B5EF4-FFF2-40B4-BE49-F238E27FC236}">
                <a16:creationId xmlns:a16="http://schemas.microsoft.com/office/drawing/2014/main" id="{71C2E2B1-8CD7-28E9-069F-6BB951B22DCA}"/>
              </a:ext>
            </a:extLst>
          </p:cNvPr>
          <p:cNvSpPr/>
          <p:nvPr/>
        </p:nvSpPr>
        <p:spPr>
          <a:xfrm>
            <a:off x="277165" y="5222998"/>
            <a:ext cx="3120608" cy="3045874"/>
          </a:xfrm>
          <a:prstGeom prst="arc">
            <a:avLst>
              <a:gd name="adj1" fmla="val 15149091"/>
              <a:gd name="adj2" fmla="val 2962926"/>
            </a:avLst>
          </a:prstGeom>
          <a:ln w="190500" cap="rnd" cmpd="sng" algn="ctr">
            <a:gradFill flip="none" rotWithShape="1">
              <a:gsLst>
                <a:gs pos="3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A87EC98E-6A7C-B3AB-6544-49509A0C8C0A}"/>
              </a:ext>
            </a:extLst>
          </p:cNvPr>
          <p:cNvSpPr txBox="1"/>
          <p:nvPr/>
        </p:nvSpPr>
        <p:spPr>
          <a:xfrm>
            <a:off x="5327200" y="310281"/>
            <a:ext cx="15376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99" name="弧形 98">
            <a:extLst>
              <a:ext uri="{FF2B5EF4-FFF2-40B4-BE49-F238E27FC236}">
                <a16:creationId xmlns:a16="http://schemas.microsoft.com/office/drawing/2014/main" id="{61E3C1A9-05F4-D369-E045-78A670F6F33C}"/>
              </a:ext>
            </a:extLst>
          </p:cNvPr>
          <p:cNvSpPr/>
          <p:nvPr/>
        </p:nvSpPr>
        <p:spPr>
          <a:xfrm>
            <a:off x="-44725" y="3140704"/>
            <a:ext cx="3120608" cy="3045874"/>
          </a:xfrm>
          <a:prstGeom prst="arc">
            <a:avLst>
              <a:gd name="adj1" fmla="val 5064887"/>
              <a:gd name="adj2" fmla="val 10449311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2" name="弧形 101">
            <a:extLst>
              <a:ext uri="{FF2B5EF4-FFF2-40B4-BE49-F238E27FC236}">
                <a16:creationId xmlns:a16="http://schemas.microsoft.com/office/drawing/2014/main" id="{A4D093C0-221B-321C-92A7-45725F84E724}"/>
              </a:ext>
            </a:extLst>
          </p:cNvPr>
          <p:cNvSpPr/>
          <p:nvPr/>
        </p:nvSpPr>
        <p:spPr>
          <a:xfrm>
            <a:off x="9531291" y="-1204265"/>
            <a:ext cx="2523105" cy="2462680"/>
          </a:xfrm>
          <a:prstGeom prst="arc">
            <a:avLst>
              <a:gd name="adj1" fmla="val 2920702"/>
              <a:gd name="adj2" fmla="val 20841401"/>
            </a:avLst>
          </a:prstGeom>
          <a:ln w="127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2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3" name="弧形 112">
            <a:extLst>
              <a:ext uri="{FF2B5EF4-FFF2-40B4-BE49-F238E27FC236}">
                <a16:creationId xmlns:a16="http://schemas.microsoft.com/office/drawing/2014/main" id="{B6A1EE8D-9FC3-F953-12DB-99AE10DCBF78}"/>
              </a:ext>
            </a:extLst>
          </p:cNvPr>
          <p:cNvSpPr/>
          <p:nvPr/>
        </p:nvSpPr>
        <p:spPr>
          <a:xfrm rot="8061102">
            <a:off x="10494752" y="5607323"/>
            <a:ext cx="3120608" cy="3045874"/>
          </a:xfrm>
          <a:prstGeom prst="arc">
            <a:avLst>
              <a:gd name="adj1" fmla="val 994093"/>
              <a:gd name="adj2" fmla="val 7040863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5" name="弧形 114">
            <a:extLst>
              <a:ext uri="{FF2B5EF4-FFF2-40B4-BE49-F238E27FC236}">
                <a16:creationId xmlns:a16="http://schemas.microsoft.com/office/drawing/2014/main" id="{31B91FAF-C370-EF19-D7B4-B20420BB21B7}"/>
              </a:ext>
            </a:extLst>
          </p:cNvPr>
          <p:cNvSpPr/>
          <p:nvPr/>
        </p:nvSpPr>
        <p:spPr>
          <a:xfrm>
            <a:off x="4457895" y="-1461035"/>
            <a:ext cx="3120608" cy="3045874"/>
          </a:xfrm>
          <a:prstGeom prst="arc">
            <a:avLst>
              <a:gd name="adj1" fmla="val 13014616"/>
              <a:gd name="adj2" fmla="val 10449311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F0697F3-E1E9-5AC2-6769-30CB39D75158}"/>
              </a:ext>
            </a:extLst>
          </p:cNvPr>
          <p:cNvGrpSpPr/>
          <p:nvPr/>
        </p:nvGrpSpPr>
        <p:grpSpPr>
          <a:xfrm>
            <a:off x="1585520" y="2014793"/>
            <a:ext cx="4467612" cy="1253195"/>
            <a:chOff x="2142601" y="2132729"/>
            <a:chExt cx="4467612" cy="1253195"/>
          </a:xfrm>
        </p:grpSpPr>
        <p:sp>
          <p:nvSpPr>
            <p:cNvPr id="93" name="弧形 92">
              <a:extLst>
                <a:ext uri="{FF2B5EF4-FFF2-40B4-BE49-F238E27FC236}">
                  <a16:creationId xmlns:a16="http://schemas.microsoft.com/office/drawing/2014/main" id="{1203BF64-651B-8804-8F19-FB85D53414E3}"/>
                </a:ext>
              </a:extLst>
            </p:cNvPr>
            <p:cNvSpPr/>
            <p:nvPr/>
          </p:nvSpPr>
          <p:spPr>
            <a:xfrm>
              <a:off x="2142601" y="2132729"/>
              <a:ext cx="1253271" cy="1253195"/>
            </a:xfrm>
            <a:prstGeom prst="arc">
              <a:avLst>
                <a:gd name="adj1" fmla="val 680887"/>
                <a:gd name="adj2" fmla="val 19386952"/>
              </a:avLst>
            </a:prstGeom>
            <a:ln w="101600" cap="rnd" cmpd="sng" algn="ctr">
              <a:gradFill flip="none" rotWithShape="1">
                <a:gsLst>
                  <a:gs pos="37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path path="rect">
                  <a:fillToRect l="100000" t="100000"/>
                </a:path>
                <a:tileRect r="-100000" b="-100000"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84A71F8C-FA13-4B6B-F379-D9F94E3CD192}"/>
                </a:ext>
              </a:extLst>
            </p:cNvPr>
            <p:cNvSpPr txBox="1"/>
            <p:nvPr/>
          </p:nvSpPr>
          <p:spPr>
            <a:xfrm>
              <a:off x="3395872" y="2405082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A4C3AB74-20C5-6880-279D-E804571FBC58}"/>
                </a:ext>
              </a:extLst>
            </p:cNvPr>
            <p:cNvCxnSpPr>
              <a:cxnSpLocks/>
            </p:cNvCxnSpPr>
            <p:nvPr/>
          </p:nvCxnSpPr>
          <p:spPr>
            <a:xfrm>
              <a:off x="3557372" y="3186629"/>
              <a:ext cx="2856128" cy="0"/>
            </a:xfrm>
            <a:prstGeom prst="line">
              <a:avLst/>
            </a:prstGeom>
            <a:ln w="101600" cap="rnd"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>
                      <a:lumMod val="5000"/>
                      <a:lumOff val="95000"/>
                      <a:alpha val="6000"/>
                    </a:schemeClr>
                  </a:gs>
                  <a:gs pos="0">
                    <a:schemeClr val="bg1">
                      <a:alpha val="36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B666062-63D8-938A-B1D2-624AA8C886D4}"/>
                </a:ext>
              </a:extLst>
            </p:cNvPr>
            <p:cNvSpPr txBox="1"/>
            <p:nvPr/>
          </p:nvSpPr>
          <p:spPr>
            <a:xfrm>
              <a:off x="3446673" y="2815410"/>
              <a:ext cx="24842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6434585-C2D3-BF53-2FC3-AA849A1A5C38}"/>
                </a:ext>
              </a:extLst>
            </p:cNvPr>
            <p:cNvSpPr txBox="1"/>
            <p:nvPr/>
          </p:nvSpPr>
          <p:spPr>
            <a:xfrm>
              <a:off x="2307543" y="2307578"/>
              <a:ext cx="11079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gradFill flip="none" rotWithShape="1">
                    <a:gsLst>
                      <a:gs pos="27000">
                        <a:schemeClr val="accent1">
                          <a:lumMod val="5000"/>
                          <a:lumOff val="95000"/>
                        </a:schemeClr>
                      </a:gs>
                      <a:gs pos="92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01</a:t>
              </a:r>
              <a:endParaRPr lang="zh-CN" altLang="en-US" sz="6000" b="1" dirty="0">
                <a:gradFill flip="none" rotWithShape="1">
                  <a:gsLst>
                    <a:gs pos="2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A6F700E-F0A0-A43E-D313-B1448170B038}"/>
              </a:ext>
            </a:extLst>
          </p:cNvPr>
          <p:cNvGrpSpPr/>
          <p:nvPr/>
        </p:nvGrpSpPr>
        <p:grpSpPr>
          <a:xfrm>
            <a:off x="6325232" y="2014793"/>
            <a:ext cx="4467612" cy="1253195"/>
            <a:chOff x="2142601" y="2132729"/>
            <a:chExt cx="4467612" cy="1253195"/>
          </a:xfrm>
        </p:grpSpPr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3447D4F3-A03F-EBFA-0CC1-7697FDDB6BC6}"/>
                </a:ext>
              </a:extLst>
            </p:cNvPr>
            <p:cNvSpPr/>
            <p:nvPr/>
          </p:nvSpPr>
          <p:spPr>
            <a:xfrm>
              <a:off x="2142601" y="2132729"/>
              <a:ext cx="1253271" cy="1253195"/>
            </a:xfrm>
            <a:prstGeom prst="arc">
              <a:avLst>
                <a:gd name="adj1" fmla="val 680887"/>
                <a:gd name="adj2" fmla="val 19386952"/>
              </a:avLst>
            </a:prstGeom>
            <a:ln w="101600" cap="rnd" cmpd="sng" algn="ctr">
              <a:gradFill flip="none" rotWithShape="1">
                <a:gsLst>
                  <a:gs pos="37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path path="rect">
                  <a:fillToRect l="100000" t="100000"/>
                </a:path>
                <a:tileRect r="-100000" b="-100000"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75B8528-42EF-AA49-6E1A-1835ECBD2A10}"/>
                </a:ext>
              </a:extLst>
            </p:cNvPr>
            <p:cNvSpPr txBox="1"/>
            <p:nvPr/>
          </p:nvSpPr>
          <p:spPr>
            <a:xfrm>
              <a:off x="3395872" y="2405082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7BD0E6B-50BB-3CB0-FFEF-7E695ABC6081}"/>
                </a:ext>
              </a:extLst>
            </p:cNvPr>
            <p:cNvCxnSpPr>
              <a:cxnSpLocks/>
            </p:cNvCxnSpPr>
            <p:nvPr/>
          </p:nvCxnSpPr>
          <p:spPr>
            <a:xfrm>
              <a:off x="3557372" y="3186629"/>
              <a:ext cx="2856128" cy="0"/>
            </a:xfrm>
            <a:prstGeom prst="line">
              <a:avLst/>
            </a:prstGeom>
            <a:ln w="101600" cap="rnd"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>
                      <a:lumMod val="5000"/>
                      <a:lumOff val="95000"/>
                      <a:alpha val="6000"/>
                    </a:schemeClr>
                  </a:gs>
                  <a:gs pos="0">
                    <a:schemeClr val="bg1">
                      <a:alpha val="36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227DD44-3C8F-3981-1A12-24EA955CE8D1}"/>
                </a:ext>
              </a:extLst>
            </p:cNvPr>
            <p:cNvSpPr txBox="1"/>
            <p:nvPr/>
          </p:nvSpPr>
          <p:spPr>
            <a:xfrm>
              <a:off x="3446673" y="2815410"/>
              <a:ext cx="24842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7C70142-055D-6051-D51A-CE886FE4CE18}"/>
                </a:ext>
              </a:extLst>
            </p:cNvPr>
            <p:cNvSpPr txBox="1"/>
            <p:nvPr/>
          </p:nvSpPr>
          <p:spPr>
            <a:xfrm>
              <a:off x="2307543" y="2307578"/>
              <a:ext cx="11079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gradFill flip="none" rotWithShape="1">
                    <a:gsLst>
                      <a:gs pos="27000">
                        <a:schemeClr val="accent1">
                          <a:lumMod val="5000"/>
                          <a:lumOff val="95000"/>
                        </a:schemeClr>
                      </a:gs>
                      <a:gs pos="92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02</a:t>
              </a:r>
              <a:endParaRPr lang="zh-CN" altLang="en-US" sz="6000" b="1" dirty="0">
                <a:gradFill flip="none" rotWithShape="1">
                  <a:gsLst>
                    <a:gs pos="2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91BA56F-8466-D744-EEA0-1796367CBFB0}"/>
              </a:ext>
            </a:extLst>
          </p:cNvPr>
          <p:cNvGrpSpPr/>
          <p:nvPr/>
        </p:nvGrpSpPr>
        <p:grpSpPr>
          <a:xfrm>
            <a:off x="1585520" y="3784640"/>
            <a:ext cx="4467612" cy="1253195"/>
            <a:chOff x="2142601" y="2132729"/>
            <a:chExt cx="4467612" cy="1253195"/>
          </a:xfrm>
        </p:grpSpPr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6B36D590-F12E-8B41-B6F3-1CCA8E83BB7B}"/>
                </a:ext>
              </a:extLst>
            </p:cNvPr>
            <p:cNvSpPr/>
            <p:nvPr/>
          </p:nvSpPr>
          <p:spPr>
            <a:xfrm>
              <a:off x="2142601" y="2132729"/>
              <a:ext cx="1253271" cy="1253195"/>
            </a:xfrm>
            <a:prstGeom prst="arc">
              <a:avLst>
                <a:gd name="adj1" fmla="val 680887"/>
                <a:gd name="adj2" fmla="val 19386952"/>
              </a:avLst>
            </a:prstGeom>
            <a:ln w="101600" cap="rnd" cmpd="sng" algn="ctr">
              <a:gradFill flip="none" rotWithShape="1">
                <a:gsLst>
                  <a:gs pos="37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path path="rect">
                  <a:fillToRect l="100000" t="100000"/>
                </a:path>
                <a:tileRect r="-100000" b="-100000"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B778F56-1567-EA4B-E493-BB353240CA77}"/>
                </a:ext>
              </a:extLst>
            </p:cNvPr>
            <p:cNvSpPr txBox="1"/>
            <p:nvPr/>
          </p:nvSpPr>
          <p:spPr>
            <a:xfrm>
              <a:off x="3395872" y="2405082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AC83072-DDEF-A020-126A-B3A560439136}"/>
                </a:ext>
              </a:extLst>
            </p:cNvPr>
            <p:cNvCxnSpPr>
              <a:cxnSpLocks/>
            </p:cNvCxnSpPr>
            <p:nvPr/>
          </p:nvCxnSpPr>
          <p:spPr>
            <a:xfrm>
              <a:off x="3557372" y="3186629"/>
              <a:ext cx="2856128" cy="0"/>
            </a:xfrm>
            <a:prstGeom prst="line">
              <a:avLst/>
            </a:prstGeom>
            <a:ln w="101600" cap="rnd"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>
                      <a:lumMod val="5000"/>
                      <a:lumOff val="95000"/>
                      <a:alpha val="6000"/>
                    </a:schemeClr>
                  </a:gs>
                  <a:gs pos="0">
                    <a:schemeClr val="bg1">
                      <a:alpha val="36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7BA7129-E9FF-C712-5377-9D1898F91B3E}"/>
                </a:ext>
              </a:extLst>
            </p:cNvPr>
            <p:cNvSpPr txBox="1"/>
            <p:nvPr/>
          </p:nvSpPr>
          <p:spPr>
            <a:xfrm>
              <a:off x="3446673" y="2815410"/>
              <a:ext cx="24842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3199B8-EA86-31E6-E8EA-1E9D74462568}"/>
                </a:ext>
              </a:extLst>
            </p:cNvPr>
            <p:cNvSpPr txBox="1"/>
            <p:nvPr/>
          </p:nvSpPr>
          <p:spPr>
            <a:xfrm>
              <a:off x="2307543" y="2307578"/>
              <a:ext cx="11079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gradFill flip="none" rotWithShape="1">
                    <a:gsLst>
                      <a:gs pos="27000">
                        <a:schemeClr val="accent1">
                          <a:lumMod val="5000"/>
                          <a:lumOff val="95000"/>
                        </a:schemeClr>
                      </a:gs>
                      <a:gs pos="92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03</a:t>
              </a:r>
              <a:endParaRPr lang="zh-CN" altLang="en-US" sz="6000" b="1" dirty="0">
                <a:gradFill flip="none" rotWithShape="1">
                  <a:gsLst>
                    <a:gs pos="2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3E9C21A-F2E0-03FE-E2FA-DAA8F7EA28F0}"/>
              </a:ext>
            </a:extLst>
          </p:cNvPr>
          <p:cNvGrpSpPr/>
          <p:nvPr/>
        </p:nvGrpSpPr>
        <p:grpSpPr>
          <a:xfrm>
            <a:off x="6325232" y="3784640"/>
            <a:ext cx="4467612" cy="1253195"/>
            <a:chOff x="2142601" y="2132729"/>
            <a:chExt cx="4467612" cy="1253195"/>
          </a:xfrm>
        </p:grpSpPr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B28F3C26-0AD1-FAC8-7496-D3A57E175485}"/>
                </a:ext>
              </a:extLst>
            </p:cNvPr>
            <p:cNvSpPr/>
            <p:nvPr/>
          </p:nvSpPr>
          <p:spPr>
            <a:xfrm>
              <a:off x="2142601" y="2132729"/>
              <a:ext cx="1253271" cy="1253195"/>
            </a:xfrm>
            <a:prstGeom prst="arc">
              <a:avLst>
                <a:gd name="adj1" fmla="val 680887"/>
                <a:gd name="adj2" fmla="val 19386952"/>
              </a:avLst>
            </a:prstGeom>
            <a:ln w="101600" cap="rnd" cmpd="sng" algn="ctr">
              <a:gradFill flip="none" rotWithShape="1">
                <a:gsLst>
                  <a:gs pos="37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path path="rect">
                  <a:fillToRect l="100000" t="100000"/>
                </a:path>
                <a:tileRect r="-100000" b="-100000"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5C50AC2-D312-B063-F106-76C5E8C5400F}"/>
                </a:ext>
              </a:extLst>
            </p:cNvPr>
            <p:cNvSpPr txBox="1"/>
            <p:nvPr/>
          </p:nvSpPr>
          <p:spPr>
            <a:xfrm>
              <a:off x="3395872" y="2405082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2DE61636-87C2-221E-BF3C-EFFCA36575CC}"/>
                </a:ext>
              </a:extLst>
            </p:cNvPr>
            <p:cNvCxnSpPr>
              <a:cxnSpLocks/>
            </p:cNvCxnSpPr>
            <p:nvPr/>
          </p:nvCxnSpPr>
          <p:spPr>
            <a:xfrm>
              <a:off x="3557372" y="3186629"/>
              <a:ext cx="2856128" cy="0"/>
            </a:xfrm>
            <a:prstGeom prst="line">
              <a:avLst/>
            </a:prstGeom>
            <a:ln w="101600" cap="rnd"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>
                      <a:lumMod val="5000"/>
                      <a:lumOff val="95000"/>
                      <a:alpha val="6000"/>
                    </a:schemeClr>
                  </a:gs>
                  <a:gs pos="0">
                    <a:schemeClr val="bg1">
                      <a:alpha val="36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CC44ED6-96C0-1E26-E4BA-376986EC50AE}"/>
                </a:ext>
              </a:extLst>
            </p:cNvPr>
            <p:cNvSpPr txBox="1"/>
            <p:nvPr/>
          </p:nvSpPr>
          <p:spPr>
            <a:xfrm>
              <a:off x="3446673" y="2815410"/>
              <a:ext cx="24842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1155A2B-D73A-F7C0-E305-22E06BD7E22B}"/>
                </a:ext>
              </a:extLst>
            </p:cNvPr>
            <p:cNvSpPr txBox="1"/>
            <p:nvPr/>
          </p:nvSpPr>
          <p:spPr>
            <a:xfrm>
              <a:off x="2307543" y="2307578"/>
              <a:ext cx="11079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gradFill flip="none" rotWithShape="1">
                    <a:gsLst>
                      <a:gs pos="27000">
                        <a:schemeClr val="accent1">
                          <a:lumMod val="5000"/>
                          <a:lumOff val="95000"/>
                        </a:schemeClr>
                      </a:gs>
                      <a:gs pos="92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04</a:t>
              </a:r>
              <a:endParaRPr lang="zh-CN" altLang="en-US" sz="6000" b="1" dirty="0">
                <a:gradFill flip="none" rotWithShape="1">
                  <a:gsLst>
                    <a:gs pos="2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29" name="弧形 28">
            <a:extLst>
              <a:ext uri="{FF2B5EF4-FFF2-40B4-BE49-F238E27FC236}">
                <a16:creationId xmlns:a16="http://schemas.microsoft.com/office/drawing/2014/main" id="{84BD8A2E-6E3C-B796-7847-4F7B9988B1E2}"/>
              </a:ext>
            </a:extLst>
          </p:cNvPr>
          <p:cNvSpPr/>
          <p:nvPr/>
        </p:nvSpPr>
        <p:spPr>
          <a:xfrm>
            <a:off x="-1422700" y="-1787459"/>
            <a:ext cx="3120608" cy="3045874"/>
          </a:xfrm>
          <a:prstGeom prst="arc">
            <a:avLst>
              <a:gd name="adj1" fmla="val 1851693"/>
              <a:gd name="adj2" fmla="val 8490764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6426EB2-5B28-B410-BEB9-523BB921B799}"/>
              </a:ext>
            </a:extLst>
          </p:cNvPr>
          <p:cNvSpPr txBox="1"/>
          <p:nvPr/>
        </p:nvSpPr>
        <p:spPr>
          <a:xfrm>
            <a:off x="2526266" y="5324016"/>
            <a:ext cx="713946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>
                    <a:alpha val="8000"/>
                  </a:schemeClr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345858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04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cxnSp>
        <p:nvCxnSpPr>
          <p:cNvPr id="6" name="Straight Connector 29">
            <a:extLst>
              <a:ext uri="{FF2B5EF4-FFF2-40B4-BE49-F238E27FC236}">
                <a16:creationId xmlns:a16="http://schemas.microsoft.com/office/drawing/2014/main" id="{B25DFEF5-71F8-651B-633B-6F3B6B130335}"/>
              </a:ext>
            </a:extLst>
          </p:cNvPr>
          <p:cNvCxnSpPr/>
          <p:nvPr/>
        </p:nvCxnSpPr>
        <p:spPr>
          <a:xfrm flipH="1">
            <a:off x="1435894" y="2437130"/>
            <a:ext cx="9320212" cy="0"/>
          </a:xfrm>
          <a:prstGeom prst="line">
            <a:avLst/>
          </a:prstGeom>
          <a:ln w="19050">
            <a:solidFill>
              <a:srgbClr val="8A8A8A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D0E10DE3-1947-BCF1-B278-2A84B309FC4A}"/>
              </a:ext>
            </a:extLst>
          </p:cNvPr>
          <p:cNvGrpSpPr/>
          <p:nvPr/>
        </p:nvGrpSpPr>
        <p:grpSpPr>
          <a:xfrm>
            <a:off x="1649571" y="1769745"/>
            <a:ext cx="1410970" cy="1643380"/>
            <a:chOff x="2555" y="3321"/>
            <a:chExt cx="2222" cy="2588"/>
          </a:xfrm>
        </p:grpSpPr>
        <p:sp>
          <p:nvSpPr>
            <p:cNvPr id="8" name="Freeform 50">
              <a:extLst>
                <a:ext uri="{FF2B5EF4-FFF2-40B4-BE49-F238E27FC236}">
                  <a16:creationId xmlns:a16="http://schemas.microsoft.com/office/drawing/2014/main" id="{17B888B6-BB3A-AAE3-2BEF-83F3B3321FA5}"/>
                </a:ext>
              </a:extLst>
            </p:cNvPr>
            <p:cNvSpPr/>
            <p:nvPr/>
          </p:nvSpPr>
          <p:spPr>
            <a:xfrm rot="16200000">
              <a:off x="2431" y="3575"/>
              <a:ext cx="2458" cy="2210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A8A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44">
              <a:extLst>
                <a:ext uri="{FF2B5EF4-FFF2-40B4-BE49-F238E27FC236}">
                  <a16:creationId xmlns:a16="http://schemas.microsoft.com/office/drawing/2014/main" id="{A51F8F3D-B64F-33F7-6DD0-25EDAEC5EA3B}"/>
                </a:ext>
              </a:extLst>
            </p:cNvPr>
            <p:cNvSpPr/>
            <p:nvPr/>
          </p:nvSpPr>
          <p:spPr>
            <a:xfrm rot="16200000">
              <a:off x="2437" y="3439"/>
              <a:ext cx="2458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 Placeholder 3">
              <a:extLst>
                <a:ext uri="{FF2B5EF4-FFF2-40B4-BE49-F238E27FC236}">
                  <a16:creationId xmlns:a16="http://schemas.microsoft.com/office/drawing/2014/main" id="{C1C98C1E-8A4F-EB4E-FA1E-6945BC734119}"/>
                </a:ext>
              </a:extLst>
            </p:cNvPr>
            <p:cNvSpPr txBox="1"/>
            <p:nvPr/>
          </p:nvSpPr>
          <p:spPr bwMode="auto">
            <a:xfrm>
              <a:off x="3364" y="4081"/>
              <a:ext cx="592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8F5763-38BA-6F7A-D9F1-A6E3F3BEA411}"/>
              </a:ext>
            </a:extLst>
          </p:cNvPr>
          <p:cNvGrpSpPr/>
          <p:nvPr/>
        </p:nvGrpSpPr>
        <p:grpSpPr>
          <a:xfrm>
            <a:off x="4116546" y="1769745"/>
            <a:ext cx="1410970" cy="1645920"/>
            <a:chOff x="6440" y="3321"/>
            <a:chExt cx="2222" cy="2592"/>
          </a:xfrm>
        </p:grpSpPr>
        <p:sp>
          <p:nvSpPr>
            <p:cNvPr id="13" name="Freeform 51">
              <a:extLst>
                <a:ext uri="{FF2B5EF4-FFF2-40B4-BE49-F238E27FC236}">
                  <a16:creationId xmlns:a16="http://schemas.microsoft.com/office/drawing/2014/main" id="{64D0A85D-CF46-9430-410C-3836048CC4AB}"/>
                </a:ext>
              </a:extLst>
            </p:cNvPr>
            <p:cNvSpPr/>
            <p:nvPr/>
          </p:nvSpPr>
          <p:spPr>
            <a:xfrm rot="16200000">
              <a:off x="6324" y="3575"/>
              <a:ext cx="2455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B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53">
              <a:extLst>
                <a:ext uri="{FF2B5EF4-FFF2-40B4-BE49-F238E27FC236}">
                  <a16:creationId xmlns:a16="http://schemas.microsoft.com/office/drawing/2014/main" id="{B1EDD08F-51BD-5419-9152-6EE7551CFE21}"/>
                </a:ext>
              </a:extLst>
            </p:cNvPr>
            <p:cNvSpPr/>
            <p:nvPr/>
          </p:nvSpPr>
          <p:spPr>
            <a:xfrm rot="16200000">
              <a:off x="6322" y="3439"/>
              <a:ext cx="2458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Placeholder 3">
              <a:extLst>
                <a:ext uri="{FF2B5EF4-FFF2-40B4-BE49-F238E27FC236}">
                  <a16:creationId xmlns:a16="http://schemas.microsoft.com/office/drawing/2014/main" id="{77EBFC50-EB63-14AA-0E9F-484F3775D75B}"/>
                </a:ext>
              </a:extLst>
            </p:cNvPr>
            <p:cNvSpPr txBox="1"/>
            <p:nvPr/>
          </p:nvSpPr>
          <p:spPr bwMode="auto">
            <a:xfrm>
              <a:off x="7256" y="4081"/>
              <a:ext cx="592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5658C5A-83B2-0DF4-94A7-A295977D2EB2}"/>
              </a:ext>
            </a:extLst>
          </p:cNvPr>
          <p:cNvGrpSpPr/>
          <p:nvPr/>
        </p:nvGrpSpPr>
        <p:grpSpPr>
          <a:xfrm>
            <a:off x="6593046" y="1769745"/>
            <a:ext cx="1410970" cy="1645920"/>
            <a:chOff x="10340" y="3321"/>
            <a:chExt cx="2222" cy="2592"/>
          </a:xfrm>
        </p:grpSpPr>
        <p:sp>
          <p:nvSpPr>
            <p:cNvPr id="17" name="Freeform 52">
              <a:extLst>
                <a:ext uri="{FF2B5EF4-FFF2-40B4-BE49-F238E27FC236}">
                  <a16:creationId xmlns:a16="http://schemas.microsoft.com/office/drawing/2014/main" id="{CEDCC6F4-399E-9B14-38C8-7A63C197E11B}"/>
                </a:ext>
              </a:extLst>
            </p:cNvPr>
            <p:cNvSpPr/>
            <p:nvPr/>
          </p:nvSpPr>
          <p:spPr>
            <a:xfrm rot="16200000">
              <a:off x="10224" y="3575"/>
              <a:ext cx="2455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A8A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68">
              <a:extLst>
                <a:ext uri="{FF2B5EF4-FFF2-40B4-BE49-F238E27FC236}">
                  <a16:creationId xmlns:a16="http://schemas.microsoft.com/office/drawing/2014/main" id="{FD8C11A6-E624-782F-823A-2C9688E2FDB0}"/>
                </a:ext>
              </a:extLst>
            </p:cNvPr>
            <p:cNvSpPr/>
            <p:nvPr/>
          </p:nvSpPr>
          <p:spPr>
            <a:xfrm rot="16200000">
              <a:off x="10222" y="3439"/>
              <a:ext cx="2458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 Placeholder 3">
              <a:extLst>
                <a:ext uri="{FF2B5EF4-FFF2-40B4-BE49-F238E27FC236}">
                  <a16:creationId xmlns:a16="http://schemas.microsoft.com/office/drawing/2014/main" id="{9BAF0E9A-00E5-502E-F14D-AE353A5374C6}"/>
                </a:ext>
              </a:extLst>
            </p:cNvPr>
            <p:cNvSpPr txBox="1"/>
            <p:nvPr/>
          </p:nvSpPr>
          <p:spPr bwMode="auto">
            <a:xfrm>
              <a:off x="11156" y="4081"/>
              <a:ext cx="592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78F48D-B6C9-8314-A89E-C16B21210A33}"/>
              </a:ext>
            </a:extLst>
          </p:cNvPr>
          <p:cNvGrpSpPr/>
          <p:nvPr/>
        </p:nvGrpSpPr>
        <p:grpSpPr>
          <a:xfrm>
            <a:off x="9065101" y="1769745"/>
            <a:ext cx="1415415" cy="1659255"/>
            <a:chOff x="14233" y="3321"/>
            <a:chExt cx="2229" cy="2613"/>
          </a:xfrm>
        </p:grpSpPr>
        <p:sp>
          <p:nvSpPr>
            <p:cNvPr id="21" name="Freeform 55">
              <a:extLst>
                <a:ext uri="{FF2B5EF4-FFF2-40B4-BE49-F238E27FC236}">
                  <a16:creationId xmlns:a16="http://schemas.microsoft.com/office/drawing/2014/main" id="{9B6282F3-9697-ACEB-337E-DC7672109A73}"/>
                </a:ext>
              </a:extLst>
            </p:cNvPr>
            <p:cNvSpPr/>
            <p:nvPr/>
          </p:nvSpPr>
          <p:spPr>
            <a:xfrm rot="16200000">
              <a:off x="14115" y="3594"/>
              <a:ext cx="2458" cy="2222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B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71">
              <a:extLst>
                <a:ext uri="{FF2B5EF4-FFF2-40B4-BE49-F238E27FC236}">
                  <a16:creationId xmlns:a16="http://schemas.microsoft.com/office/drawing/2014/main" id="{3694784B-058C-6FDA-79C2-8FBB51D27A99}"/>
                </a:ext>
              </a:extLst>
            </p:cNvPr>
            <p:cNvSpPr/>
            <p:nvPr/>
          </p:nvSpPr>
          <p:spPr>
            <a:xfrm rot="16200000">
              <a:off x="14122" y="3439"/>
              <a:ext cx="2458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 Placeholder 3">
              <a:extLst>
                <a:ext uri="{FF2B5EF4-FFF2-40B4-BE49-F238E27FC236}">
                  <a16:creationId xmlns:a16="http://schemas.microsoft.com/office/drawing/2014/main" id="{C7DA8960-5DDD-E5D3-BB46-621610F10D37}"/>
                </a:ext>
              </a:extLst>
            </p:cNvPr>
            <p:cNvSpPr txBox="1"/>
            <p:nvPr/>
          </p:nvSpPr>
          <p:spPr bwMode="auto">
            <a:xfrm>
              <a:off x="15048" y="4081"/>
              <a:ext cx="592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D13E2E3-2A9B-7CE7-DAD9-36BB22D967B0}"/>
              </a:ext>
            </a:extLst>
          </p:cNvPr>
          <p:cNvGrpSpPr/>
          <p:nvPr/>
        </p:nvGrpSpPr>
        <p:grpSpPr>
          <a:xfrm>
            <a:off x="1539444" y="3982085"/>
            <a:ext cx="2074613" cy="1089889"/>
            <a:chOff x="6906854" y="1611630"/>
            <a:chExt cx="2074613" cy="108988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3C5D030-C09D-10BA-E549-6B828BFB7D39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55CF7BD-5EEB-7845-776C-5F0845826090}"/>
                </a:ext>
              </a:extLst>
            </p:cNvPr>
            <p:cNvSpPr txBox="1"/>
            <p:nvPr/>
          </p:nvSpPr>
          <p:spPr>
            <a:xfrm>
              <a:off x="6906854" y="1904762"/>
              <a:ext cx="207461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5B569B3-B70B-1306-D1D0-C26E081F1250}"/>
              </a:ext>
            </a:extLst>
          </p:cNvPr>
          <p:cNvGrpSpPr/>
          <p:nvPr/>
        </p:nvGrpSpPr>
        <p:grpSpPr>
          <a:xfrm>
            <a:off x="4116228" y="3982085"/>
            <a:ext cx="2074613" cy="1089889"/>
            <a:chOff x="6906854" y="1611630"/>
            <a:chExt cx="2074613" cy="108988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017F0BF-6BB3-500C-5FDC-C4CD42ACF562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BD0C2CA-94A0-4071-A8A4-CCC8547EB365}"/>
                </a:ext>
              </a:extLst>
            </p:cNvPr>
            <p:cNvSpPr txBox="1"/>
            <p:nvPr/>
          </p:nvSpPr>
          <p:spPr>
            <a:xfrm>
              <a:off x="6906854" y="1904762"/>
              <a:ext cx="207461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EF8B807-3DCE-43C4-E4AA-881F11A3CE59}"/>
              </a:ext>
            </a:extLst>
          </p:cNvPr>
          <p:cNvGrpSpPr/>
          <p:nvPr/>
        </p:nvGrpSpPr>
        <p:grpSpPr>
          <a:xfrm>
            <a:off x="6533414" y="3982085"/>
            <a:ext cx="2074613" cy="1089889"/>
            <a:chOff x="6906854" y="1611630"/>
            <a:chExt cx="2074613" cy="108988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D3C2729-C603-EEEE-470F-55B94D01C919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775E238-6BF1-07C0-58C9-3C9496C42BA9}"/>
                </a:ext>
              </a:extLst>
            </p:cNvPr>
            <p:cNvSpPr txBox="1"/>
            <p:nvPr/>
          </p:nvSpPr>
          <p:spPr>
            <a:xfrm>
              <a:off x="6906854" y="1904762"/>
              <a:ext cx="207461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0E83958-2A0D-3B8E-5301-CAF6849C7E36}"/>
              </a:ext>
            </a:extLst>
          </p:cNvPr>
          <p:cNvGrpSpPr/>
          <p:nvPr/>
        </p:nvGrpSpPr>
        <p:grpSpPr>
          <a:xfrm>
            <a:off x="8982100" y="3982085"/>
            <a:ext cx="2074613" cy="1089889"/>
            <a:chOff x="6906854" y="1611630"/>
            <a:chExt cx="2074613" cy="108988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6639CF3-D7D1-DE4F-A6CF-02CAD7A000A4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A8D28CF-7238-DC0B-ACE9-B65D4C3C0521}"/>
                </a:ext>
              </a:extLst>
            </p:cNvPr>
            <p:cNvSpPr txBox="1"/>
            <p:nvPr/>
          </p:nvSpPr>
          <p:spPr>
            <a:xfrm>
              <a:off x="6906854" y="1904762"/>
              <a:ext cx="207461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254372"/>
      </p:ext>
    </p:extLst>
  </p:cSld>
  <p:clrMapOvr>
    <a:masterClrMapping/>
  </p:clrMapOvr>
  <p:transition spd="med" advTm="3000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04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6" name="Rectangle 3">
            <a:extLst>
              <a:ext uri="{FF2B5EF4-FFF2-40B4-BE49-F238E27FC236}">
                <a16:creationId xmlns:a16="http://schemas.microsoft.com/office/drawing/2014/main" id="{AB74D037-C8CB-8EA7-C8D8-33452E2A765F}"/>
              </a:ext>
            </a:extLst>
          </p:cNvPr>
          <p:cNvSpPr/>
          <p:nvPr/>
        </p:nvSpPr>
        <p:spPr>
          <a:xfrm>
            <a:off x="1436728" y="1517774"/>
            <a:ext cx="4658303" cy="2100803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</a:ln>
          <a:effectLst/>
        </p:spPr>
        <p:style>
          <a:lnRef idx="2">
            <a:srgbClr val="FFBF53">
              <a:shade val="50000"/>
            </a:srgbClr>
          </a:lnRef>
          <a:fillRef idx="1">
            <a:srgbClr val="FFBF53"/>
          </a:fillRef>
          <a:effectRef idx="0">
            <a:srgbClr val="FFBF5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17866AE-73B0-93CE-719F-D4D352101D72}"/>
              </a:ext>
            </a:extLst>
          </p:cNvPr>
          <p:cNvSpPr/>
          <p:nvPr/>
        </p:nvSpPr>
        <p:spPr>
          <a:xfrm>
            <a:off x="6095088" y="1517774"/>
            <a:ext cx="4658303" cy="2100803"/>
          </a:xfrm>
          <a:prstGeom prst="rect">
            <a:avLst/>
          </a:prstGeom>
          <a:solidFill>
            <a:srgbClr val="313BBE"/>
          </a:solidFill>
          <a:ln w="28575" cap="flat" cmpd="sng" algn="ctr">
            <a:noFill/>
            <a:prstDash val="solid"/>
          </a:ln>
          <a:effectLst/>
        </p:spPr>
        <p:style>
          <a:lnRef idx="2">
            <a:srgbClr val="FFBF53">
              <a:shade val="50000"/>
            </a:srgbClr>
          </a:lnRef>
          <a:fillRef idx="1">
            <a:srgbClr val="FFBF53"/>
          </a:fillRef>
          <a:effectRef idx="0">
            <a:srgbClr val="FFBF5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9A2261F-74DA-8064-3EDD-C91358A951B0}"/>
              </a:ext>
            </a:extLst>
          </p:cNvPr>
          <p:cNvGrpSpPr/>
          <p:nvPr/>
        </p:nvGrpSpPr>
        <p:grpSpPr>
          <a:xfrm>
            <a:off x="2155572" y="3956594"/>
            <a:ext cx="848360" cy="520700"/>
            <a:chOff x="9573" y="5275"/>
            <a:chExt cx="1336" cy="820"/>
          </a:xfrm>
        </p:grpSpPr>
        <p:sp>
          <p:nvSpPr>
            <p:cNvPr id="10" name="圆角矩形 19">
              <a:extLst>
                <a:ext uri="{FF2B5EF4-FFF2-40B4-BE49-F238E27FC236}">
                  <a16:creationId xmlns:a16="http://schemas.microsoft.com/office/drawing/2014/main" id="{C6E9D267-3C07-BCAB-E4B9-0CCDCE51CF41}"/>
                </a:ext>
              </a:extLst>
            </p:cNvPr>
            <p:cNvSpPr/>
            <p:nvPr/>
          </p:nvSpPr>
          <p:spPr>
            <a:xfrm>
              <a:off x="9573" y="5275"/>
              <a:ext cx="1336" cy="820"/>
            </a:xfrm>
            <a:prstGeom prst="roundRect">
              <a:avLst/>
            </a:prstGeom>
            <a:solidFill>
              <a:srgbClr val="313BBE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FFBF53">
                <a:shade val="50000"/>
              </a:srgbClr>
            </a:lnRef>
            <a:fillRef idx="1">
              <a:srgbClr val="FFBF53"/>
            </a:fillRef>
            <a:effectRef idx="0">
              <a:srgbClr val="FFBF53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  <a:cs typeface="+mn-ea"/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973C6E7-37B8-84F6-4E37-A2FE7018E550}"/>
                </a:ext>
              </a:extLst>
            </p:cNvPr>
            <p:cNvGrpSpPr/>
            <p:nvPr/>
          </p:nvGrpSpPr>
          <p:grpSpPr>
            <a:xfrm>
              <a:off x="9965" y="5470"/>
              <a:ext cx="496" cy="475"/>
              <a:chOff x="1004888" y="993775"/>
              <a:chExt cx="2438400" cy="2332038"/>
            </a:xfrm>
            <a:solidFill>
              <a:srgbClr val="FEFEFE"/>
            </a:solidFill>
          </p:grpSpPr>
          <p:sp>
            <p:nvSpPr>
              <p:cNvPr id="12" name="Freeform 25">
                <a:extLst>
                  <a:ext uri="{FF2B5EF4-FFF2-40B4-BE49-F238E27FC236}">
                    <a16:creationId xmlns:a16="http://schemas.microsoft.com/office/drawing/2014/main" id="{99CF9D2D-E3BE-CD18-9A65-A22B046CF628}"/>
                  </a:ext>
                </a:extLst>
              </p:cNvPr>
              <p:cNvSpPr/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任意多边形 29">
                <a:extLst>
                  <a:ext uri="{FF2B5EF4-FFF2-40B4-BE49-F238E27FC236}">
                    <a16:creationId xmlns:a16="http://schemas.microsoft.com/office/drawing/2014/main" id="{7FB4BEBE-BCEB-77C2-4D0F-C55EB92906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6024ECB-01D5-6B42-87D9-422E857325F2}"/>
              </a:ext>
            </a:extLst>
          </p:cNvPr>
          <p:cNvGrpSpPr/>
          <p:nvPr/>
        </p:nvGrpSpPr>
        <p:grpSpPr>
          <a:xfrm>
            <a:off x="4533647" y="3972469"/>
            <a:ext cx="848360" cy="520700"/>
            <a:chOff x="11719" y="5280"/>
            <a:chExt cx="1336" cy="820"/>
          </a:xfrm>
        </p:grpSpPr>
        <p:sp>
          <p:nvSpPr>
            <p:cNvPr id="15" name="圆角矩形 24">
              <a:extLst>
                <a:ext uri="{FF2B5EF4-FFF2-40B4-BE49-F238E27FC236}">
                  <a16:creationId xmlns:a16="http://schemas.microsoft.com/office/drawing/2014/main" id="{AF7C7911-7A69-5049-B0DB-24F937C2AB87}"/>
                </a:ext>
              </a:extLst>
            </p:cNvPr>
            <p:cNvSpPr/>
            <p:nvPr/>
          </p:nvSpPr>
          <p:spPr>
            <a:xfrm>
              <a:off x="11719" y="5280"/>
              <a:ext cx="1336" cy="820"/>
            </a:xfrm>
            <a:prstGeom prst="roundRect">
              <a:avLst/>
            </a:prstGeom>
            <a:solidFill>
              <a:srgbClr val="8A8A8A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FFBF53">
                <a:shade val="50000"/>
              </a:srgbClr>
            </a:lnRef>
            <a:fillRef idx="1">
              <a:srgbClr val="FFBF53"/>
            </a:fillRef>
            <a:effectRef idx="0">
              <a:srgbClr val="FFBF53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920EEDB-6298-9855-503F-83BAE3E9B9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036" y="5450"/>
              <a:ext cx="661" cy="502"/>
              <a:chOff x="4268086" y="4221191"/>
              <a:chExt cx="509646" cy="387231"/>
            </a:xfrm>
            <a:solidFill>
              <a:srgbClr val="FFFFFF"/>
            </a:solidFill>
          </p:grpSpPr>
          <p:sp>
            <p:nvSpPr>
              <p:cNvPr id="17" name="Freeform 20">
                <a:extLst>
                  <a:ext uri="{FF2B5EF4-FFF2-40B4-BE49-F238E27FC236}">
                    <a16:creationId xmlns:a16="http://schemas.microsoft.com/office/drawing/2014/main" id="{0470AD2A-C339-ABD9-586D-C8BF96F392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21">
                <a:extLst>
                  <a:ext uri="{FF2B5EF4-FFF2-40B4-BE49-F238E27FC236}">
                    <a16:creationId xmlns:a16="http://schemas.microsoft.com/office/drawing/2014/main" id="{F1ACFE2F-D30F-4EF6-C939-FDD9E5ABF8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015B0F-A868-C234-9E0F-1DDAB0DDA484}"/>
              </a:ext>
            </a:extLst>
          </p:cNvPr>
          <p:cNvGrpSpPr/>
          <p:nvPr/>
        </p:nvGrpSpPr>
        <p:grpSpPr>
          <a:xfrm>
            <a:off x="9289797" y="3972469"/>
            <a:ext cx="848360" cy="520700"/>
            <a:chOff x="16009" y="5275"/>
            <a:chExt cx="1336" cy="820"/>
          </a:xfrm>
        </p:grpSpPr>
        <p:sp>
          <p:nvSpPr>
            <p:cNvPr id="20" name="圆角矩形 26">
              <a:extLst>
                <a:ext uri="{FF2B5EF4-FFF2-40B4-BE49-F238E27FC236}">
                  <a16:creationId xmlns:a16="http://schemas.microsoft.com/office/drawing/2014/main" id="{FA77516F-41E2-E16B-AB9C-FDD193061D90}"/>
                </a:ext>
              </a:extLst>
            </p:cNvPr>
            <p:cNvSpPr/>
            <p:nvPr/>
          </p:nvSpPr>
          <p:spPr>
            <a:xfrm>
              <a:off x="16009" y="5275"/>
              <a:ext cx="1336" cy="820"/>
            </a:xfrm>
            <a:prstGeom prst="roundRect">
              <a:avLst/>
            </a:prstGeom>
            <a:solidFill>
              <a:srgbClr val="8A8A8A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FFBF53">
                <a:shade val="50000"/>
              </a:srgbClr>
            </a:lnRef>
            <a:fillRef idx="1">
              <a:srgbClr val="FFBF53"/>
            </a:fillRef>
            <a:effectRef idx="0">
              <a:srgbClr val="FFBF53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89E61B7B-375A-9EE8-F7D1-CE5ABB9FFEA6}"/>
                </a:ext>
              </a:extLst>
            </p:cNvPr>
            <p:cNvGrpSpPr/>
            <p:nvPr/>
          </p:nvGrpSpPr>
          <p:grpSpPr>
            <a:xfrm>
              <a:off x="16452" y="5361"/>
              <a:ext cx="445" cy="569"/>
              <a:chOff x="1605186" y="572440"/>
              <a:chExt cx="563562" cy="720725"/>
            </a:xfrm>
            <a:solidFill>
              <a:srgbClr val="FFFFFF"/>
            </a:solidFill>
          </p:grpSpPr>
          <p:sp>
            <p:nvSpPr>
              <p:cNvPr id="22" name="Freeform 32">
                <a:extLst>
                  <a:ext uri="{FF2B5EF4-FFF2-40B4-BE49-F238E27FC236}">
                    <a16:creationId xmlns:a16="http://schemas.microsoft.com/office/drawing/2014/main" id="{F819AA74-866C-5C69-E95C-418E061133E9}"/>
                  </a:ext>
                </a:extLst>
              </p:cNvPr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33">
                <a:extLst>
                  <a:ext uri="{FF2B5EF4-FFF2-40B4-BE49-F238E27FC236}">
                    <a16:creationId xmlns:a16="http://schemas.microsoft.com/office/drawing/2014/main" id="{6A3EB875-1038-2393-A699-FA016F82C68F}"/>
                  </a:ext>
                </a:extLst>
              </p:cNvPr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34">
                <a:extLst>
                  <a:ext uri="{FF2B5EF4-FFF2-40B4-BE49-F238E27FC236}">
                    <a16:creationId xmlns:a16="http://schemas.microsoft.com/office/drawing/2014/main" id="{58AEA69B-9C1B-57E7-A848-BB5C2E64B402}"/>
                  </a:ext>
                </a:extLst>
              </p:cNvPr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7303FF-4251-5B14-E988-CFB62FBE2E61}"/>
              </a:ext>
            </a:extLst>
          </p:cNvPr>
          <p:cNvGrpSpPr/>
          <p:nvPr/>
        </p:nvGrpSpPr>
        <p:grpSpPr>
          <a:xfrm>
            <a:off x="6911722" y="3957864"/>
            <a:ext cx="848360" cy="520700"/>
            <a:chOff x="13864" y="5275"/>
            <a:chExt cx="1336" cy="820"/>
          </a:xfrm>
        </p:grpSpPr>
        <p:sp>
          <p:nvSpPr>
            <p:cNvPr id="26" name="圆角矩形 25">
              <a:extLst>
                <a:ext uri="{FF2B5EF4-FFF2-40B4-BE49-F238E27FC236}">
                  <a16:creationId xmlns:a16="http://schemas.microsoft.com/office/drawing/2014/main" id="{D8C7AB9E-A45A-7B1B-36B7-CFAC4E1127E1}"/>
                </a:ext>
              </a:extLst>
            </p:cNvPr>
            <p:cNvSpPr/>
            <p:nvPr/>
          </p:nvSpPr>
          <p:spPr>
            <a:xfrm>
              <a:off x="13864" y="5275"/>
              <a:ext cx="1336" cy="820"/>
            </a:xfrm>
            <a:prstGeom prst="roundRect">
              <a:avLst/>
            </a:prstGeom>
            <a:solidFill>
              <a:srgbClr val="313BBE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FFBF53">
                <a:shade val="50000"/>
              </a:srgbClr>
            </a:lnRef>
            <a:fillRef idx="1">
              <a:srgbClr val="FFBF53"/>
            </a:fillRef>
            <a:effectRef idx="0">
              <a:srgbClr val="FFBF53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FB6FC25E-E793-A621-29C4-36F6F56030F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284" y="5386"/>
              <a:ext cx="540" cy="604"/>
              <a:chOff x="5999255" y="3275006"/>
              <a:chExt cx="402656" cy="450303"/>
            </a:xfrm>
            <a:solidFill>
              <a:srgbClr val="FEFEFE"/>
            </a:solidFill>
            <a:effectLst/>
          </p:grpSpPr>
          <p:sp>
            <p:nvSpPr>
              <p:cNvPr id="28" name="Freeform 108">
                <a:extLst>
                  <a:ext uri="{FF2B5EF4-FFF2-40B4-BE49-F238E27FC236}">
                    <a16:creationId xmlns:a16="http://schemas.microsoft.com/office/drawing/2014/main" id="{2B13351B-153A-D105-D1A8-E01ED668AA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09">
                <a:extLst>
                  <a:ext uri="{FF2B5EF4-FFF2-40B4-BE49-F238E27FC236}">
                    <a16:creationId xmlns:a16="http://schemas.microsoft.com/office/drawing/2014/main" id="{C61A4488-987B-F40D-4A08-609E86944F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10">
                <a:extLst>
                  <a:ext uri="{FF2B5EF4-FFF2-40B4-BE49-F238E27FC236}">
                    <a16:creationId xmlns:a16="http://schemas.microsoft.com/office/drawing/2014/main" id="{6586D367-3F8F-71FA-0B69-3FA55343BB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11">
                <a:extLst>
                  <a:ext uri="{FF2B5EF4-FFF2-40B4-BE49-F238E27FC236}">
                    <a16:creationId xmlns:a16="http://schemas.microsoft.com/office/drawing/2014/main" id="{220EF407-5E56-7E96-96DE-2C570DBDC0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12">
                <a:extLst>
                  <a:ext uri="{FF2B5EF4-FFF2-40B4-BE49-F238E27FC236}">
                    <a16:creationId xmlns:a16="http://schemas.microsoft.com/office/drawing/2014/main" id="{EC8A6DD8-7CD3-9CE9-7FA1-4E8EBD250D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731E2AF-A8C1-4AAA-DFCF-91F65C881AFC}"/>
              </a:ext>
            </a:extLst>
          </p:cNvPr>
          <p:cNvGrpSpPr/>
          <p:nvPr/>
        </p:nvGrpSpPr>
        <p:grpSpPr>
          <a:xfrm>
            <a:off x="6380816" y="1891072"/>
            <a:ext cx="4086845" cy="1346777"/>
            <a:chOff x="6906853" y="1597116"/>
            <a:chExt cx="4086845" cy="134677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4A8876D-3B48-2F53-3446-198C7CD8E8E4}"/>
                </a:ext>
              </a:extLst>
            </p:cNvPr>
            <p:cNvSpPr txBox="1"/>
            <p:nvPr/>
          </p:nvSpPr>
          <p:spPr>
            <a:xfrm>
              <a:off x="6906853" y="1597116"/>
              <a:ext cx="26699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BC89C8B-CE52-8822-F0BA-EF6B3FC78388}"/>
                </a:ext>
              </a:extLst>
            </p:cNvPr>
            <p:cNvSpPr txBox="1"/>
            <p:nvPr/>
          </p:nvSpPr>
          <p:spPr>
            <a:xfrm>
              <a:off x="6906853" y="1904762"/>
              <a:ext cx="4086845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/>
                  </a:solidFill>
                </a:rPr>
                <a:t>200</a:t>
              </a:r>
              <a:r>
                <a:rPr lang="zh-CN" altLang="en-US" sz="1050" dirty="0">
                  <a:solidFill>
                    <a:schemeClr val="bg1"/>
                  </a:solidFill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/>
                  </a:solidFill>
                </a:rPr>
                <a:t>5</a:t>
              </a:r>
              <a:r>
                <a:rPr lang="zh-CN" altLang="en-US" sz="1050" dirty="0">
                  <a:solidFill>
                    <a:schemeClr val="bg1"/>
                  </a:solidFill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7A6956E-79CF-A493-914C-3553F7AB73A1}"/>
              </a:ext>
            </a:extLst>
          </p:cNvPr>
          <p:cNvGrpSpPr/>
          <p:nvPr/>
        </p:nvGrpSpPr>
        <p:grpSpPr>
          <a:xfrm>
            <a:off x="1538352" y="4714638"/>
            <a:ext cx="2082800" cy="1083750"/>
            <a:chOff x="7078226" y="1617769"/>
            <a:chExt cx="2082800" cy="108375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BD8A5AA-2AC1-0C0B-1F8E-C782F4D1C515}"/>
                </a:ext>
              </a:extLst>
            </p:cNvPr>
            <p:cNvSpPr txBox="1"/>
            <p:nvPr/>
          </p:nvSpPr>
          <p:spPr>
            <a:xfrm>
              <a:off x="7241916" y="1617769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2070E22-26EF-BE6F-F55B-FB18BD739D15}"/>
                </a:ext>
              </a:extLst>
            </p:cNvPr>
            <p:cNvSpPr txBox="1"/>
            <p:nvPr/>
          </p:nvSpPr>
          <p:spPr>
            <a:xfrm>
              <a:off x="7078226" y="1904762"/>
              <a:ext cx="208280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6BA8663-3AC0-ADD8-5B2B-B40996458980}"/>
              </a:ext>
            </a:extLst>
          </p:cNvPr>
          <p:cNvGrpSpPr/>
          <p:nvPr/>
        </p:nvGrpSpPr>
        <p:grpSpPr>
          <a:xfrm>
            <a:off x="3971822" y="4714638"/>
            <a:ext cx="2082800" cy="1083750"/>
            <a:chOff x="7078226" y="1617769"/>
            <a:chExt cx="2082800" cy="108375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C20C612-0A79-F03A-64D0-995C3B9BF19C}"/>
                </a:ext>
              </a:extLst>
            </p:cNvPr>
            <p:cNvSpPr txBox="1"/>
            <p:nvPr/>
          </p:nvSpPr>
          <p:spPr>
            <a:xfrm>
              <a:off x="7241916" y="1617769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17CC288-550E-EC60-6D2B-2D0EAC95D553}"/>
                </a:ext>
              </a:extLst>
            </p:cNvPr>
            <p:cNvSpPr txBox="1"/>
            <p:nvPr/>
          </p:nvSpPr>
          <p:spPr>
            <a:xfrm>
              <a:off x="7078226" y="1904762"/>
              <a:ext cx="208280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BF4CC63-3295-FBD9-5FAD-4C7067FE863B}"/>
              </a:ext>
            </a:extLst>
          </p:cNvPr>
          <p:cNvGrpSpPr/>
          <p:nvPr/>
        </p:nvGrpSpPr>
        <p:grpSpPr>
          <a:xfrm>
            <a:off x="6294502" y="4714638"/>
            <a:ext cx="2082800" cy="1083750"/>
            <a:chOff x="7078226" y="1617769"/>
            <a:chExt cx="2082800" cy="108375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57DEC40-D9DF-E3F4-B83A-3FEE110F7F29}"/>
                </a:ext>
              </a:extLst>
            </p:cNvPr>
            <p:cNvSpPr txBox="1"/>
            <p:nvPr/>
          </p:nvSpPr>
          <p:spPr>
            <a:xfrm>
              <a:off x="7241916" y="1617769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AAFA27F-082F-7543-ED55-46E60BE59EFA}"/>
                </a:ext>
              </a:extLst>
            </p:cNvPr>
            <p:cNvSpPr txBox="1"/>
            <p:nvPr/>
          </p:nvSpPr>
          <p:spPr>
            <a:xfrm>
              <a:off x="7078226" y="1904762"/>
              <a:ext cx="208280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A0477CD-847B-F580-CF40-99F1CD15F401}"/>
              </a:ext>
            </a:extLst>
          </p:cNvPr>
          <p:cNvGrpSpPr/>
          <p:nvPr/>
        </p:nvGrpSpPr>
        <p:grpSpPr>
          <a:xfrm>
            <a:off x="8670591" y="4714638"/>
            <a:ext cx="2082800" cy="1083750"/>
            <a:chOff x="7078226" y="1617769"/>
            <a:chExt cx="2082800" cy="108375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28FE75C-7F36-F2C5-3CA3-094EBE9C1852}"/>
                </a:ext>
              </a:extLst>
            </p:cNvPr>
            <p:cNvSpPr txBox="1"/>
            <p:nvPr/>
          </p:nvSpPr>
          <p:spPr>
            <a:xfrm>
              <a:off x="7241916" y="1617769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0982F06-814B-3318-D4D0-C2851470D1E4}"/>
                </a:ext>
              </a:extLst>
            </p:cNvPr>
            <p:cNvSpPr txBox="1"/>
            <p:nvPr/>
          </p:nvSpPr>
          <p:spPr>
            <a:xfrm>
              <a:off x="7078226" y="1904762"/>
              <a:ext cx="208280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7073516"/>
      </p:ext>
    </p:extLst>
  </p:cSld>
  <p:clrMapOvr>
    <a:masterClrMapping/>
  </p:clrMapOvr>
  <p:transition spd="med" advTm="3000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04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8" name="折线柱形图">
            <a:extLst>
              <a:ext uri="{FF2B5EF4-FFF2-40B4-BE49-F238E27FC236}">
                <a16:creationId xmlns:a16="http://schemas.microsoft.com/office/drawing/2014/main" id="{79893E92-C59A-9775-B476-6F67A12093DD}"/>
              </a:ext>
            </a:extLst>
          </p:cNvPr>
          <p:cNvSpPr/>
          <p:nvPr/>
        </p:nvSpPr>
        <p:spPr bwMode="auto">
          <a:xfrm>
            <a:off x="3024714" y="2114922"/>
            <a:ext cx="548640" cy="548640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rgbClr val="8A8A8A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四项箭头">
            <a:extLst>
              <a:ext uri="{FF2B5EF4-FFF2-40B4-BE49-F238E27FC236}">
                <a16:creationId xmlns:a16="http://schemas.microsoft.com/office/drawing/2014/main" id="{C9C69ADC-A8DE-0DEB-7C8F-74C107377D9D}"/>
              </a:ext>
            </a:extLst>
          </p:cNvPr>
          <p:cNvSpPr/>
          <p:nvPr/>
        </p:nvSpPr>
        <p:spPr bwMode="auto">
          <a:xfrm>
            <a:off x="8554065" y="2114922"/>
            <a:ext cx="548640" cy="548640"/>
          </a:xfrm>
          <a:custGeom>
            <a:avLst/>
            <a:gdLst>
              <a:gd name="T0" fmla="*/ 1330672 w 2775"/>
              <a:gd name="T1" fmla="*/ 1049154 h 2774"/>
              <a:gd name="T2" fmla="*/ 1143171 w 2775"/>
              <a:gd name="T3" fmla="*/ 1055643 h 2774"/>
              <a:gd name="T4" fmla="*/ 1136034 w 2775"/>
              <a:gd name="T5" fmla="*/ 1065375 h 2774"/>
              <a:gd name="T6" fmla="*/ 1126951 w 2775"/>
              <a:gd name="T7" fmla="*/ 1077703 h 2774"/>
              <a:gd name="T8" fmla="*/ 1119166 w 2775"/>
              <a:gd name="T9" fmla="*/ 1086786 h 2774"/>
              <a:gd name="T10" fmla="*/ 1108785 w 2775"/>
              <a:gd name="T11" fmla="*/ 1098465 h 2774"/>
              <a:gd name="T12" fmla="*/ 1100351 w 2775"/>
              <a:gd name="T13" fmla="*/ 1106900 h 2774"/>
              <a:gd name="T14" fmla="*/ 1095160 w 2775"/>
              <a:gd name="T15" fmla="*/ 1112091 h 2774"/>
              <a:gd name="T16" fmla="*/ 1084780 w 2775"/>
              <a:gd name="T17" fmla="*/ 1121174 h 2774"/>
              <a:gd name="T18" fmla="*/ 1074399 w 2775"/>
              <a:gd name="T19" fmla="*/ 1128960 h 2774"/>
              <a:gd name="T20" fmla="*/ 1056882 w 2775"/>
              <a:gd name="T21" fmla="*/ 1138044 h 2774"/>
              <a:gd name="T22" fmla="*/ 1046501 w 2775"/>
              <a:gd name="T23" fmla="*/ 1144532 h 2774"/>
              <a:gd name="T24" fmla="*/ 1261251 w 2775"/>
              <a:gd name="T25" fmla="*/ 1339180 h 2774"/>
              <a:gd name="T26" fmla="*/ 757140 w 2775"/>
              <a:gd name="T27" fmla="*/ 1339180 h 2774"/>
              <a:gd name="T28" fmla="*/ 750003 w 2775"/>
              <a:gd name="T29" fmla="*/ 1143234 h 2774"/>
              <a:gd name="T30" fmla="*/ 739623 w 2775"/>
              <a:gd name="T31" fmla="*/ 1136746 h 2774"/>
              <a:gd name="T32" fmla="*/ 721456 w 2775"/>
              <a:gd name="T33" fmla="*/ 1127663 h 2774"/>
              <a:gd name="T34" fmla="*/ 711725 w 2775"/>
              <a:gd name="T35" fmla="*/ 1119877 h 2774"/>
              <a:gd name="T36" fmla="*/ 701344 w 2775"/>
              <a:gd name="T37" fmla="*/ 1110144 h 2774"/>
              <a:gd name="T38" fmla="*/ 691612 w 2775"/>
              <a:gd name="T39" fmla="*/ 1101061 h 2774"/>
              <a:gd name="T40" fmla="*/ 682529 w 2775"/>
              <a:gd name="T41" fmla="*/ 1090679 h 2774"/>
              <a:gd name="T42" fmla="*/ 673446 w 2775"/>
              <a:gd name="T43" fmla="*/ 1080298 h 2774"/>
              <a:gd name="T44" fmla="*/ 665012 w 2775"/>
              <a:gd name="T45" fmla="*/ 1069268 h 2774"/>
              <a:gd name="T46" fmla="*/ 657226 w 2775"/>
              <a:gd name="T47" fmla="*/ 1058238 h 2774"/>
              <a:gd name="T48" fmla="*/ 652036 w 2775"/>
              <a:gd name="T49" fmla="*/ 1049154 h 2774"/>
              <a:gd name="T50" fmla="*/ 0 w 2775"/>
              <a:gd name="T51" fmla="*/ 899924 h 2774"/>
              <a:gd name="T52" fmla="*/ 652036 w 2775"/>
              <a:gd name="T53" fmla="*/ 759128 h 2774"/>
              <a:gd name="T54" fmla="*/ 657226 w 2775"/>
              <a:gd name="T55" fmla="*/ 741610 h 2774"/>
              <a:gd name="T56" fmla="*/ 665012 w 2775"/>
              <a:gd name="T57" fmla="*/ 730580 h 2774"/>
              <a:gd name="T58" fmla="*/ 673446 w 2775"/>
              <a:gd name="T59" fmla="*/ 719550 h 2774"/>
              <a:gd name="T60" fmla="*/ 682529 w 2775"/>
              <a:gd name="T61" fmla="*/ 709169 h 2774"/>
              <a:gd name="T62" fmla="*/ 691612 w 2775"/>
              <a:gd name="T63" fmla="*/ 698787 h 2774"/>
              <a:gd name="T64" fmla="*/ 696802 w 2775"/>
              <a:gd name="T65" fmla="*/ 693597 h 2774"/>
              <a:gd name="T66" fmla="*/ 699397 w 2775"/>
              <a:gd name="T67" fmla="*/ 691650 h 2774"/>
              <a:gd name="T68" fmla="*/ 705237 w 2775"/>
              <a:gd name="T69" fmla="*/ 685811 h 2774"/>
              <a:gd name="T70" fmla="*/ 717564 w 2775"/>
              <a:gd name="T71" fmla="*/ 675430 h 2774"/>
              <a:gd name="T72" fmla="*/ 726647 w 2775"/>
              <a:gd name="T73" fmla="*/ 667644 h 2774"/>
              <a:gd name="T74" fmla="*/ 745462 w 2775"/>
              <a:gd name="T75" fmla="*/ 658560 h 2774"/>
              <a:gd name="T76" fmla="*/ 755194 w 2775"/>
              <a:gd name="T77" fmla="*/ 652072 h 2774"/>
              <a:gd name="T78" fmla="*/ 539795 w 2775"/>
              <a:gd name="T79" fmla="*/ 472347 h 2774"/>
              <a:gd name="T80" fmla="*/ 1043906 w 2775"/>
              <a:gd name="T81" fmla="*/ 472347 h 2774"/>
              <a:gd name="T82" fmla="*/ 1048447 w 2775"/>
              <a:gd name="T83" fmla="*/ 654018 h 2774"/>
              <a:gd name="T84" fmla="*/ 1061423 w 2775"/>
              <a:gd name="T85" fmla="*/ 663102 h 2774"/>
              <a:gd name="T86" fmla="*/ 1071155 w 2775"/>
              <a:gd name="T87" fmla="*/ 670239 h 2774"/>
              <a:gd name="T88" fmla="*/ 1089321 w 2775"/>
              <a:gd name="T89" fmla="*/ 679971 h 2774"/>
              <a:gd name="T90" fmla="*/ 1097756 w 2775"/>
              <a:gd name="T91" fmla="*/ 687757 h 2774"/>
              <a:gd name="T92" fmla="*/ 1108785 w 2775"/>
              <a:gd name="T93" fmla="*/ 698787 h 2774"/>
              <a:gd name="T94" fmla="*/ 1117219 w 2775"/>
              <a:gd name="T95" fmla="*/ 707871 h 2774"/>
              <a:gd name="T96" fmla="*/ 1126302 w 2775"/>
              <a:gd name="T97" fmla="*/ 718901 h 2774"/>
              <a:gd name="T98" fmla="*/ 1134088 w 2775"/>
              <a:gd name="T99" fmla="*/ 729282 h 2774"/>
              <a:gd name="T100" fmla="*/ 1142522 w 2775"/>
              <a:gd name="T101" fmla="*/ 740961 h 2774"/>
              <a:gd name="T102" fmla="*/ 1148361 w 2775"/>
              <a:gd name="T103" fmla="*/ 759128 h 2774"/>
              <a:gd name="T104" fmla="*/ 1800397 w 2775"/>
              <a:gd name="T105" fmla="*/ 899924 h 2774"/>
              <a:gd name="T106" fmla="*/ 1000437 w 2775"/>
              <a:gd name="T107" fmla="*/ 1000492 h 2774"/>
              <a:gd name="T108" fmla="*/ 799311 w 2775"/>
              <a:gd name="T109" fmla="*/ 798058 h 27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775" h="2774">
                <a:moveTo>
                  <a:pt x="2775" y="1387"/>
                </a:moveTo>
                <a:cubicBezTo>
                  <a:pt x="2051" y="1943"/>
                  <a:pt x="2051" y="1943"/>
                  <a:pt x="2051" y="1943"/>
                </a:cubicBezTo>
                <a:cubicBezTo>
                  <a:pt x="2051" y="1617"/>
                  <a:pt x="2051" y="1617"/>
                  <a:pt x="2051" y="1617"/>
                </a:cubicBezTo>
                <a:cubicBezTo>
                  <a:pt x="1767" y="1617"/>
                  <a:pt x="1767" y="1617"/>
                  <a:pt x="1767" y="1617"/>
                </a:cubicBezTo>
                <a:cubicBezTo>
                  <a:pt x="1767" y="1619"/>
                  <a:pt x="1766" y="1620"/>
                  <a:pt x="1765" y="1621"/>
                </a:cubicBezTo>
                <a:cubicBezTo>
                  <a:pt x="1764" y="1623"/>
                  <a:pt x="1763" y="1625"/>
                  <a:pt x="1762" y="1627"/>
                </a:cubicBezTo>
                <a:cubicBezTo>
                  <a:pt x="1760" y="1628"/>
                  <a:pt x="1759" y="1630"/>
                  <a:pt x="1758" y="1632"/>
                </a:cubicBezTo>
                <a:cubicBezTo>
                  <a:pt x="1757" y="1634"/>
                  <a:pt x="1756" y="1635"/>
                  <a:pt x="1754" y="1637"/>
                </a:cubicBezTo>
                <a:cubicBezTo>
                  <a:pt x="1753" y="1639"/>
                  <a:pt x="1752" y="1641"/>
                  <a:pt x="1751" y="1642"/>
                </a:cubicBezTo>
                <a:cubicBezTo>
                  <a:pt x="1749" y="1645"/>
                  <a:pt x="1747" y="1648"/>
                  <a:pt x="1744" y="1651"/>
                </a:cubicBezTo>
                <a:cubicBezTo>
                  <a:pt x="1743" y="1653"/>
                  <a:pt x="1742" y="1654"/>
                  <a:pt x="1741" y="1656"/>
                </a:cubicBezTo>
                <a:cubicBezTo>
                  <a:pt x="1740" y="1657"/>
                  <a:pt x="1738" y="1659"/>
                  <a:pt x="1737" y="1661"/>
                </a:cubicBezTo>
                <a:cubicBezTo>
                  <a:pt x="1736" y="1663"/>
                  <a:pt x="1734" y="1664"/>
                  <a:pt x="1733" y="1666"/>
                </a:cubicBezTo>
                <a:cubicBezTo>
                  <a:pt x="1732" y="1668"/>
                  <a:pt x="1730" y="1669"/>
                  <a:pt x="1729" y="1671"/>
                </a:cubicBezTo>
                <a:cubicBezTo>
                  <a:pt x="1728" y="1672"/>
                  <a:pt x="1726" y="1674"/>
                  <a:pt x="1725" y="1675"/>
                </a:cubicBezTo>
                <a:cubicBezTo>
                  <a:pt x="1723" y="1677"/>
                  <a:pt x="1721" y="1680"/>
                  <a:pt x="1720" y="1682"/>
                </a:cubicBezTo>
                <a:cubicBezTo>
                  <a:pt x="1718" y="1684"/>
                  <a:pt x="1716" y="1685"/>
                  <a:pt x="1714" y="1687"/>
                </a:cubicBezTo>
                <a:cubicBezTo>
                  <a:pt x="1713" y="1689"/>
                  <a:pt x="1711" y="1691"/>
                  <a:pt x="1709" y="1693"/>
                </a:cubicBezTo>
                <a:cubicBezTo>
                  <a:pt x="1708" y="1694"/>
                  <a:pt x="1706" y="1696"/>
                  <a:pt x="1705" y="1697"/>
                </a:cubicBezTo>
                <a:cubicBezTo>
                  <a:pt x="1703" y="1699"/>
                  <a:pt x="1702" y="1700"/>
                  <a:pt x="1700" y="1702"/>
                </a:cubicBezTo>
                <a:cubicBezTo>
                  <a:pt x="1699" y="1703"/>
                  <a:pt x="1697" y="1705"/>
                  <a:pt x="1696" y="1706"/>
                </a:cubicBezTo>
                <a:cubicBezTo>
                  <a:pt x="1696" y="1706"/>
                  <a:pt x="1696" y="1706"/>
                  <a:pt x="1696" y="1706"/>
                </a:cubicBezTo>
                <a:cubicBezTo>
                  <a:pt x="1695" y="1707"/>
                  <a:pt x="1694" y="1708"/>
                  <a:pt x="1694" y="1708"/>
                </a:cubicBezTo>
                <a:cubicBezTo>
                  <a:pt x="1692" y="1710"/>
                  <a:pt x="1690" y="1712"/>
                  <a:pt x="1688" y="1714"/>
                </a:cubicBezTo>
                <a:cubicBezTo>
                  <a:pt x="1686" y="1715"/>
                  <a:pt x="1684" y="1717"/>
                  <a:pt x="1682" y="1719"/>
                </a:cubicBezTo>
                <a:cubicBezTo>
                  <a:pt x="1680" y="1721"/>
                  <a:pt x="1678" y="1722"/>
                  <a:pt x="1676" y="1724"/>
                </a:cubicBezTo>
                <a:cubicBezTo>
                  <a:pt x="1675" y="1726"/>
                  <a:pt x="1673" y="1727"/>
                  <a:pt x="1672" y="1728"/>
                </a:cubicBezTo>
                <a:cubicBezTo>
                  <a:pt x="1670" y="1729"/>
                  <a:pt x="1668" y="1731"/>
                  <a:pt x="1667" y="1732"/>
                </a:cubicBezTo>
                <a:cubicBezTo>
                  <a:pt x="1665" y="1733"/>
                  <a:pt x="1663" y="1735"/>
                  <a:pt x="1662" y="1736"/>
                </a:cubicBezTo>
                <a:cubicBezTo>
                  <a:pt x="1660" y="1737"/>
                  <a:pt x="1658" y="1739"/>
                  <a:pt x="1656" y="1740"/>
                </a:cubicBezTo>
                <a:cubicBezTo>
                  <a:pt x="1655" y="1741"/>
                  <a:pt x="1644" y="1743"/>
                  <a:pt x="1643" y="1744"/>
                </a:cubicBezTo>
                <a:cubicBezTo>
                  <a:pt x="1640" y="1746"/>
                  <a:pt x="1637" y="1748"/>
                  <a:pt x="1634" y="1750"/>
                </a:cubicBezTo>
                <a:cubicBezTo>
                  <a:pt x="1632" y="1751"/>
                  <a:pt x="1630" y="1752"/>
                  <a:pt x="1629" y="1754"/>
                </a:cubicBezTo>
                <a:cubicBezTo>
                  <a:pt x="1627" y="1755"/>
                  <a:pt x="1625" y="1756"/>
                  <a:pt x="1623" y="1757"/>
                </a:cubicBezTo>
                <a:cubicBezTo>
                  <a:pt x="1622" y="1758"/>
                  <a:pt x="1620" y="1760"/>
                  <a:pt x="1618" y="1761"/>
                </a:cubicBezTo>
                <a:cubicBezTo>
                  <a:pt x="1616" y="1762"/>
                  <a:pt x="1614" y="1763"/>
                  <a:pt x="1613" y="1764"/>
                </a:cubicBezTo>
                <a:cubicBezTo>
                  <a:pt x="1611" y="1765"/>
                  <a:pt x="1610" y="1766"/>
                  <a:pt x="1609" y="1767"/>
                </a:cubicBezTo>
                <a:cubicBezTo>
                  <a:pt x="1609" y="2064"/>
                  <a:pt x="1609" y="2064"/>
                  <a:pt x="1609" y="2064"/>
                </a:cubicBezTo>
                <a:cubicBezTo>
                  <a:pt x="1944" y="2064"/>
                  <a:pt x="1944" y="2064"/>
                  <a:pt x="1944" y="2064"/>
                </a:cubicBezTo>
                <a:cubicBezTo>
                  <a:pt x="1388" y="2774"/>
                  <a:pt x="1388" y="2774"/>
                  <a:pt x="1388" y="2774"/>
                </a:cubicBezTo>
                <a:cubicBezTo>
                  <a:pt x="832" y="2064"/>
                  <a:pt x="832" y="2064"/>
                  <a:pt x="832" y="2064"/>
                </a:cubicBezTo>
                <a:cubicBezTo>
                  <a:pt x="1167" y="2064"/>
                  <a:pt x="1167" y="2064"/>
                  <a:pt x="1167" y="2064"/>
                </a:cubicBezTo>
                <a:cubicBezTo>
                  <a:pt x="1167" y="1769"/>
                  <a:pt x="1167" y="1769"/>
                  <a:pt x="1167" y="1769"/>
                </a:cubicBezTo>
                <a:cubicBezTo>
                  <a:pt x="1166" y="1769"/>
                  <a:pt x="1166" y="1769"/>
                  <a:pt x="1165" y="1768"/>
                </a:cubicBezTo>
                <a:cubicBezTo>
                  <a:pt x="1162" y="1766"/>
                  <a:pt x="1159" y="1764"/>
                  <a:pt x="1156" y="1762"/>
                </a:cubicBezTo>
                <a:cubicBezTo>
                  <a:pt x="1154" y="1762"/>
                  <a:pt x="1153" y="1761"/>
                  <a:pt x="1152" y="1760"/>
                </a:cubicBezTo>
                <a:cubicBezTo>
                  <a:pt x="1149" y="1758"/>
                  <a:pt x="1147" y="1757"/>
                  <a:pt x="1144" y="1755"/>
                </a:cubicBezTo>
                <a:cubicBezTo>
                  <a:pt x="1143" y="1754"/>
                  <a:pt x="1142" y="1753"/>
                  <a:pt x="1140" y="1752"/>
                </a:cubicBezTo>
                <a:cubicBezTo>
                  <a:pt x="1138" y="1751"/>
                  <a:pt x="1136" y="1749"/>
                  <a:pt x="1134" y="1748"/>
                </a:cubicBezTo>
                <a:cubicBezTo>
                  <a:pt x="1133" y="1747"/>
                  <a:pt x="1131" y="1745"/>
                  <a:pt x="1130" y="1744"/>
                </a:cubicBezTo>
                <a:cubicBezTo>
                  <a:pt x="1127" y="1742"/>
                  <a:pt x="1115" y="1740"/>
                  <a:pt x="1112" y="1738"/>
                </a:cubicBezTo>
                <a:cubicBezTo>
                  <a:pt x="1111" y="1737"/>
                  <a:pt x="1110" y="1736"/>
                  <a:pt x="1109" y="1735"/>
                </a:cubicBezTo>
                <a:cubicBezTo>
                  <a:pt x="1106" y="1733"/>
                  <a:pt x="1104" y="1731"/>
                  <a:pt x="1101" y="1729"/>
                </a:cubicBezTo>
                <a:cubicBezTo>
                  <a:pt x="1100" y="1728"/>
                  <a:pt x="1099" y="1727"/>
                  <a:pt x="1097" y="1726"/>
                </a:cubicBezTo>
                <a:cubicBezTo>
                  <a:pt x="1095" y="1724"/>
                  <a:pt x="1093" y="1723"/>
                  <a:pt x="1091" y="1721"/>
                </a:cubicBezTo>
                <a:cubicBezTo>
                  <a:pt x="1090" y="1720"/>
                  <a:pt x="1089" y="1719"/>
                  <a:pt x="1088" y="1718"/>
                </a:cubicBezTo>
                <a:cubicBezTo>
                  <a:pt x="1085" y="1715"/>
                  <a:pt x="1083" y="1713"/>
                  <a:pt x="1081" y="1711"/>
                </a:cubicBezTo>
                <a:cubicBezTo>
                  <a:pt x="1080" y="1710"/>
                  <a:pt x="1078" y="1709"/>
                  <a:pt x="1077" y="1708"/>
                </a:cubicBezTo>
                <a:cubicBezTo>
                  <a:pt x="1075" y="1706"/>
                  <a:pt x="1072" y="1703"/>
                  <a:pt x="1070" y="1701"/>
                </a:cubicBezTo>
                <a:cubicBezTo>
                  <a:pt x="1069" y="1699"/>
                  <a:pt x="1068" y="1698"/>
                  <a:pt x="1066" y="1697"/>
                </a:cubicBezTo>
                <a:cubicBezTo>
                  <a:pt x="1065" y="1695"/>
                  <a:pt x="1063" y="1693"/>
                  <a:pt x="1061" y="1691"/>
                </a:cubicBezTo>
                <a:cubicBezTo>
                  <a:pt x="1060" y="1690"/>
                  <a:pt x="1059" y="1689"/>
                  <a:pt x="1058" y="1688"/>
                </a:cubicBezTo>
                <a:cubicBezTo>
                  <a:pt x="1055" y="1686"/>
                  <a:pt x="1054" y="1683"/>
                  <a:pt x="1052" y="1681"/>
                </a:cubicBezTo>
                <a:cubicBezTo>
                  <a:pt x="1051" y="1680"/>
                  <a:pt x="1050" y="1679"/>
                  <a:pt x="1049" y="1678"/>
                </a:cubicBezTo>
                <a:cubicBezTo>
                  <a:pt x="1046" y="1675"/>
                  <a:pt x="1044" y="1672"/>
                  <a:pt x="1041" y="1669"/>
                </a:cubicBezTo>
                <a:cubicBezTo>
                  <a:pt x="1040" y="1668"/>
                  <a:pt x="1039" y="1666"/>
                  <a:pt x="1038" y="1665"/>
                </a:cubicBezTo>
                <a:cubicBezTo>
                  <a:pt x="1037" y="1663"/>
                  <a:pt x="1035" y="1661"/>
                  <a:pt x="1033" y="1659"/>
                </a:cubicBezTo>
                <a:cubicBezTo>
                  <a:pt x="1032" y="1658"/>
                  <a:pt x="1031" y="1656"/>
                  <a:pt x="1030" y="1655"/>
                </a:cubicBezTo>
                <a:cubicBezTo>
                  <a:pt x="1029" y="1653"/>
                  <a:pt x="1027" y="1651"/>
                  <a:pt x="1025" y="1648"/>
                </a:cubicBezTo>
                <a:cubicBezTo>
                  <a:pt x="1024" y="1647"/>
                  <a:pt x="1024" y="1646"/>
                  <a:pt x="1023" y="1645"/>
                </a:cubicBezTo>
                <a:cubicBezTo>
                  <a:pt x="1020" y="1642"/>
                  <a:pt x="1018" y="1638"/>
                  <a:pt x="1016" y="1635"/>
                </a:cubicBezTo>
                <a:cubicBezTo>
                  <a:pt x="1015" y="1634"/>
                  <a:pt x="1014" y="1632"/>
                  <a:pt x="1013" y="1631"/>
                </a:cubicBezTo>
                <a:cubicBezTo>
                  <a:pt x="1012" y="1629"/>
                  <a:pt x="1010" y="1627"/>
                  <a:pt x="1009" y="1624"/>
                </a:cubicBezTo>
                <a:cubicBezTo>
                  <a:pt x="1008" y="1623"/>
                  <a:pt x="1007" y="1621"/>
                  <a:pt x="1006" y="1620"/>
                </a:cubicBezTo>
                <a:cubicBezTo>
                  <a:pt x="1006" y="1619"/>
                  <a:pt x="1005" y="1618"/>
                  <a:pt x="1005" y="1617"/>
                </a:cubicBezTo>
                <a:cubicBezTo>
                  <a:pt x="724" y="1617"/>
                  <a:pt x="724" y="1617"/>
                  <a:pt x="724" y="1617"/>
                </a:cubicBezTo>
                <a:cubicBezTo>
                  <a:pt x="724" y="1943"/>
                  <a:pt x="724" y="1943"/>
                  <a:pt x="724" y="1943"/>
                </a:cubicBezTo>
                <a:cubicBezTo>
                  <a:pt x="0" y="1387"/>
                  <a:pt x="0" y="1387"/>
                  <a:pt x="0" y="1387"/>
                </a:cubicBezTo>
                <a:cubicBezTo>
                  <a:pt x="724" y="831"/>
                  <a:pt x="724" y="831"/>
                  <a:pt x="724" y="831"/>
                </a:cubicBezTo>
                <a:cubicBezTo>
                  <a:pt x="724" y="1170"/>
                  <a:pt x="724" y="1170"/>
                  <a:pt x="724" y="1170"/>
                </a:cubicBezTo>
                <a:cubicBezTo>
                  <a:pt x="1005" y="1170"/>
                  <a:pt x="1005" y="1170"/>
                  <a:pt x="1005" y="1170"/>
                </a:cubicBezTo>
                <a:cubicBezTo>
                  <a:pt x="1005" y="1170"/>
                  <a:pt x="1006" y="1169"/>
                  <a:pt x="1006" y="1168"/>
                </a:cubicBezTo>
                <a:cubicBezTo>
                  <a:pt x="1007" y="1166"/>
                  <a:pt x="1008" y="1165"/>
                  <a:pt x="1009" y="1163"/>
                </a:cubicBezTo>
                <a:cubicBezTo>
                  <a:pt x="1010" y="1161"/>
                  <a:pt x="1012" y="1145"/>
                  <a:pt x="1013" y="1143"/>
                </a:cubicBezTo>
                <a:cubicBezTo>
                  <a:pt x="1014" y="1142"/>
                  <a:pt x="1015" y="1140"/>
                  <a:pt x="1016" y="1139"/>
                </a:cubicBezTo>
                <a:cubicBezTo>
                  <a:pt x="1018" y="1136"/>
                  <a:pt x="1020" y="1132"/>
                  <a:pt x="1023" y="1129"/>
                </a:cubicBezTo>
                <a:cubicBezTo>
                  <a:pt x="1024" y="1128"/>
                  <a:pt x="1024" y="1127"/>
                  <a:pt x="1025" y="1126"/>
                </a:cubicBezTo>
                <a:cubicBezTo>
                  <a:pt x="1027" y="1123"/>
                  <a:pt x="1029" y="1121"/>
                  <a:pt x="1030" y="1119"/>
                </a:cubicBezTo>
                <a:cubicBezTo>
                  <a:pt x="1031" y="1118"/>
                  <a:pt x="1032" y="1116"/>
                  <a:pt x="1033" y="1115"/>
                </a:cubicBezTo>
                <a:cubicBezTo>
                  <a:pt x="1035" y="1113"/>
                  <a:pt x="1037" y="1111"/>
                  <a:pt x="1038" y="1109"/>
                </a:cubicBezTo>
                <a:cubicBezTo>
                  <a:pt x="1039" y="1107"/>
                  <a:pt x="1040" y="1106"/>
                  <a:pt x="1041" y="1105"/>
                </a:cubicBezTo>
                <a:cubicBezTo>
                  <a:pt x="1044" y="1102"/>
                  <a:pt x="1046" y="1099"/>
                  <a:pt x="1049" y="1096"/>
                </a:cubicBezTo>
                <a:cubicBezTo>
                  <a:pt x="1050" y="1095"/>
                  <a:pt x="1051" y="1094"/>
                  <a:pt x="1052" y="1093"/>
                </a:cubicBezTo>
                <a:cubicBezTo>
                  <a:pt x="1054" y="1091"/>
                  <a:pt x="1055" y="1088"/>
                  <a:pt x="1058" y="1086"/>
                </a:cubicBezTo>
                <a:cubicBezTo>
                  <a:pt x="1059" y="1085"/>
                  <a:pt x="1060" y="1084"/>
                  <a:pt x="1061" y="1082"/>
                </a:cubicBezTo>
                <a:cubicBezTo>
                  <a:pt x="1063" y="1080"/>
                  <a:pt x="1065" y="1079"/>
                  <a:pt x="1066" y="1077"/>
                </a:cubicBezTo>
                <a:cubicBezTo>
                  <a:pt x="1068" y="1076"/>
                  <a:pt x="1069" y="1074"/>
                  <a:pt x="1070" y="1073"/>
                </a:cubicBezTo>
                <a:cubicBezTo>
                  <a:pt x="1071" y="1072"/>
                  <a:pt x="1072" y="1071"/>
                  <a:pt x="1074" y="1070"/>
                </a:cubicBezTo>
                <a:cubicBezTo>
                  <a:pt x="1074" y="1069"/>
                  <a:pt x="1074" y="1069"/>
                  <a:pt x="1074" y="1069"/>
                </a:cubicBezTo>
                <a:cubicBezTo>
                  <a:pt x="1075" y="1068"/>
                  <a:pt x="1075" y="1068"/>
                  <a:pt x="1076" y="1067"/>
                </a:cubicBezTo>
                <a:cubicBezTo>
                  <a:pt x="1077" y="1067"/>
                  <a:pt x="1077" y="1066"/>
                  <a:pt x="1077" y="1066"/>
                </a:cubicBezTo>
                <a:cubicBezTo>
                  <a:pt x="1077" y="1066"/>
                  <a:pt x="1078" y="1066"/>
                  <a:pt x="1078" y="1066"/>
                </a:cubicBezTo>
                <a:cubicBezTo>
                  <a:pt x="1078" y="1066"/>
                  <a:pt x="1078" y="1066"/>
                  <a:pt x="1078" y="1066"/>
                </a:cubicBezTo>
                <a:cubicBezTo>
                  <a:pt x="1079" y="1064"/>
                  <a:pt x="1081" y="1062"/>
                  <a:pt x="1083" y="1060"/>
                </a:cubicBezTo>
                <a:cubicBezTo>
                  <a:pt x="1085" y="1059"/>
                  <a:pt x="1086" y="1058"/>
                  <a:pt x="1087" y="1057"/>
                </a:cubicBezTo>
                <a:cubicBezTo>
                  <a:pt x="1089" y="1055"/>
                  <a:pt x="1091" y="1053"/>
                  <a:pt x="1094" y="1051"/>
                </a:cubicBezTo>
                <a:cubicBezTo>
                  <a:pt x="1095" y="1050"/>
                  <a:pt x="1096" y="1049"/>
                  <a:pt x="1096" y="1048"/>
                </a:cubicBezTo>
                <a:cubicBezTo>
                  <a:pt x="1099" y="1046"/>
                  <a:pt x="1102" y="1043"/>
                  <a:pt x="1106" y="1041"/>
                </a:cubicBezTo>
                <a:cubicBezTo>
                  <a:pt x="1107" y="1040"/>
                  <a:pt x="1108" y="1038"/>
                  <a:pt x="1109" y="1038"/>
                </a:cubicBezTo>
                <a:cubicBezTo>
                  <a:pt x="1111" y="1036"/>
                  <a:pt x="1114" y="1034"/>
                  <a:pt x="1116" y="1033"/>
                </a:cubicBezTo>
                <a:cubicBezTo>
                  <a:pt x="1117" y="1032"/>
                  <a:pt x="1118" y="1031"/>
                  <a:pt x="1120" y="1029"/>
                </a:cubicBezTo>
                <a:cubicBezTo>
                  <a:pt x="1122" y="1028"/>
                  <a:pt x="1124" y="1026"/>
                  <a:pt x="1127" y="1024"/>
                </a:cubicBezTo>
                <a:cubicBezTo>
                  <a:pt x="1128" y="1024"/>
                  <a:pt x="1129" y="1023"/>
                  <a:pt x="1130" y="1022"/>
                </a:cubicBezTo>
                <a:cubicBezTo>
                  <a:pt x="1133" y="1020"/>
                  <a:pt x="1146" y="1017"/>
                  <a:pt x="1149" y="1015"/>
                </a:cubicBezTo>
                <a:cubicBezTo>
                  <a:pt x="1150" y="1014"/>
                  <a:pt x="1152" y="1013"/>
                  <a:pt x="1153" y="1013"/>
                </a:cubicBezTo>
                <a:cubicBezTo>
                  <a:pt x="1155" y="1011"/>
                  <a:pt x="1157" y="1010"/>
                  <a:pt x="1160" y="1008"/>
                </a:cubicBezTo>
                <a:cubicBezTo>
                  <a:pt x="1161" y="1007"/>
                  <a:pt x="1163" y="1006"/>
                  <a:pt x="1164" y="1005"/>
                </a:cubicBezTo>
                <a:cubicBezTo>
                  <a:pt x="1165" y="1005"/>
                  <a:pt x="1166" y="1005"/>
                  <a:pt x="1167" y="1004"/>
                </a:cubicBezTo>
                <a:cubicBezTo>
                  <a:pt x="1167" y="728"/>
                  <a:pt x="1167" y="728"/>
                  <a:pt x="1167" y="728"/>
                </a:cubicBezTo>
                <a:cubicBezTo>
                  <a:pt x="832" y="728"/>
                  <a:pt x="832" y="728"/>
                  <a:pt x="832" y="728"/>
                </a:cubicBezTo>
                <a:cubicBezTo>
                  <a:pt x="1388" y="0"/>
                  <a:pt x="1388" y="0"/>
                  <a:pt x="1388" y="0"/>
                </a:cubicBezTo>
                <a:cubicBezTo>
                  <a:pt x="1944" y="728"/>
                  <a:pt x="1944" y="728"/>
                  <a:pt x="1944" y="728"/>
                </a:cubicBezTo>
                <a:cubicBezTo>
                  <a:pt x="1609" y="728"/>
                  <a:pt x="1609" y="728"/>
                  <a:pt x="1609" y="728"/>
                </a:cubicBezTo>
                <a:cubicBezTo>
                  <a:pt x="1609" y="1004"/>
                  <a:pt x="1609" y="1004"/>
                  <a:pt x="1609" y="1004"/>
                </a:cubicBezTo>
                <a:cubicBezTo>
                  <a:pt x="1610" y="1004"/>
                  <a:pt x="1611" y="1005"/>
                  <a:pt x="1611" y="1005"/>
                </a:cubicBezTo>
                <a:cubicBezTo>
                  <a:pt x="1613" y="1006"/>
                  <a:pt x="1614" y="1007"/>
                  <a:pt x="1616" y="1008"/>
                </a:cubicBezTo>
                <a:cubicBezTo>
                  <a:pt x="1618" y="1010"/>
                  <a:pt x="1620" y="1011"/>
                  <a:pt x="1623" y="1013"/>
                </a:cubicBezTo>
                <a:cubicBezTo>
                  <a:pt x="1624" y="1013"/>
                  <a:pt x="1625" y="1014"/>
                  <a:pt x="1627" y="1015"/>
                </a:cubicBezTo>
                <a:cubicBezTo>
                  <a:pt x="1630" y="1017"/>
                  <a:pt x="1633" y="1020"/>
                  <a:pt x="1636" y="1022"/>
                </a:cubicBezTo>
                <a:cubicBezTo>
                  <a:pt x="1637" y="1023"/>
                  <a:pt x="1639" y="1024"/>
                  <a:pt x="1640" y="1024"/>
                </a:cubicBezTo>
                <a:cubicBezTo>
                  <a:pt x="1642" y="1026"/>
                  <a:pt x="1644" y="1028"/>
                  <a:pt x="1647" y="1029"/>
                </a:cubicBezTo>
                <a:cubicBezTo>
                  <a:pt x="1648" y="1031"/>
                  <a:pt x="1649" y="1032"/>
                  <a:pt x="1651" y="1033"/>
                </a:cubicBezTo>
                <a:cubicBezTo>
                  <a:pt x="1653" y="1034"/>
                  <a:pt x="1655" y="1036"/>
                  <a:pt x="1657" y="1038"/>
                </a:cubicBezTo>
                <a:cubicBezTo>
                  <a:pt x="1658" y="1038"/>
                  <a:pt x="1659" y="1040"/>
                  <a:pt x="1661" y="1041"/>
                </a:cubicBezTo>
                <a:cubicBezTo>
                  <a:pt x="1664" y="1043"/>
                  <a:pt x="1676" y="1046"/>
                  <a:pt x="1679" y="1048"/>
                </a:cubicBezTo>
                <a:cubicBezTo>
                  <a:pt x="1680" y="1049"/>
                  <a:pt x="1681" y="1050"/>
                  <a:pt x="1682" y="1051"/>
                </a:cubicBezTo>
                <a:cubicBezTo>
                  <a:pt x="1684" y="1053"/>
                  <a:pt x="1686" y="1055"/>
                  <a:pt x="1688" y="1057"/>
                </a:cubicBezTo>
                <a:cubicBezTo>
                  <a:pt x="1690" y="1058"/>
                  <a:pt x="1691" y="1059"/>
                  <a:pt x="1692" y="1060"/>
                </a:cubicBezTo>
                <a:cubicBezTo>
                  <a:pt x="1694" y="1062"/>
                  <a:pt x="1696" y="1064"/>
                  <a:pt x="1698" y="1066"/>
                </a:cubicBezTo>
                <a:cubicBezTo>
                  <a:pt x="1699" y="1067"/>
                  <a:pt x="1700" y="1068"/>
                  <a:pt x="1701" y="1069"/>
                </a:cubicBezTo>
                <a:cubicBezTo>
                  <a:pt x="1704" y="1072"/>
                  <a:pt x="1706" y="1074"/>
                  <a:pt x="1709" y="1077"/>
                </a:cubicBezTo>
                <a:cubicBezTo>
                  <a:pt x="1710" y="1078"/>
                  <a:pt x="1711" y="1079"/>
                  <a:pt x="1712" y="1080"/>
                </a:cubicBezTo>
                <a:cubicBezTo>
                  <a:pt x="1714" y="1082"/>
                  <a:pt x="1716" y="1084"/>
                  <a:pt x="1718" y="1087"/>
                </a:cubicBezTo>
                <a:cubicBezTo>
                  <a:pt x="1720" y="1088"/>
                  <a:pt x="1721" y="1089"/>
                  <a:pt x="1722" y="1091"/>
                </a:cubicBezTo>
                <a:cubicBezTo>
                  <a:pt x="1724" y="1093"/>
                  <a:pt x="1725" y="1095"/>
                  <a:pt x="1727" y="1097"/>
                </a:cubicBezTo>
                <a:cubicBezTo>
                  <a:pt x="1728" y="1098"/>
                  <a:pt x="1729" y="1099"/>
                  <a:pt x="1730" y="1101"/>
                </a:cubicBezTo>
                <a:cubicBezTo>
                  <a:pt x="1732" y="1103"/>
                  <a:pt x="1734" y="1105"/>
                  <a:pt x="1736" y="1108"/>
                </a:cubicBezTo>
                <a:cubicBezTo>
                  <a:pt x="1737" y="1109"/>
                  <a:pt x="1738" y="1110"/>
                  <a:pt x="1739" y="1111"/>
                </a:cubicBezTo>
                <a:cubicBezTo>
                  <a:pt x="1741" y="1114"/>
                  <a:pt x="1743" y="1117"/>
                  <a:pt x="1745" y="1120"/>
                </a:cubicBezTo>
                <a:cubicBezTo>
                  <a:pt x="1746" y="1121"/>
                  <a:pt x="1747" y="1122"/>
                  <a:pt x="1748" y="1124"/>
                </a:cubicBezTo>
                <a:cubicBezTo>
                  <a:pt x="1750" y="1126"/>
                  <a:pt x="1751" y="1128"/>
                  <a:pt x="1753" y="1130"/>
                </a:cubicBezTo>
                <a:cubicBezTo>
                  <a:pt x="1754" y="1132"/>
                  <a:pt x="1755" y="1133"/>
                  <a:pt x="1756" y="1134"/>
                </a:cubicBezTo>
                <a:cubicBezTo>
                  <a:pt x="1757" y="1137"/>
                  <a:pt x="1759" y="1139"/>
                  <a:pt x="1761" y="1142"/>
                </a:cubicBezTo>
                <a:cubicBezTo>
                  <a:pt x="1762" y="1143"/>
                  <a:pt x="1762" y="1144"/>
                  <a:pt x="1763" y="1146"/>
                </a:cubicBezTo>
                <a:cubicBezTo>
                  <a:pt x="1765" y="1149"/>
                  <a:pt x="1767" y="1166"/>
                  <a:pt x="1769" y="1169"/>
                </a:cubicBezTo>
                <a:cubicBezTo>
                  <a:pt x="1769" y="1169"/>
                  <a:pt x="1770" y="1170"/>
                  <a:pt x="1770" y="1170"/>
                </a:cubicBezTo>
                <a:cubicBezTo>
                  <a:pt x="2051" y="1170"/>
                  <a:pt x="2051" y="1170"/>
                  <a:pt x="2051" y="1170"/>
                </a:cubicBezTo>
                <a:cubicBezTo>
                  <a:pt x="2051" y="831"/>
                  <a:pt x="2051" y="831"/>
                  <a:pt x="2051" y="831"/>
                </a:cubicBezTo>
                <a:lnTo>
                  <a:pt x="2775" y="1387"/>
                </a:lnTo>
                <a:close/>
                <a:moveTo>
                  <a:pt x="1168" y="1385"/>
                </a:moveTo>
                <a:cubicBezTo>
                  <a:pt x="1168" y="1506"/>
                  <a:pt x="1266" y="1605"/>
                  <a:pt x="1388" y="1605"/>
                </a:cubicBezTo>
                <a:cubicBezTo>
                  <a:pt x="1448" y="1605"/>
                  <a:pt x="1502" y="1581"/>
                  <a:pt x="1542" y="1542"/>
                </a:cubicBezTo>
                <a:cubicBezTo>
                  <a:pt x="1581" y="1502"/>
                  <a:pt x="1606" y="1447"/>
                  <a:pt x="1606" y="1387"/>
                </a:cubicBezTo>
                <a:cubicBezTo>
                  <a:pt x="1606" y="1265"/>
                  <a:pt x="1507" y="1167"/>
                  <a:pt x="1386" y="1167"/>
                </a:cubicBezTo>
                <a:cubicBezTo>
                  <a:pt x="1326" y="1167"/>
                  <a:pt x="1271" y="1191"/>
                  <a:pt x="1232" y="1230"/>
                </a:cubicBezTo>
                <a:cubicBezTo>
                  <a:pt x="1192" y="1270"/>
                  <a:pt x="1168" y="1324"/>
                  <a:pt x="1168" y="1385"/>
                </a:cubicBezTo>
                <a:close/>
              </a:path>
            </a:pathLst>
          </a:custGeom>
          <a:solidFill>
            <a:srgbClr val="313BBE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循环箭头">
            <a:extLst>
              <a:ext uri="{FF2B5EF4-FFF2-40B4-BE49-F238E27FC236}">
                <a16:creationId xmlns:a16="http://schemas.microsoft.com/office/drawing/2014/main" id="{82861B07-EB7E-97FA-F83E-E57C248BD67E}"/>
              </a:ext>
            </a:extLst>
          </p:cNvPr>
          <p:cNvSpPr/>
          <p:nvPr/>
        </p:nvSpPr>
        <p:spPr bwMode="auto">
          <a:xfrm>
            <a:off x="3025349" y="4052942"/>
            <a:ext cx="548640" cy="548640"/>
          </a:xfrm>
          <a:custGeom>
            <a:avLst/>
            <a:gdLst/>
            <a:ahLst/>
            <a:cxnLst/>
            <a:rect l="0" t="0" r="r" b="b"/>
            <a:pathLst>
              <a:path w="11316632" h="11327810">
                <a:moveTo>
                  <a:pt x="9851561" y="3907555"/>
                </a:moveTo>
                <a:cubicBezTo>
                  <a:pt x="10012569" y="3901911"/>
                  <a:pt x="10172296" y="3961139"/>
                  <a:pt x="10289527" y="4076079"/>
                </a:cubicBezTo>
                <a:cubicBezTo>
                  <a:pt x="10289527" y="4076079"/>
                  <a:pt x="10289527" y="4076079"/>
                  <a:pt x="10390814" y="4177413"/>
                </a:cubicBezTo>
                <a:cubicBezTo>
                  <a:pt x="10390814" y="4177413"/>
                  <a:pt x="10420825" y="4203685"/>
                  <a:pt x="10477095" y="4259983"/>
                </a:cubicBezTo>
                <a:cubicBezTo>
                  <a:pt x="10529615" y="4312527"/>
                  <a:pt x="10612145" y="4395095"/>
                  <a:pt x="10705929" y="4515195"/>
                </a:cubicBezTo>
                <a:cubicBezTo>
                  <a:pt x="10882244" y="4751643"/>
                  <a:pt x="11122332" y="5126957"/>
                  <a:pt x="11253630" y="5663657"/>
                </a:cubicBezTo>
                <a:cubicBezTo>
                  <a:pt x="11366171" y="6196603"/>
                  <a:pt x="11347414" y="6890933"/>
                  <a:pt x="11036050" y="7581511"/>
                </a:cubicBezTo>
                <a:cubicBezTo>
                  <a:pt x="10889746" y="7926799"/>
                  <a:pt x="10649659" y="8249569"/>
                  <a:pt x="10360803" y="8534807"/>
                </a:cubicBezTo>
                <a:cubicBezTo>
                  <a:pt x="10068196" y="8827553"/>
                  <a:pt x="9715566" y="9067753"/>
                  <a:pt x="9332926" y="9236645"/>
                </a:cubicBezTo>
                <a:cubicBezTo>
                  <a:pt x="8950286" y="9413043"/>
                  <a:pt x="8541386" y="9525637"/>
                  <a:pt x="8139989" y="9585687"/>
                </a:cubicBezTo>
                <a:cubicBezTo>
                  <a:pt x="7798614" y="9619465"/>
                  <a:pt x="7460990" y="9653243"/>
                  <a:pt x="7138372" y="9687021"/>
                </a:cubicBezTo>
                <a:cubicBezTo>
                  <a:pt x="6530649" y="9735811"/>
                  <a:pt x="5967943" y="9758331"/>
                  <a:pt x="5484016" y="9765837"/>
                </a:cubicBezTo>
                <a:cubicBezTo>
                  <a:pt x="5337712" y="9769591"/>
                  <a:pt x="5202663" y="9765837"/>
                  <a:pt x="5071365" y="9762083"/>
                </a:cubicBezTo>
                <a:cubicBezTo>
                  <a:pt x="5071365" y="9762083"/>
                  <a:pt x="5071365" y="9762083"/>
                  <a:pt x="5071365" y="10981855"/>
                </a:cubicBezTo>
                <a:cubicBezTo>
                  <a:pt x="5071365" y="11120721"/>
                  <a:pt x="4992586" y="11244575"/>
                  <a:pt x="4865039" y="11297119"/>
                </a:cubicBezTo>
                <a:cubicBezTo>
                  <a:pt x="4741244" y="11353415"/>
                  <a:pt x="4594940" y="11330895"/>
                  <a:pt x="4493653" y="11240821"/>
                </a:cubicBezTo>
                <a:cubicBezTo>
                  <a:pt x="3424511" y="10291277"/>
                  <a:pt x="2471662" y="8947653"/>
                  <a:pt x="2374126" y="8741231"/>
                </a:cubicBezTo>
                <a:cubicBezTo>
                  <a:pt x="2325358" y="8647401"/>
                  <a:pt x="2329110" y="8534807"/>
                  <a:pt x="2374126" y="8440979"/>
                </a:cubicBezTo>
                <a:cubicBezTo>
                  <a:pt x="2475413" y="8238309"/>
                  <a:pt x="3428262" y="6898439"/>
                  <a:pt x="4493653" y="5948895"/>
                </a:cubicBezTo>
                <a:cubicBezTo>
                  <a:pt x="4557426" y="5892597"/>
                  <a:pt x="4639957" y="5862573"/>
                  <a:pt x="4722487" y="5862573"/>
                </a:cubicBezTo>
                <a:cubicBezTo>
                  <a:pt x="4771255" y="5862573"/>
                  <a:pt x="4820023" y="5870079"/>
                  <a:pt x="4865039" y="5892597"/>
                </a:cubicBezTo>
                <a:cubicBezTo>
                  <a:pt x="4992586" y="5945141"/>
                  <a:pt x="5071365" y="6068995"/>
                  <a:pt x="5071365" y="6207861"/>
                </a:cubicBezTo>
                <a:cubicBezTo>
                  <a:pt x="5071365" y="6207861"/>
                  <a:pt x="5071365" y="6207861"/>
                  <a:pt x="5071365" y="7461409"/>
                </a:cubicBezTo>
                <a:cubicBezTo>
                  <a:pt x="5202663" y="7461409"/>
                  <a:pt x="5337712" y="7461409"/>
                  <a:pt x="5484016" y="7461409"/>
                </a:cubicBezTo>
                <a:cubicBezTo>
                  <a:pt x="5967943" y="7461409"/>
                  <a:pt x="6530649" y="7461409"/>
                  <a:pt x="7138372" y="7461409"/>
                </a:cubicBezTo>
                <a:cubicBezTo>
                  <a:pt x="7288427" y="7461409"/>
                  <a:pt x="7442233" y="7461409"/>
                  <a:pt x="7599791" y="7461409"/>
                </a:cubicBezTo>
                <a:cubicBezTo>
                  <a:pt x="7599791" y="7461409"/>
                  <a:pt x="7599791" y="7461409"/>
                  <a:pt x="7824874" y="7461409"/>
                </a:cubicBezTo>
                <a:cubicBezTo>
                  <a:pt x="7824874" y="7461409"/>
                  <a:pt x="7824874" y="7461409"/>
                  <a:pt x="7993685" y="7453903"/>
                </a:cubicBezTo>
                <a:cubicBezTo>
                  <a:pt x="8215017" y="7438891"/>
                  <a:pt x="8428845" y="7397607"/>
                  <a:pt x="8620165" y="7330051"/>
                </a:cubicBezTo>
                <a:cubicBezTo>
                  <a:pt x="9002805" y="7194937"/>
                  <a:pt x="9302915" y="6947229"/>
                  <a:pt x="9482981" y="6654485"/>
                </a:cubicBezTo>
                <a:cubicBezTo>
                  <a:pt x="9666799" y="6357987"/>
                  <a:pt x="9730572" y="6027711"/>
                  <a:pt x="9711815" y="5746225"/>
                </a:cubicBezTo>
                <a:cubicBezTo>
                  <a:pt x="9696810" y="5460987"/>
                  <a:pt x="9606777" y="5220785"/>
                  <a:pt x="9531749" y="5059401"/>
                </a:cubicBezTo>
                <a:cubicBezTo>
                  <a:pt x="9516744" y="5029375"/>
                  <a:pt x="9501738" y="5003103"/>
                  <a:pt x="9490484" y="4976831"/>
                </a:cubicBezTo>
                <a:cubicBezTo>
                  <a:pt x="9482981" y="4961819"/>
                  <a:pt x="9445467" y="4901769"/>
                  <a:pt x="9430462" y="4875497"/>
                </a:cubicBezTo>
                <a:cubicBezTo>
                  <a:pt x="9389197" y="4811693"/>
                  <a:pt x="9370440" y="4777915"/>
                  <a:pt x="9370440" y="4777915"/>
                </a:cubicBezTo>
                <a:cubicBezTo>
                  <a:pt x="9201628" y="4507689"/>
                  <a:pt x="9291661" y="4151141"/>
                  <a:pt x="9569263" y="3989757"/>
                </a:cubicBezTo>
                <a:cubicBezTo>
                  <a:pt x="9657889" y="3937683"/>
                  <a:pt x="9754956" y="3910941"/>
                  <a:pt x="9851561" y="3907555"/>
                </a:cubicBezTo>
                <a:close/>
                <a:moveTo>
                  <a:pt x="6546440" y="2947"/>
                </a:moveTo>
                <a:cubicBezTo>
                  <a:pt x="6646151" y="-10071"/>
                  <a:pt x="6747445" y="20187"/>
                  <a:pt x="6823415" y="90553"/>
                </a:cubicBezTo>
                <a:cubicBezTo>
                  <a:pt x="7892625" y="1040023"/>
                  <a:pt x="8841783" y="2383543"/>
                  <a:pt x="8943077" y="2586197"/>
                </a:cubicBezTo>
                <a:cubicBezTo>
                  <a:pt x="8988096" y="2683771"/>
                  <a:pt x="8988096" y="2792605"/>
                  <a:pt x="8943077" y="2890179"/>
                </a:cubicBezTo>
                <a:cubicBezTo>
                  <a:pt x="8841783" y="3092833"/>
                  <a:pt x="7888873" y="4432599"/>
                  <a:pt x="6823415" y="5382071"/>
                </a:cubicBezTo>
                <a:cubicBezTo>
                  <a:pt x="6759638" y="5438363"/>
                  <a:pt x="6677102" y="5468387"/>
                  <a:pt x="6590815" y="5468387"/>
                </a:cubicBezTo>
                <a:cubicBezTo>
                  <a:pt x="6542044" y="5468387"/>
                  <a:pt x="6493273" y="5460881"/>
                  <a:pt x="6448254" y="5438363"/>
                </a:cubicBezTo>
                <a:cubicBezTo>
                  <a:pt x="6324450" y="5385823"/>
                  <a:pt x="6245666" y="5258227"/>
                  <a:pt x="6245666" y="5123123"/>
                </a:cubicBezTo>
                <a:cubicBezTo>
                  <a:pt x="6245666" y="5123123"/>
                  <a:pt x="6245666" y="5123123"/>
                  <a:pt x="6245666" y="3869673"/>
                </a:cubicBezTo>
                <a:cubicBezTo>
                  <a:pt x="6114360" y="3869673"/>
                  <a:pt x="5979302" y="3869673"/>
                  <a:pt x="5832989" y="3869673"/>
                </a:cubicBezTo>
                <a:cubicBezTo>
                  <a:pt x="5349031" y="3869673"/>
                  <a:pt x="4782537" y="3869673"/>
                  <a:pt x="4178527" y="3869673"/>
                </a:cubicBezTo>
                <a:cubicBezTo>
                  <a:pt x="4028463" y="3869673"/>
                  <a:pt x="3874647" y="3869673"/>
                  <a:pt x="3717079" y="3869673"/>
                </a:cubicBezTo>
                <a:cubicBezTo>
                  <a:pt x="3717079" y="3869673"/>
                  <a:pt x="3717079" y="3869673"/>
                  <a:pt x="3488230" y="3869673"/>
                </a:cubicBezTo>
                <a:cubicBezTo>
                  <a:pt x="3488230" y="3869673"/>
                  <a:pt x="3488230" y="3869673"/>
                  <a:pt x="3319407" y="3873425"/>
                </a:cubicBezTo>
                <a:cubicBezTo>
                  <a:pt x="3098062" y="3888437"/>
                  <a:pt x="2887972" y="3933471"/>
                  <a:pt x="2696640" y="4001023"/>
                </a:cubicBezTo>
                <a:cubicBezTo>
                  <a:pt x="2310223" y="4136125"/>
                  <a:pt x="2013845" y="4383813"/>
                  <a:pt x="1830016" y="4676535"/>
                </a:cubicBezTo>
                <a:cubicBezTo>
                  <a:pt x="1646187" y="4969257"/>
                  <a:pt x="1582410" y="5299507"/>
                  <a:pt x="1601168" y="5584725"/>
                </a:cubicBezTo>
                <a:cubicBezTo>
                  <a:pt x="1616174" y="5869941"/>
                  <a:pt x="1706213" y="6110123"/>
                  <a:pt x="1784997" y="6271497"/>
                </a:cubicBezTo>
                <a:cubicBezTo>
                  <a:pt x="1800003" y="6301519"/>
                  <a:pt x="1815010" y="6327789"/>
                  <a:pt x="1826265" y="6354059"/>
                </a:cubicBezTo>
                <a:cubicBezTo>
                  <a:pt x="1830016" y="6369071"/>
                  <a:pt x="1871284" y="6429115"/>
                  <a:pt x="1886291" y="6455387"/>
                </a:cubicBezTo>
                <a:cubicBezTo>
                  <a:pt x="1923807" y="6519185"/>
                  <a:pt x="1946316" y="6552959"/>
                  <a:pt x="1946316" y="6552959"/>
                </a:cubicBezTo>
                <a:cubicBezTo>
                  <a:pt x="2111388" y="6823165"/>
                  <a:pt x="2021349" y="7175933"/>
                  <a:pt x="1743729" y="7341059"/>
                </a:cubicBezTo>
                <a:cubicBezTo>
                  <a:pt x="1507378" y="7479915"/>
                  <a:pt x="1214752" y="7438633"/>
                  <a:pt x="1027171" y="7254743"/>
                </a:cubicBezTo>
                <a:cubicBezTo>
                  <a:pt x="1027171" y="7254743"/>
                  <a:pt x="1027171" y="7254743"/>
                  <a:pt x="925877" y="7153415"/>
                </a:cubicBezTo>
                <a:cubicBezTo>
                  <a:pt x="925877" y="7153415"/>
                  <a:pt x="895864" y="7123393"/>
                  <a:pt x="839590" y="7070853"/>
                </a:cubicBezTo>
                <a:cubicBezTo>
                  <a:pt x="783316" y="7018313"/>
                  <a:pt x="704532" y="6931999"/>
                  <a:pt x="606990" y="6815659"/>
                </a:cubicBezTo>
                <a:cubicBezTo>
                  <a:pt x="430664" y="6579231"/>
                  <a:pt x="194313" y="6203945"/>
                  <a:pt x="63006" y="5667287"/>
                </a:cubicBezTo>
                <a:cubicBezTo>
                  <a:pt x="-49542" y="5134383"/>
                  <a:pt x="-30784" y="4440105"/>
                  <a:pt x="280600" y="3749581"/>
                </a:cubicBezTo>
                <a:cubicBezTo>
                  <a:pt x="426913" y="3404319"/>
                  <a:pt x="667016" y="3081573"/>
                  <a:pt x="955890" y="2792605"/>
                </a:cubicBezTo>
                <a:cubicBezTo>
                  <a:pt x="1244765" y="2503635"/>
                  <a:pt x="1601168" y="2263453"/>
                  <a:pt x="1983833" y="2090821"/>
                </a:cubicBezTo>
                <a:cubicBezTo>
                  <a:pt x="2366498" y="1918191"/>
                  <a:pt x="2775423" y="1805605"/>
                  <a:pt x="3176846" y="1741807"/>
                </a:cubicBezTo>
                <a:cubicBezTo>
                  <a:pt x="3518243" y="1708031"/>
                  <a:pt x="3852137" y="1678007"/>
                  <a:pt x="4178527" y="1644233"/>
                </a:cubicBezTo>
                <a:cubicBezTo>
                  <a:pt x="4782537" y="1595445"/>
                  <a:pt x="5349031" y="1572929"/>
                  <a:pt x="5832989" y="1565423"/>
                </a:cubicBezTo>
                <a:cubicBezTo>
                  <a:pt x="5979302" y="1561669"/>
                  <a:pt x="6114360" y="1565423"/>
                  <a:pt x="6245666" y="1565423"/>
                </a:cubicBezTo>
                <a:cubicBezTo>
                  <a:pt x="6245666" y="1565423"/>
                  <a:pt x="6245666" y="1565423"/>
                  <a:pt x="6245666" y="345747"/>
                </a:cubicBezTo>
                <a:cubicBezTo>
                  <a:pt x="6245666" y="210643"/>
                  <a:pt x="6324450" y="86799"/>
                  <a:pt x="6448254" y="30507"/>
                </a:cubicBezTo>
                <a:cubicBezTo>
                  <a:pt x="6480142" y="16435"/>
                  <a:pt x="6513203" y="7287"/>
                  <a:pt x="6546440" y="2947"/>
                </a:cubicBezTo>
                <a:close/>
              </a:path>
            </a:pathLst>
          </a:custGeom>
          <a:solidFill>
            <a:srgbClr val="313BBE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向下箭头">
            <a:extLst>
              <a:ext uri="{FF2B5EF4-FFF2-40B4-BE49-F238E27FC236}">
                <a16:creationId xmlns:a16="http://schemas.microsoft.com/office/drawing/2014/main" id="{72EB1518-DF26-FE9E-2CC0-CBE626DC3D1C}"/>
              </a:ext>
            </a:extLst>
          </p:cNvPr>
          <p:cNvSpPr/>
          <p:nvPr/>
        </p:nvSpPr>
        <p:spPr bwMode="auto">
          <a:xfrm>
            <a:off x="8488214" y="4052942"/>
            <a:ext cx="548640" cy="548640"/>
          </a:xfrm>
          <a:custGeom>
            <a:avLst/>
            <a:gdLst>
              <a:gd name="T0" fmla="*/ 1594573 w 2388"/>
              <a:gd name="T1" fmla="*/ 674161 h 2152"/>
              <a:gd name="T2" fmla="*/ 1605128 w 2388"/>
              <a:gd name="T3" fmla="*/ 564817 h 2152"/>
              <a:gd name="T4" fmla="*/ 1076619 w 2388"/>
              <a:gd name="T5" fmla="*/ 0 h 2152"/>
              <a:gd name="T6" fmla="*/ 592593 w 2388"/>
              <a:gd name="T7" fmla="*/ 279769 h 2152"/>
              <a:gd name="T8" fmla="*/ 542079 w 2388"/>
              <a:gd name="T9" fmla="*/ 275999 h 2152"/>
              <a:gd name="T10" fmla="*/ 189238 w 2388"/>
              <a:gd name="T11" fmla="*/ 628161 h 2152"/>
              <a:gd name="T12" fmla="*/ 193761 w 2388"/>
              <a:gd name="T13" fmla="*/ 680194 h 2152"/>
              <a:gd name="T14" fmla="*/ 0 w 2388"/>
              <a:gd name="T15" fmla="*/ 1073831 h 2152"/>
              <a:gd name="T16" fmla="*/ 477241 w 2388"/>
              <a:gd name="T17" fmla="*/ 1596419 h 2152"/>
              <a:gd name="T18" fmla="*/ 1317879 w 2388"/>
              <a:gd name="T19" fmla="*/ 1596419 h 2152"/>
              <a:gd name="T20" fmla="*/ 1800397 w 2388"/>
              <a:gd name="T21" fmla="*/ 1073831 h 2152"/>
              <a:gd name="T22" fmla="*/ 1594573 w 2388"/>
              <a:gd name="T23" fmla="*/ 674161 h 2152"/>
              <a:gd name="T24" fmla="*/ 937141 w 2388"/>
              <a:gd name="T25" fmla="*/ 1368682 h 2152"/>
              <a:gd name="T26" fmla="*/ 900199 w 2388"/>
              <a:gd name="T27" fmla="*/ 1381502 h 2152"/>
              <a:gd name="T28" fmla="*/ 862502 w 2388"/>
              <a:gd name="T29" fmla="*/ 1368682 h 2152"/>
              <a:gd name="T30" fmla="*/ 441052 w 2388"/>
              <a:gd name="T31" fmla="*/ 921504 h 2152"/>
              <a:gd name="T32" fmla="*/ 438036 w 2388"/>
              <a:gd name="T33" fmla="*/ 860422 h 2152"/>
              <a:gd name="T34" fmla="*/ 491566 w 2388"/>
              <a:gd name="T35" fmla="*/ 827996 h 2152"/>
              <a:gd name="T36" fmla="*/ 701160 w 2388"/>
              <a:gd name="T37" fmla="*/ 827996 h 2152"/>
              <a:gd name="T38" fmla="*/ 779569 w 2388"/>
              <a:gd name="T39" fmla="*/ 522588 h 2152"/>
              <a:gd name="T40" fmla="*/ 899445 w 2388"/>
              <a:gd name="T41" fmla="*/ 469801 h 2152"/>
              <a:gd name="T42" fmla="*/ 1020074 w 2388"/>
              <a:gd name="T43" fmla="*/ 522588 h 2152"/>
              <a:gd name="T44" fmla="*/ 1098483 w 2388"/>
              <a:gd name="T45" fmla="*/ 827996 h 2152"/>
              <a:gd name="T46" fmla="*/ 1308831 w 2388"/>
              <a:gd name="T47" fmla="*/ 827996 h 2152"/>
              <a:gd name="T48" fmla="*/ 1361607 w 2388"/>
              <a:gd name="T49" fmla="*/ 860422 h 2152"/>
              <a:gd name="T50" fmla="*/ 1358591 w 2388"/>
              <a:gd name="T51" fmla="*/ 921504 h 2152"/>
              <a:gd name="T52" fmla="*/ 937141 w 2388"/>
              <a:gd name="T53" fmla="*/ 1368682 h 215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388" h="2152">
                <a:moveTo>
                  <a:pt x="2115" y="894"/>
                </a:moveTo>
                <a:cubicBezTo>
                  <a:pt x="2124" y="847"/>
                  <a:pt x="2129" y="799"/>
                  <a:pt x="2129" y="749"/>
                </a:cubicBezTo>
                <a:cubicBezTo>
                  <a:pt x="2129" y="349"/>
                  <a:pt x="1828" y="0"/>
                  <a:pt x="1428" y="0"/>
                </a:cubicBezTo>
                <a:cubicBezTo>
                  <a:pt x="1166" y="0"/>
                  <a:pt x="913" y="163"/>
                  <a:pt x="786" y="371"/>
                </a:cubicBezTo>
                <a:cubicBezTo>
                  <a:pt x="764" y="367"/>
                  <a:pt x="742" y="366"/>
                  <a:pt x="719" y="366"/>
                </a:cubicBezTo>
                <a:cubicBezTo>
                  <a:pt x="461" y="366"/>
                  <a:pt x="251" y="575"/>
                  <a:pt x="251" y="833"/>
                </a:cubicBezTo>
                <a:cubicBezTo>
                  <a:pt x="251" y="857"/>
                  <a:pt x="253" y="880"/>
                  <a:pt x="257" y="902"/>
                </a:cubicBezTo>
                <a:cubicBezTo>
                  <a:pt x="98" y="1038"/>
                  <a:pt x="0" y="1234"/>
                  <a:pt x="0" y="1424"/>
                </a:cubicBezTo>
                <a:cubicBezTo>
                  <a:pt x="0" y="1739"/>
                  <a:pt x="278" y="2073"/>
                  <a:pt x="633" y="2117"/>
                </a:cubicBezTo>
                <a:cubicBezTo>
                  <a:pt x="1004" y="2152"/>
                  <a:pt x="1377" y="2152"/>
                  <a:pt x="1748" y="2117"/>
                </a:cubicBezTo>
                <a:cubicBezTo>
                  <a:pt x="2103" y="2073"/>
                  <a:pt x="2388" y="1739"/>
                  <a:pt x="2388" y="1424"/>
                </a:cubicBezTo>
                <a:cubicBezTo>
                  <a:pt x="2388" y="1230"/>
                  <a:pt x="2280" y="1030"/>
                  <a:pt x="2115" y="894"/>
                </a:cubicBezTo>
                <a:close/>
                <a:moveTo>
                  <a:pt x="1243" y="1815"/>
                </a:moveTo>
                <a:cubicBezTo>
                  <a:pt x="1229" y="1827"/>
                  <a:pt x="1211" y="1832"/>
                  <a:pt x="1194" y="1832"/>
                </a:cubicBezTo>
                <a:cubicBezTo>
                  <a:pt x="1176" y="1832"/>
                  <a:pt x="1159" y="1827"/>
                  <a:pt x="1144" y="1815"/>
                </a:cubicBezTo>
                <a:cubicBezTo>
                  <a:pt x="1130" y="1804"/>
                  <a:pt x="798" y="1539"/>
                  <a:pt x="585" y="1222"/>
                </a:cubicBezTo>
                <a:cubicBezTo>
                  <a:pt x="569" y="1198"/>
                  <a:pt x="567" y="1167"/>
                  <a:pt x="581" y="1141"/>
                </a:cubicBezTo>
                <a:cubicBezTo>
                  <a:pt x="595" y="1115"/>
                  <a:pt x="622" y="1098"/>
                  <a:pt x="652" y="1098"/>
                </a:cubicBezTo>
                <a:cubicBezTo>
                  <a:pt x="930" y="1098"/>
                  <a:pt x="930" y="1098"/>
                  <a:pt x="930" y="1098"/>
                </a:cubicBezTo>
                <a:cubicBezTo>
                  <a:pt x="959" y="925"/>
                  <a:pt x="1014" y="722"/>
                  <a:pt x="1034" y="693"/>
                </a:cubicBezTo>
                <a:cubicBezTo>
                  <a:pt x="1064" y="651"/>
                  <a:pt x="1113" y="623"/>
                  <a:pt x="1193" y="623"/>
                </a:cubicBezTo>
                <a:cubicBezTo>
                  <a:pt x="1273" y="623"/>
                  <a:pt x="1323" y="651"/>
                  <a:pt x="1353" y="693"/>
                </a:cubicBezTo>
                <a:cubicBezTo>
                  <a:pt x="1373" y="722"/>
                  <a:pt x="1428" y="925"/>
                  <a:pt x="1457" y="1098"/>
                </a:cubicBezTo>
                <a:cubicBezTo>
                  <a:pt x="1736" y="1098"/>
                  <a:pt x="1736" y="1098"/>
                  <a:pt x="1736" y="1098"/>
                </a:cubicBezTo>
                <a:cubicBezTo>
                  <a:pt x="1765" y="1098"/>
                  <a:pt x="1792" y="1115"/>
                  <a:pt x="1806" y="1141"/>
                </a:cubicBezTo>
                <a:cubicBezTo>
                  <a:pt x="1820" y="1167"/>
                  <a:pt x="1818" y="1198"/>
                  <a:pt x="1802" y="1222"/>
                </a:cubicBezTo>
                <a:cubicBezTo>
                  <a:pt x="1589" y="1539"/>
                  <a:pt x="1257" y="1804"/>
                  <a:pt x="1243" y="1815"/>
                </a:cubicBezTo>
                <a:close/>
              </a:path>
            </a:pathLst>
          </a:custGeom>
          <a:solidFill>
            <a:srgbClr val="8A8A8A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8C5B28BA-A3F7-4213-1488-120F8B4C4126}"/>
              </a:ext>
            </a:extLst>
          </p:cNvPr>
          <p:cNvSpPr/>
          <p:nvPr/>
        </p:nvSpPr>
        <p:spPr>
          <a:xfrm>
            <a:off x="3787973" y="1110960"/>
            <a:ext cx="4616054" cy="4505508"/>
          </a:xfrm>
          <a:prstGeom prst="arc">
            <a:avLst>
              <a:gd name="adj1" fmla="val 16920365"/>
              <a:gd name="adj2" fmla="val 12916412"/>
            </a:avLst>
          </a:prstGeom>
          <a:ln w="127000" cap="rnd" cmpd="sng" algn="ctr">
            <a:solidFill>
              <a:schemeClr val="tx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06ACB85-0472-4871-C311-C0105DEDADDD}"/>
              </a:ext>
            </a:extLst>
          </p:cNvPr>
          <p:cNvSpPr/>
          <p:nvPr/>
        </p:nvSpPr>
        <p:spPr>
          <a:xfrm>
            <a:off x="4215306" y="1476809"/>
            <a:ext cx="3762659" cy="1789976"/>
          </a:xfrm>
          <a:custGeom>
            <a:avLst/>
            <a:gdLst>
              <a:gd name="connsiteX0" fmla="*/ 1881329 w 3762659"/>
              <a:gd name="connsiteY0" fmla="*/ 0 h 1789976"/>
              <a:gd name="connsiteX1" fmla="*/ 3757813 w 3762659"/>
              <a:gd name="connsiteY1" fmla="*/ 1693980 h 1789976"/>
              <a:gd name="connsiteX2" fmla="*/ 3762659 w 3762659"/>
              <a:gd name="connsiteY2" fmla="*/ 1789976 h 1789976"/>
              <a:gd name="connsiteX3" fmla="*/ 0 w 3762659"/>
              <a:gd name="connsiteY3" fmla="*/ 1789976 h 1789976"/>
              <a:gd name="connsiteX4" fmla="*/ 4845 w 3762659"/>
              <a:gd name="connsiteY4" fmla="*/ 1693980 h 1789976"/>
              <a:gd name="connsiteX5" fmla="*/ 1881329 w 3762659"/>
              <a:gd name="connsiteY5" fmla="*/ 0 h 178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62659" h="1789976">
                <a:moveTo>
                  <a:pt x="1881329" y="0"/>
                </a:moveTo>
                <a:cubicBezTo>
                  <a:pt x="2857953" y="0"/>
                  <a:pt x="3661220" y="742496"/>
                  <a:pt x="3757813" y="1693980"/>
                </a:cubicBezTo>
                <a:lnTo>
                  <a:pt x="3762659" y="1789976"/>
                </a:lnTo>
                <a:lnTo>
                  <a:pt x="0" y="1789976"/>
                </a:lnTo>
                <a:lnTo>
                  <a:pt x="4845" y="1693980"/>
                </a:lnTo>
                <a:cubicBezTo>
                  <a:pt x="101439" y="742496"/>
                  <a:pt x="904705" y="0"/>
                  <a:pt x="1881329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8B6EA8F-5A4E-07E7-9C71-869E3D61A99A}"/>
              </a:ext>
            </a:extLst>
          </p:cNvPr>
          <p:cNvSpPr/>
          <p:nvPr/>
        </p:nvSpPr>
        <p:spPr>
          <a:xfrm>
            <a:off x="4211696" y="3389121"/>
            <a:ext cx="3769879" cy="1861499"/>
          </a:xfrm>
          <a:custGeom>
            <a:avLst/>
            <a:gdLst>
              <a:gd name="connsiteX0" fmla="*/ 0 w 3769879"/>
              <a:gd name="connsiteY0" fmla="*/ 0 h 1861499"/>
              <a:gd name="connsiteX1" fmla="*/ 3769879 w 3769879"/>
              <a:gd name="connsiteY1" fmla="*/ 0 h 1861499"/>
              <a:gd name="connsiteX2" fmla="*/ 3761423 w 3769879"/>
              <a:gd name="connsiteY2" fmla="*/ 167519 h 1861499"/>
              <a:gd name="connsiteX3" fmla="*/ 1884939 w 3769879"/>
              <a:gd name="connsiteY3" fmla="*/ 1861499 h 1861499"/>
              <a:gd name="connsiteX4" fmla="*/ 8455 w 3769879"/>
              <a:gd name="connsiteY4" fmla="*/ 167519 h 1861499"/>
              <a:gd name="connsiteX5" fmla="*/ 0 w 3769879"/>
              <a:gd name="connsiteY5" fmla="*/ 0 h 186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69879" h="1861499">
                <a:moveTo>
                  <a:pt x="0" y="0"/>
                </a:moveTo>
                <a:lnTo>
                  <a:pt x="3769879" y="0"/>
                </a:lnTo>
                <a:lnTo>
                  <a:pt x="3761423" y="167519"/>
                </a:lnTo>
                <a:cubicBezTo>
                  <a:pt x="3664830" y="1119003"/>
                  <a:pt x="2861563" y="1861499"/>
                  <a:pt x="1884939" y="1861499"/>
                </a:cubicBezTo>
                <a:cubicBezTo>
                  <a:pt x="908315" y="1861499"/>
                  <a:pt x="105049" y="1119003"/>
                  <a:pt x="8455" y="167519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908FB2E-B5A1-3EFA-A4F1-43D27C8A5D83}"/>
              </a:ext>
            </a:extLst>
          </p:cNvPr>
          <p:cNvGrpSpPr/>
          <p:nvPr/>
        </p:nvGrpSpPr>
        <p:grpSpPr>
          <a:xfrm>
            <a:off x="9167286" y="2044815"/>
            <a:ext cx="1965171" cy="1089889"/>
            <a:chOff x="6906854" y="1611630"/>
            <a:chExt cx="1965171" cy="108988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B797F6C-E6C3-17E8-A3D0-59D8B94B9410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5AC83E6-CA3E-8AED-9576-43E13B84132C}"/>
                </a:ext>
              </a:extLst>
            </p:cNvPr>
            <p:cNvSpPr txBox="1"/>
            <p:nvPr/>
          </p:nvSpPr>
          <p:spPr>
            <a:xfrm>
              <a:off x="6906854" y="1904762"/>
              <a:ext cx="196517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9087FCE-5891-21B6-EA1E-30BC342BDE1D}"/>
              </a:ext>
            </a:extLst>
          </p:cNvPr>
          <p:cNvGrpSpPr/>
          <p:nvPr/>
        </p:nvGrpSpPr>
        <p:grpSpPr>
          <a:xfrm>
            <a:off x="947367" y="2044815"/>
            <a:ext cx="1970038" cy="1089889"/>
            <a:chOff x="8458356" y="1611630"/>
            <a:chExt cx="1970038" cy="108988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13DEE2C-8198-051B-962B-B7B975207A0F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8307194-8EA2-2CDF-A06F-FBF65A482056}"/>
                </a:ext>
              </a:extLst>
            </p:cNvPr>
            <p:cNvSpPr txBox="1"/>
            <p:nvPr/>
          </p:nvSpPr>
          <p:spPr>
            <a:xfrm>
              <a:off x="8458356" y="1904762"/>
              <a:ext cx="192713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114C057-B17C-13EF-9C4B-499D80EF0F85}"/>
              </a:ext>
            </a:extLst>
          </p:cNvPr>
          <p:cNvGrpSpPr/>
          <p:nvPr/>
        </p:nvGrpSpPr>
        <p:grpSpPr>
          <a:xfrm>
            <a:off x="9167286" y="3958184"/>
            <a:ext cx="1965171" cy="1089889"/>
            <a:chOff x="6906854" y="1611630"/>
            <a:chExt cx="1965171" cy="108988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175DA5B-098D-99A5-4347-11B8EE06ECA0}"/>
                </a:ext>
              </a:extLst>
            </p:cNvPr>
            <p:cNvSpPr txBox="1"/>
            <p:nvPr/>
          </p:nvSpPr>
          <p:spPr>
            <a:xfrm>
              <a:off x="6906854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194898D-7881-C224-8274-1484C82D0597}"/>
                </a:ext>
              </a:extLst>
            </p:cNvPr>
            <p:cNvSpPr txBox="1"/>
            <p:nvPr/>
          </p:nvSpPr>
          <p:spPr>
            <a:xfrm>
              <a:off x="6906854" y="1904762"/>
              <a:ext cx="196517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CFE0D17-7CA3-94D6-5188-799F157194DE}"/>
              </a:ext>
            </a:extLst>
          </p:cNvPr>
          <p:cNvGrpSpPr/>
          <p:nvPr/>
        </p:nvGrpSpPr>
        <p:grpSpPr>
          <a:xfrm>
            <a:off x="947367" y="3958184"/>
            <a:ext cx="1970038" cy="1089889"/>
            <a:chOff x="8458356" y="1611630"/>
            <a:chExt cx="1970038" cy="108988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6AC117C-E292-F554-731D-FB93D979DE1E}"/>
                </a:ext>
              </a:extLst>
            </p:cNvPr>
            <p:cNvSpPr txBox="1"/>
            <p:nvPr/>
          </p:nvSpPr>
          <p:spPr>
            <a:xfrm>
              <a:off x="8672976" y="1611630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A74A54B-B4D4-5C11-B711-703654F919A2}"/>
                </a:ext>
              </a:extLst>
            </p:cNvPr>
            <p:cNvSpPr txBox="1"/>
            <p:nvPr/>
          </p:nvSpPr>
          <p:spPr>
            <a:xfrm>
              <a:off x="8458356" y="1904762"/>
              <a:ext cx="192713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2306374"/>
      </p:ext>
    </p:extLst>
  </p:cSld>
  <p:clrMapOvr>
    <a:masterClrMapping/>
  </p:clrMapOvr>
  <p:transition spd="med" advTm="3000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弧形 97">
            <a:extLst>
              <a:ext uri="{FF2B5EF4-FFF2-40B4-BE49-F238E27FC236}">
                <a16:creationId xmlns:a16="http://schemas.microsoft.com/office/drawing/2014/main" id="{71C2E2B1-8CD7-28E9-069F-6BB951B22DCA}"/>
              </a:ext>
            </a:extLst>
          </p:cNvPr>
          <p:cNvSpPr/>
          <p:nvPr/>
        </p:nvSpPr>
        <p:spPr>
          <a:xfrm>
            <a:off x="277165" y="5222998"/>
            <a:ext cx="3120608" cy="3045874"/>
          </a:xfrm>
          <a:prstGeom prst="arc">
            <a:avLst>
              <a:gd name="adj1" fmla="val 15149091"/>
              <a:gd name="adj2" fmla="val 2962926"/>
            </a:avLst>
          </a:prstGeom>
          <a:ln w="190500" cap="rnd" cmpd="sng" algn="ctr">
            <a:gradFill flip="none" rotWithShape="1">
              <a:gsLst>
                <a:gs pos="3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3" name="弧形 92">
            <a:extLst>
              <a:ext uri="{FF2B5EF4-FFF2-40B4-BE49-F238E27FC236}">
                <a16:creationId xmlns:a16="http://schemas.microsoft.com/office/drawing/2014/main" id="{1203BF64-651B-8804-8F19-FB85D53414E3}"/>
              </a:ext>
            </a:extLst>
          </p:cNvPr>
          <p:cNvSpPr/>
          <p:nvPr/>
        </p:nvSpPr>
        <p:spPr>
          <a:xfrm>
            <a:off x="4961134" y="389325"/>
            <a:ext cx="6308332" cy="6307950"/>
          </a:xfrm>
          <a:prstGeom prst="arc">
            <a:avLst>
              <a:gd name="adj1" fmla="val 13963296"/>
              <a:gd name="adj2" fmla="val 3747117"/>
            </a:avLst>
          </a:prstGeom>
          <a:ln w="101600" cap="rnd" cmpd="sng" algn="ctr">
            <a:gradFill flip="none" rotWithShape="1">
              <a:gsLst>
                <a:gs pos="3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4" name="弧形 103">
            <a:extLst>
              <a:ext uri="{FF2B5EF4-FFF2-40B4-BE49-F238E27FC236}">
                <a16:creationId xmlns:a16="http://schemas.microsoft.com/office/drawing/2014/main" id="{4F9A743D-F640-9BCC-8FFE-7EA650847C6B}"/>
              </a:ext>
            </a:extLst>
          </p:cNvPr>
          <p:cNvSpPr/>
          <p:nvPr/>
        </p:nvSpPr>
        <p:spPr>
          <a:xfrm>
            <a:off x="6819654" y="2247900"/>
            <a:ext cx="2590956" cy="2590800"/>
          </a:xfrm>
          <a:prstGeom prst="arc">
            <a:avLst>
              <a:gd name="adj1" fmla="val 16088853"/>
              <a:gd name="adj2" fmla="val 10692218"/>
            </a:avLst>
          </a:prstGeom>
          <a:noFill/>
          <a:ln w="127000" cap="rnd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弧形 91">
            <a:extLst>
              <a:ext uri="{FF2B5EF4-FFF2-40B4-BE49-F238E27FC236}">
                <a16:creationId xmlns:a16="http://schemas.microsoft.com/office/drawing/2014/main" id="{7A8D02E4-7FFD-73B1-D5C5-01B32D52B77D}"/>
              </a:ext>
            </a:extLst>
          </p:cNvPr>
          <p:cNvSpPr/>
          <p:nvPr/>
        </p:nvSpPr>
        <p:spPr>
          <a:xfrm>
            <a:off x="5508379" y="936379"/>
            <a:ext cx="5213842" cy="5213842"/>
          </a:xfrm>
          <a:prstGeom prst="arc">
            <a:avLst>
              <a:gd name="adj1" fmla="val 15572860"/>
              <a:gd name="adj2" fmla="val 10595589"/>
            </a:avLst>
          </a:prstGeom>
          <a:noFill/>
          <a:ln w="3810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A87EC98E-6A7C-B3AB-6544-49509A0C8C0A}"/>
              </a:ext>
            </a:extLst>
          </p:cNvPr>
          <p:cNvSpPr txBox="1"/>
          <p:nvPr/>
        </p:nvSpPr>
        <p:spPr>
          <a:xfrm>
            <a:off x="1612443" y="1204674"/>
            <a:ext cx="51058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谢谢观看！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A764CFAA-4237-1953-D791-74C0D7BF3C4F}"/>
              </a:ext>
            </a:extLst>
          </p:cNvPr>
          <p:cNvSpPr txBox="1"/>
          <p:nvPr/>
        </p:nvSpPr>
        <p:spPr>
          <a:xfrm>
            <a:off x="1773837" y="2774334"/>
            <a:ext cx="5739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a typeface="字体圈欣意冠黑体" panose="00000500000000000000" pitchFamily="2" charset="-122"/>
                <a:cs typeface="+mn-ea"/>
                <a:sym typeface="+mn-lt"/>
              </a:rPr>
              <a:t>Annual summary report</a:t>
            </a:r>
            <a:endParaRPr lang="zh-CN" altLang="en-US" dirty="0">
              <a:solidFill>
                <a:schemeClr val="bg1"/>
              </a:solidFill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9" name="弧形 98">
            <a:extLst>
              <a:ext uri="{FF2B5EF4-FFF2-40B4-BE49-F238E27FC236}">
                <a16:creationId xmlns:a16="http://schemas.microsoft.com/office/drawing/2014/main" id="{61E3C1A9-05F4-D369-E045-78A670F6F33C}"/>
              </a:ext>
            </a:extLst>
          </p:cNvPr>
          <p:cNvSpPr/>
          <p:nvPr/>
        </p:nvSpPr>
        <p:spPr>
          <a:xfrm>
            <a:off x="-44725" y="3140704"/>
            <a:ext cx="3120608" cy="3045874"/>
          </a:xfrm>
          <a:prstGeom prst="arc">
            <a:avLst>
              <a:gd name="adj1" fmla="val 5064887"/>
              <a:gd name="adj2" fmla="val 10449311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84A71F8C-FA13-4B6B-F379-D9F94E3CD192}"/>
              </a:ext>
            </a:extLst>
          </p:cNvPr>
          <p:cNvSpPr txBox="1"/>
          <p:nvPr/>
        </p:nvSpPr>
        <p:spPr>
          <a:xfrm>
            <a:off x="1810182" y="3703023"/>
            <a:ext cx="2233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8133980C-23FF-4365-DBAB-172B5A87F8E9}"/>
              </a:ext>
            </a:extLst>
          </p:cNvPr>
          <p:cNvSpPr txBox="1"/>
          <p:nvPr/>
        </p:nvSpPr>
        <p:spPr>
          <a:xfrm>
            <a:off x="1810182" y="4198833"/>
            <a:ext cx="1585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2022.11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" name="弧形 101">
            <a:extLst>
              <a:ext uri="{FF2B5EF4-FFF2-40B4-BE49-F238E27FC236}">
                <a16:creationId xmlns:a16="http://schemas.microsoft.com/office/drawing/2014/main" id="{A4D093C0-221B-321C-92A7-45725F84E724}"/>
              </a:ext>
            </a:extLst>
          </p:cNvPr>
          <p:cNvSpPr/>
          <p:nvPr/>
        </p:nvSpPr>
        <p:spPr>
          <a:xfrm>
            <a:off x="10516072" y="-1754901"/>
            <a:ext cx="2523105" cy="2462680"/>
          </a:xfrm>
          <a:prstGeom prst="arc">
            <a:avLst>
              <a:gd name="adj1" fmla="val 2920702"/>
              <a:gd name="adj2" fmla="val 20841401"/>
            </a:avLst>
          </a:prstGeom>
          <a:ln w="127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2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3ED1A59B-6D6F-E086-D856-740A907869FB}"/>
              </a:ext>
            </a:extLst>
          </p:cNvPr>
          <p:cNvCxnSpPr/>
          <p:nvPr/>
        </p:nvCxnSpPr>
        <p:spPr>
          <a:xfrm>
            <a:off x="1920314" y="4117777"/>
            <a:ext cx="2100386" cy="0"/>
          </a:xfrm>
          <a:prstGeom prst="line">
            <a:avLst/>
          </a:prstGeom>
          <a:ln w="25400" cap="rnd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1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A4C3AB74-20C5-6880-279D-E804571FBC58}"/>
              </a:ext>
            </a:extLst>
          </p:cNvPr>
          <p:cNvCxnSpPr>
            <a:cxnSpLocks/>
          </p:cNvCxnSpPr>
          <p:nvPr/>
        </p:nvCxnSpPr>
        <p:spPr>
          <a:xfrm>
            <a:off x="1955626" y="3652030"/>
            <a:ext cx="2219918" cy="0"/>
          </a:xfrm>
          <a:prstGeom prst="line">
            <a:avLst/>
          </a:prstGeom>
          <a:ln w="101600" cap="rnd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13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DB1D638D-0855-23CD-5228-795ADD4FA18D}"/>
              </a:ext>
            </a:extLst>
          </p:cNvPr>
          <p:cNvCxnSpPr>
            <a:cxnSpLocks/>
          </p:cNvCxnSpPr>
          <p:nvPr/>
        </p:nvCxnSpPr>
        <p:spPr>
          <a:xfrm>
            <a:off x="1920314" y="4582915"/>
            <a:ext cx="1475558" cy="0"/>
          </a:xfrm>
          <a:prstGeom prst="line">
            <a:avLst/>
          </a:prstGeom>
          <a:ln w="25400" cap="rnd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2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弧形 112">
            <a:extLst>
              <a:ext uri="{FF2B5EF4-FFF2-40B4-BE49-F238E27FC236}">
                <a16:creationId xmlns:a16="http://schemas.microsoft.com/office/drawing/2014/main" id="{B6A1EE8D-9FC3-F953-12DB-99AE10DCBF78}"/>
              </a:ext>
            </a:extLst>
          </p:cNvPr>
          <p:cNvSpPr/>
          <p:nvPr/>
        </p:nvSpPr>
        <p:spPr>
          <a:xfrm rot="8061102">
            <a:off x="10494752" y="5607323"/>
            <a:ext cx="3120608" cy="3045874"/>
          </a:xfrm>
          <a:prstGeom prst="arc">
            <a:avLst>
              <a:gd name="adj1" fmla="val 5064887"/>
              <a:gd name="adj2" fmla="val 7040863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5" name="弧形 114">
            <a:extLst>
              <a:ext uri="{FF2B5EF4-FFF2-40B4-BE49-F238E27FC236}">
                <a16:creationId xmlns:a16="http://schemas.microsoft.com/office/drawing/2014/main" id="{31B91FAF-C370-EF19-D7B4-B20420BB21B7}"/>
              </a:ext>
            </a:extLst>
          </p:cNvPr>
          <p:cNvSpPr/>
          <p:nvPr/>
        </p:nvSpPr>
        <p:spPr>
          <a:xfrm>
            <a:off x="-1373019" y="-1216350"/>
            <a:ext cx="3120608" cy="3045874"/>
          </a:xfrm>
          <a:prstGeom prst="arc">
            <a:avLst>
              <a:gd name="adj1" fmla="val 13014616"/>
              <a:gd name="adj2" fmla="val 10449311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50454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E922C4A-266D-62B9-384B-6FC3F0D6F187}"/>
              </a:ext>
            </a:extLst>
          </p:cNvPr>
          <p:cNvSpPr txBox="1"/>
          <p:nvPr/>
        </p:nvSpPr>
        <p:spPr>
          <a:xfrm>
            <a:off x="874713" y="4846310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350139319"/>
      </p:ext>
    </p:extLst>
  </p:cSld>
  <p:clrMapOvr>
    <a:masterClrMapping/>
  </p:clrMapOvr>
  <p:transition spd="med" advTm="3000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6434585-C2D3-BF53-2FC3-AA849A1A5C38}"/>
              </a:ext>
            </a:extLst>
          </p:cNvPr>
          <p:cNvSpPr txBox="1"/>
          <p:nvPr/>
        </p:nvSpPr>
        <p:spPr>
          <a:xfrm>
            <a:off x="4144209" y="359034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>
                <a:gradFill flip="none" rotWithShape="1">
                  <a:gsLst>
                    <a:gs pos="2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01</a:t>
            </a:r>
            <a:endParaRPr lang="zh-CN" altLang="en-US" sz="23900" b="1" dirty="0">
              <a:gradFill flip="none" rotWithShape="1">
                <a:gsLst>
                  <a:gs pos="2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98" name="弧形 97">
            <a:extLst>
              <a:ext uri="{FF2B5EF4-FFF2-40B4-BE49-F238E27FC236}">
                <a16:creationId xmlns:a16="http://schemas.microsoft.com/office/drawing/2014/main" id="{71C2E2B1-8CD7-28E9-069F-6BB951B22DCA}"/>
              </a:ext>
            </a:extLst>
          </p:cNvPr>
          <p:cNvSpPr/>
          <p:nvPr/>
        </p:nvSpPr>
        <p:spPr>
          <a:xfrm>
            <a:off x="-2037321" y="5784393"/>
            <a:ext cx="3120608" cy="3045874"/>
          </a:xfrm>
          <a:prstGeom prst="arc">
            <a:avLst>
              <a:gd name="adj1" fmla="val 18990059"/>
              <a:gd name="adj2" fmla="val 2962926"/>
            </a:avLst>
          </a:prstGeom>
          <a:ln w="190500" cap="rnd" cmpd="sng" algn="ctr">
            <a:gradFill flip="none" rotWithShape="1">
              <a:gsLst>
                <a:gs pos="3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9" name="弧形 98">
            <a:extLst>
              <a:ext uri="{FF2B5EF4-FFF2-40B4-BE49-F238E27FC236}">
                <a16:creationId xmlns:a16="http://schemas.microsoft.com/office/drawing/2014/main" id="{61E3C1A9-05F4-D369-E045-78A670F6F33C}"/>
              </a:ext>
            </a:extLst>
          </p:cNvPr>
          <p:cNvSpPr/>
          <p:nvPr/>
        </p:nvSpPr>
        <p:spPr>
          <a:xfrm>
            <a:off x="502407" y="2028120"/>
            <a:ext cx="3120608" cy="3045874"/>
          </a:xfrm>
          <a:prstGeom prst="arc">
            <a:avLst>
              <a:gd name="adj1" fmla="val 5064887"/>
              <a:gd name="adj2" fmla="val 216284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2" name="弧形 101">
            <a:extLst>
              <a:ext uri="{FF2B5EF4-FFF2-40B4-BE49-F238E27FC236}">
                <a16:creationId xmlns:a16="http://schemas.microsoft.com/office/drawing/2014/main" id="{A4D093C0-221B-321C-92A7-45725F84E724}"/>
              </a:ext>
            </a:extLst>
          </p:cNvPr>
          <p:cNvSpPr/>
          <p:nvPr/>
        </p:nvSpPr>
        <p:spPr>
          <a:xfrm>
            <a:off x="9668895" y="-1548651"/>
            <a:ext cx="2523105" cy="2462680"/>
          </a:xfrm>
          <a:prstGeom prst="arc">
            <a:avLst>
              <a:gd name="adj1" fmla="val 2920702"/>
              <a:gd name="adj2" fmla="val 20841401"/>
            </a:avLst>
          </a:prstGeom>
          <a:ln w="127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2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3" name="弧形 112">
            <a:extLst>
              <a:ext uri="{FF2B5EF4-FFF2-40B4-BE49-F238E27FC236}">
                <a16:creationId xmlns:a16="http://schemas.microsoft.com/office/drawing/2014/main" id="{B6A1EE8D-9FC3-F953-12DB-99AE10DCBF78}"/>
              </a:ext>
            </a:extLst>
          </p:cNvPr>
          <p:cNvSpPr/>
          <p:nvPr/>
        </p:nvSpPr>
        <p:spPr>
          <a:xfrm rot="8061102">
            <a:off x="10549148" y="5480323"/>
            <a:ext cx="3120608" cy="3045874"/>
          </a:xfrm>
          <a:prstGeom prst="arc">
            <a:avLst>
              <a:gd name="adj1" fmla="val 994093"/>
              <a:gd name="adj2" fmla="val 7040863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5" name="弧形 114">
            <a:extLst>
              <a:ext uri="{FF2B5EF4-FFF2-40B4-BE49-F238E27FC236}">
                <a16:creationId xmlns:a16="http://schemas.microsoft.com/office/drawing/2014/main" id="{31B91FAF-C370-EF19-D7B4-B20420BB21B7}"/>
              </a:ext>
            </a:extLst>
          </p:cNvPr>
          <p:cNvSpPr/>
          <p:nvPr/>
        </p:nvSpPr>
        <p:spPr>
          <a:xfrm>
            <a:off x="2595522" y="0"/>
            <a:ext cx="6845354" cy="6681418"/>
          </a:xfrm>
          <a:prstGeom prst="arc">
            <a:avLst>
              <a:gd name="adj1" fmla="val 13014616"/>
              <a:gd name="adj2" fmla="val 10449311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84A71F8C-FA13-4B6B-F379-D9F94E3CD192}"/>
              </a:ext>
            </a:extLst>
          </p:cNvPr>
          <p:cNvSpPr txBox="1"/>
          <p:nvPr/>
        </p:nvSpPr>
        <p:spPr>
          <a:xfrm>
            <a:off x="3983883" y="3665676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A4C3AB74-20C5-6880-279D-E804571FBC58}"/>
              </a:ext>
            </a:extLst>
          </p:cNvPr>
          <p:cNvCxnSpPr>
            <a:cxnSpLocks/>
          </p:cNvCxnSpPr>
          <p:nvPr/>
        </p:nvCxnSpPr>
        <p:spPr>
          <a:xfrm>
            <a:off x="3637911" y="4390144"/>
            <a:ext cx="4880962" cy="0"/>
          </a:xfrm>
          <a:prstGeom prst="line">
            <a:avLst/>
          </a:prstGeom>
          <a:ln w="101600" cap="rnd">
            <a:gradFill flip="none" rotWithShape="1">
              <a:gsLst>
                <a:gs pos="43000">
                  <a:schemeClr val="bg1">
                    <a:alpha val="0"/>
                  </a:schemeClr>
                </a:gs>
                <a:gs pos="100000">
                  <a:schemeClr val="accent1">
                    <a:lumMod val="5000"/>
                    <a:lumOff val="95000"/>
                    <a:alpha val="6000"/>
                  </a:schemeClr>
                </a:gs>
                <a:gs pos="0">
                  <a:schemeClr val="bg1">
                    <a:alpha val="36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弧形 28">
            <a:extLst>
              <a:ext uri="{FF2B5EF4-FFF2-40B4-BE49-F238E27FC236}">
                <a16:creationId xmlns:a16="http://schemas.microsoft.com/office/drawing/2014/main" id="{84BD8A2E-6E3C-B796-7847-4F7B9988B1E2}"/>
              </a:ext>
            </a:extLst>
          </p:cNvPr>
          <p:cNvSpPr/>
          <p:nvPr/>
        </p:nvSpPr>
        <p:spPr>
          <a:xfrm>
            <a:off x="-972317" y="-2410262"/>
            <a:ext cx="3120608" cy="3045874"/>
          </a:xfrm>
          <a:prstGeom prst="arc">
            <a:avLst>
              <a:gd name="adj1" fmla="val 1851693"/>
              <a:gd name="adj2" fmla="val 8490764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2FA496-B9FD-EAA4-AE9A-76B20DA23293}"/>
              </a:ext>
            </a:extLst>
          </p:cNvPr>
          <p:cNvSpPr txBox="1"/>
          <p:nvPr/>
        </p:nvSpPr>
        <p:spPr>
          <a:xfrm>
            <a:off x="3960811" y="4641929"/>
            <a:ext cx="42703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301260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01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CA07E3E-DA1B-2CBA-9ECD-1EB81E26DD2B}"/>
              </a:ext>
            </a:extLst>
          </p:cNvPr>
          <p:cNvGrpSpPr/>
          <p:nvPr/>
        </p:nvGrpSpPr>
        <p:grpSpPr>
          <a:xfrm>
            <a:off x="4072844" y="1473200"/>
            <a:ext cx="4055156" cy="3886200"/>
            <a:chOff x="2618813" y="1473200"/>
            <a:chExt cx="6963218" cy="3886200"/>
          </a:xfrm>
        </p:grpSpPr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9D822484-60D8-5F07-F896-2A20053C2461}"/>
                </a:ext>
              </a:extLst>
            </p:cNvPr>
            <p:cNvSpPr/>
            <p:nvPr/>
          </p:nvSpPr>
          <p:spPr>
            <a:xfrm>
              <a:off x="6253390" y="1473200"/>
              <a:ext cx="3328641" cy="185751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A8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F3D7EE68-C4CC-827A-EDBD-C616AD1A011A}"/>
                </a:ext>
              </a:extLst>
            </p:cNvPr>
            <p:cNvSpPr/>
            <p:nvPr/>
          </p:nvSpPr>
          <p:spPr>
            <a:xfrm flipH="1">
              <a:off x="2627658" y="1473200"/>
              <a:ext cx="3328642" cy="185751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1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0E4CF94A-86CC-3A85-E520-5EF66A8F32C5}"/>
                </a:ext>
              </a:extLst>
            </p:cNvPr>
            <p:cNvSpPr/>
            <p:nvPr/>
          </p:nvSpPr>
          <p:spPr>
            <a:xfrm flipV="1">
              <a:off x="6244545" y="3501886"/>
              <a:ext cx="3328641" cy="185751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1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42C492A0-EAD9-68CF-9934-80092DE1996A}"/>
                </a:ext>
              </a:extLst>
            </p:cNvPr>
            <p:cNvSpPr/>
            <p:nvPr/>
          </p:nvSpPr>
          <p:spPr>
            <a:xfrm flipH="1" flipV="1">
              <a:off x="2618813" y="3501886"/>
              <a:ext cx="3328642" cy="185751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A8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弧形 14">
            <a:extLst>
              <a:ext uri="{FF2B5EF4-FFF2-40B4-BE49-F238E27FC236}">
                <a16:creationId xmlns:a16="http://schemas.microsoft.com/office/drawing/2014/main" id="{56250CA4-E329-6E12-768C-A75E7E282F59}"/>
              </a:ext>
            </a:extLst>
          </p:cNvPr>
          <p:cNvSpPr/>
          <p:nvPr/>
        </p:nvSpPr>
        <p:spPr>
          <a:xfrm>
            <a:off x="4534252" y="1892300"/>
            <a:ext cx="2967894" cy="2896818"/>
          </a:xfrm>
          <a:prstGeom prst="arc">
            <a:avLst>
              <a:gd name="adj1" fmla="val 13014616"/>
              <a:gd name="adj2" fmla="val 10449311"/>
            </a:avLst>
          </a:prstGeom>
          <a:ln w="127000" cap="rnd" cmpd="sng" algn="ctr">
            <a:solidFill>
              <a:schemeClr val="tx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7" name="图形 16" descr="单级齿轮 纯色填充">
            <a:extLst>
              <a:ext uri="{FF2B5EF4-FFF2-40B4-BE49-F238E27FC236}">
                <a16:creationId xmlns:a16="http://schemas.microsoft.com/office/drawing/2014/main" id="{1133C6BB-6FFB-E2C1-A9D1-0137F4000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89766" y="3585825"/>
            <a:ext cx="914400" cy="914400"/>
          </a:xfrm>
          <a:prstGeom prst="rect">
            <a:avLst/>
          </a:prstGeom>
        </p:spPr>
      </p:pic>
      <p:pic>
        <p:nvPicPr>
          <p:cNvPr id="19" name="图形 18" descr="目标 纯色填充">
            <a:extLst>
              <a:ext uri="{FF2B5EF4-FFF2-40B4-BE49-F238E27FC236}">
                <a16:creationId xmlns:a16="http://schemas.microsoft.com/office/drawing/2014/main" id="{4DD70448-CF14-053F-5E3A-F3E017243B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38915" y="3585825"/>
            <a:ext cx="914400" cy="914400"/>
          </a:xfrm>
          <a:prstGeom prst="rect">
            <a:avLst/>
          </a:prstGeom>
        </p:spPr>
      </p:pic>
      <p:pic>
        <p:nvPicPr>
          <p:cNvPr id="21" name="图形 20" descr="教师 纯色填充">
            <a:extLst>
              <a:ext uri="{FF2B5EF4-FFF2-40B4-BE49-F238E27FC236}">
                <a16:creationId xmlns:a16="http://schemas.microsoft.com/office/drawing/2014/main" id="{522B859A-A590-0D90-BB90-9335D7C7EF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1711" y="2363248"/>
            <a:ext cx="914400" cy="914400"/>
          </a:xfrm>
          <a:prstGeom prst="rect">
            <a:avLst/>
          </a:prstGeom>
        </p:spPr>
      </p:pic>
      <p:pic>
        <p:nvPicPr>
          <p:cNvPr id="23" name="图形 22" descr="奖杯 纯色填充">
            <a:extLst>
              <a:ext uri="{FF2B5EF4-FFF2-40B4-BE49-F238E27FC236}">
                <a16:creationId xmlns:a16="http://schemas.microsoft.com/office/drawing/2014/main" id="{4271F95D-3545-6CDC-BD9E-4030BAC5C5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29467" y="2290362"/>
            <a:ext cx="914400" cy="91440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E4C19F9A-9DE2-FC9C-241A-6C866F923468}"/>
              </a:ext>
            </a:extLst>
          </p:cNvPr>
          <p:cNvGrpSpPr/>
          <p:nvPr/>
        </p:nvGrpSpPr>
        <p:grpSpPr>
          <a:xfrm>
            <a:off x="1129950" y="1783487"/>
            <a:ext cx="2784316" cy="898315"/>
            <a:chOff x="558800" y="4453778"/>
            <a:chExt cx="2784316" cy="89831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1037766-AE38-DBB5-647F-C92979BC8435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1D9645F-A839-E0BD-602C-96D99FC4CA2D}"/>
                </a:ext>
              </a:extLst>
            </p:cNvPr>
            <p:cNvSpPr txBox="1"/>
            <p:nvPr/>
          </p:nvSpPr>
          <p:spPr>
            <a:xfrm>
              <a:off x="558800" y="4797710"/>
              <a:ext cx="278431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78D6CCD-D401-2A2E-4069-52A79A1721D5}"/>
              </a:ext>
            </a:extLst>
          </p:cNvPr>
          <p:cNvGrpSpPr/>
          <p:nvPr/>
        </p:nvGrpSpPr>
        <p:grpSpPr>
          <a:xfrm>
            <a:off x="8267961" y="1783487"/>
            <a:ext cx="2784316" cy="898315"/>
            <a:chOff x="558800" y="4453778"/>
            <a:chExt cx="2784316" cy="89831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BABAB8E-1252-B2DC-FE5B-9D372EB935D6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C791F1C-F8CD-70DE-C0B9-626F27C66398}"/>
                </a:ext>
              </a:extLst>
            </p:cNvPr>
            <p:cNvSpPr txBox="1"/>
            <p:nvPr/>
          </p:nvSpPr>
          <p:spPr>
            <a:xfrm>
              <a:off x="558800" y="4797710"/>
              <a:ext cx="278431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3C38872-D22B-8D72-0D3A-C3FB3E857EE7}"/>
              </a:ext>
            </a:extLst>
          </p:cNvPr>
          <p:cNvGrpSpPr/>
          <p:nvPr/>
        </p:nvGrpSpPr>
        <p:grpSpPr>
          <a:xfrm>
            <a:off x="1129950" y="4005567"/>
            <a:ext cx="2784316" cy="898315"/>
            <a:chOff x="558800" y="4453778"/>
            <a:chExt cx="2784316" cy="89831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0EBFC2F-A2CB-47C0-4860-BEC803F2EE46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E7FA437-C011-111F-83C0-5891FC107C25}"/>
                </a:ext>
              </a:extLst>
            </p:cNvPr>
            <p:cNvSpPr txBox="1"/>
            <p:nvPr/>
          </p:nvSpPr>
          <p:spPr>
            <a:xfrm>
              <a:off x="558800" y="4797710"/>
              <a:ext cx="278431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AF9E4B7-38F0-6D1C-212C-7A6C65A3778D}"/>
              </a:ext>
            </a:extLst>
          </p:cNvPr>
          <p:cNvGrpSpPr/>
          <p:nvPr/>
        </p:nvGrpSpPr>
        <p:grpSpPr>
          <a:xfrm>
            <a:off x="8267961" y="4005567"/>
            <a:ext cx="2784316" cy="898315"/>
            <a:chOff x="558800" y="4453778"/>
            <a:chExt cx="2784316" cy="89831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0C00E6C-3124-5DEB-796B-FC66DC70DA7D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8DB788E-3809-8562-BE82-08DC011F331F}"/>
                </a:ext>
              </a:extLst>
            </p:cNvPr>
            <p:cNvSpPr txBox="1"/>
            <p:nvPr/>
          </p:nvSpPr>
          <p:spPr>
            <a:xfrm>
              <a:off x="558800" y="4797710"/>
              <a:ext cx="278431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3560947"/>
      </p:ext>
    </p:extLst>
  </p:cSld>
  <p:clrMapOvr>
    <a:masterClrMapping/>
  </p:clrMapOvr>
  <p:transition spd="med" advTm="300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01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cxnSp>
        <p:nvCxnSpPr>
          <p:cNvPr id="10" name="肘形连接符 4">
            <a:extLst>
              <a:ext uri="{FF2B5EF4-FFF2-40B4-BE49-F238E27FC236}">
                <a16:creationId xmlns:a16="http://schemas.microsoft.com/office/drawing/2014/main" id="{7C72CD9A-80ED-61BC-6F70-11CBFF31531C}"/>
              </a:ext>
            </a:extLst>
          </p:cNvPr>
          <p:cNvCxnSpPr>
            <a:endCxn id="12" idx="16"/>
          </p:cNvCxnSpPr>
          <p:nvPr/>
        </p:nvCxnSpPr>
        <p:spPr>
          <a:xfrm rot="10800000" flipV="1">
            <a:off x="2684386" y="1628605"/>
            <a:ext cx="2352511" cy="2298486"/>
          </a:xfrm>
          <a:prstGeom prst="bentConnector3">
            <a:avLst>
              <a:gd name="adj1" fmla="val 50000"/>
            </a:avLst>
          </a:prstGeom>
          <a:ln>
            <a:solidFill>
              <a:srgbClr val="8A8A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3739D062-3AE8-29AE-CA45-76252876AD13}"/>
              </a:ext>
            </a:extLst>
          </p:cNvPr>
          <p:cNvSpPr/>
          <p:nvPr/>
        </p:nvSpPr>
        <p:spPr>
          <a:xfrm>
            <a:off x="5037530" y="1389787"/>
            <a:ext cx="2122714" cy="522514"/>
          </a:xfrm>
          <a:prstGeom prst="rect">
            <a:avLst/>
          </a:pr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2" name="Freeform 153">
            <a:extLst>
              <a:ext uri="{FF2B5EF4-FFF2-40B4-BE49-F238E27FC236}">
                <a16:creationId xmlns:a16="http://schemas.microsoft.com/office/drawing/2014/main" id="{42494989-501F-B7A1-176C-204029698C13}"/>
              </a:ext>
            </a:extLst>
          </p:cNvPr>
          <p:cNvSpPr>
            <a:spLocks noEditPoints="1"/>
          </p:cNvSpPr>
          <p:nvPr/>
        </p:nvSpPr>
        <p:spPr bwMode="auto">
          <a:xfrm>
            <a:off x="2113198" y="3576072"/>
            <a:ext cx="704419" cy="700768"/>
          </a:xfrm>
          <a:custGeom>
            <a:avLst/>
            <a:gdLst>
              <a:gd name="T0" fmla="*/ 43 w 85"/>
              <a:gd name="T1" fmla="*/ 0 h 84"/>
              <a:gd name="T2" fmla="*/ 73 w 85"/>
              <a:gd name="T3" fmla="*/ 12 h 84"/>
              <a:gd name="T4" fmla="*/ 85 w 85"/>
              <a:gd name="T5" fmla="*/ 42 h 84"/>
              <a:gd name="T6" fmla="*/ 73 w 85"/>
              <a:gd name="T7" fmla="*/ 72 h 84"/>
              <a:gd name="T8" fmla="*/ 43 w 85"/>
              <a:gd name="T9" fmla="*/ 84 h 84"/>
              <a:gd name="T10" fmla="*/ 13 w 85"/>
              <a:gd name="T11" fmla="*/ 72 h 84"/>
              <a:gd name="T12" fmla="*/ 0 w 85"/>
              <a:gd name="T13" fmla="*/ 42 h 84"/>
              <a:gd name="T14" fmla="*/ 13 w 85"/>
              <a:gd name="T15" fmla="*/ 12 h 84"/>
              <a:gd name="T16" fmla="*/ 43 w 85"/>
              <a:gd name="T17" fmla="*/ 0 h 84"/>
              <a:gd name="T18" fmla="*/ 62 w 85"/>
              <a:gd name="T19" fmla="*/ 23 h 84"/>
              <a:gd name="T20" fmla="*/ 43 w 85"/>
              <a:gd name="T21" fmla="*/ 15 h 84"/>
              <a:gd name="T22" fmla="*/ 24 w 85"/>
              <a:gd name="T23" fmla="*/ 23 h 84"/>
              <a:gd name="T24" fmla="*/ 16 w 85"/>
              <a:gd name="T25" fmla="*/ 42 h 84"/>
              <a:gd name="T26" fmla="*/ 24 w 85"/>
              <a:gd name="T27" fmla="*/ 61 h 84"/>
              <a:gd name="T28" fmla="*/ 43 w 85"/>
              <a:gd name="T29" fmla="*/ 69 h 84"/>
              <a:gd name="T30" fmla="*/ 62 w 85"/>
              <a:gd name="T31" fmla="*/ 61 h 84"/>
              <a:gd name="T32" fmla="*/ 69 w 85"/>
              <a:gd name="T33" fmla="*/ 42 h 84"/>
              <a:gd name="T34" fmla="*/ 62 w 85"/>
              <a:gd name="T35" fmla="*/ 23 h 84"/>
              <a:gd name="T36" fmla="*/ 35 w 85"/>
              <a:gd name="T37" fmla="*/ 23 h 84"/>
              <a:gd name="T38" fmla="*/ 22 w 85"/>
              <a:gd name="T39" fmla="*/ 36 h 84"/>
              <a:gd name="T40" fmla="*/ 44 w 85"/>
              <a:gd name="T41" fmla="*/ 31 h 84"/>
              <a:gd name="T42" fmla="*/ 35 w 85"/>
              <a:gd name="T43" fmla="*/ 23 h 84"/>
              <a:gd name="T44" fmla="*/ 22 w 85"/>
              <a:gd name="T45" fmla="*/ 39 h 84"/>
              <a:gd name="T46" fmla="*/ 28 w 85"/>
              <a:gd name="T47" fmla="*/ 57 h 84"/>
              <a:gd name="T48" fmla="*/ 34 w 85"/>
              <a:gd name="T49" fmla="*/ 36 h 84"/>
              <a:gd name="T50" fmla="*/ 22 w 85"/>
              <a:gd name="T51" fmla="*/ 39 h 84"/>
              <a:gd name="T52" fmla="*/ 30 w 85"/>
              <a:gd name="T53" fmla="*/ 59 h 84"/>
              <a:gd name="T54" fmla="*/ 48 w 85"/>
              <a:gd name="T55" fmla="*/ 63 h 84"/>
              <a:gd name="T56" fmla="*/ 34 w 85"/>
              <a:gd name="T57" fmla="*/ 47 h 84"/>
              <a:gd name="T58" fmla="*/ 30 w 85"/>
              <a:gd name="T59" fmla="*/ 59 h 84"/>
              <a:gd name="T60" fmla="*/ 51 w 85"/>
              <a:gd name="T61" fmla="*/ 61 h 84"/>
              <a:gd name="T62" fmla="*/ 63 w 85"/>
              <a:gd name="T63" fmla="*/ 48 h 84"/>
              <a:gd name="T64" fmla="*/ 42 w 85"/>
              <a:gd name="T65" fmla="*/ 53 h 84"/>
              <a:gd name="T66" fmla="*/ 51 w 85"/>
              <a:gd name="T67" fmla="*/ 61 h 84"/>
              <a:gd name="T68" fmla="*/ 64 w 85"/>
              <a:gd name="T69" fmla="*/ 45 h 84"/>
              <a:gd name="T70" fmla="*/ 58 w 85"/>
              <a:gd name="T71" fmla="*/ 27 h 84"/>
              <a:gd name="T72" fmla="*/ 52 w 85"/>
              <a:gd name="T73" fmla="*/ 48 h 84"/>
              <a:gd name="T74" fmla="*/ 64 w 85"/>
              <a:gd name="T75" fmla="*/ 45 h 84"/>
              <a:gd name="T76" fmla="*/ 55 w 85"/>
              <a:gd name="T77" fmla="*/ 25 h 84"/>
              <a:gd name="T78" fmla="*/ 38 w 85"/>
              <a:gd name="T79" fmla="*/ 22 h 84"/>
              <a:gd name="T80" fmla="*/ 53 w 85"/>
              <a:gd name="T81" fmla="*/ 36 h 84"/>
              <a:gd name="T82" fmla="*/ 55 w 85"/>
              <a:gd name="T83" fmla="*/ 2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5" h="84">
                <a:moveTo>
                  <a:pt x="43" y="0"/>
                </a:moveTo>
                <a:cubicBezTo>
                  <a:pt x="54" y="0"/>
                  <a:pt x="65" y="4"/>
                  <a:pt x="73" y="12"/>
                </a:cubicBezTo>
                <a:cubicBezTo>
                  <a:pt x="80" y="20"/>
                  <a:pt x="85" y="30"/>
                  <a:pt x="85" y="42"/>
                </a:cubicBezTo>
                <a:cubicBezTo>
                  <a:pt x="85" y="54"/>
                  <a:pt x="80" y="64"/>
                  <a:pt x="73" y="72"/>
                </a:cubicBezTo>
                <a:cubicBezTo>
                  <a:pt x="65" y="79"/>
                  <a:pt x="54" y="84"/>
                  <a:pt x="43" y="84"/>
                </a:cubicBezTo>
                <a:cubicBezTo>
                  <a:pt x="31" y="84"/>
                  <a:pt x="20" y="79"/>
                  <a:pt x="13" y="72"/>
                </a:cubicBezTo>
                <a:cubicBezTo>
                  <a:pt x="5" y="64"/>
                  <a:pt x="0" y="54"/>
                  <a:pt x="0" y="42"/>
                </a:cubicBezTo>
                <a:cubicBezTo>
                  <a:pt x="0" y="30"/>
                  <a:pt x="5" y="20"/>
                  <a:pt x="13" y="12"/>
                </a:cubicBezTo>
                <a:cubicBezTo>
                  <a:pt x="20" y="4"/>
                  <a:pt x="31" y="0"/>
                  <a:pt x="43" y="0"/>
                </a:cubicBezTo>
                <a:close/>
                <a:moveTo>
                  <a:pt x="62" y="23"/>
                </a:moveTo>
                <a:cubicBezTo>
                  <a:pt x="57" y="18"/>
                  <a:pt x="50" y="15"/>
                  <a:pt x="43" y="15"/>
                </a:cubicBezTo>
                <a:cubicBezTo>
                  <a:pt x="35" y="15"/>
                  <a:pt x="29" y="18"/>
                  <a:pt x="24" y="23"/>
                </a:cubicBezTo>
                <a:cubicBezTo>
                  <a:pt x="19" y="28"/>
                  <a:pt x="16" y="35"/>
                  <a:pt x="16" y="42"/>
                </a:cubicBezTo>
                <a:cubicBezTo>
                  <a:pt x="16" y="49"/>
                  <a:pt x="19" y="56"/>
                  <a:pt x="24" y="61"/>
                </a:cubicBezTo>
                <a:cubicBezTo>
                  <a:pt x="29" y="66"/>
                  <a:pt x="35" y="69"/>
                  <a:pt x="43" y="69"/>
                </a:cubicBezTo>
                <a:cubicBezTo>
                  <a:pt x="50" y="69"/>
                  <a:pt x="57" y="66"/>
                  <a:pt x="62" y="61"/>
                </a:cubicBezTo>
                <a:cubicBezTo>
                  <a:pt x="66" y="56"/>
                  <a:pt x="69" y="49"/>
                  <a:pt x="69" y="42"/>
                </a:cubicBezTo>
                <a:cubicBezTo>
                  <a:pt x="69" y="35"/>
                  <a:pt x="66" y="28"/>
                  <a:pt x="62" y="23"/>
                </a:cubicBezTo>
                <a:close/>
                <a:moveTo>
                  <a:pt x="35" y="23"/>
                </a:moveTo>
                <a:cubicBezTo>
                  <a:pt x="27" y="26"/>
                  <a:pt x="24" y="31"/>
                  <a:pt x="22" y="36"/>
                </a:cubicBezTo>
                <a:cubicBezTo>
                  <a:pt x="44" y="31"/>
                  <a:pt x="44" y="31"/>
                  <a:pt x="44" y="31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22" y="39"/>
                </a:moveTo>
                <a:cubicBezTo>
                  <a:pt x="21" y="47"/>
                  <a:pt x="24" y="53"/>
                  <a:pt x="28" y="57"/>
                </a:cubicBezTo>
                <a:cubicBezTo>
                  <a:pt x="34" y="36"/>
                  <a:pt x="34" y="36"/>
                  <a:pt x="34" y="36"/>
                </a:cubicBezTo>
                <a:cubicBezTo>
                  <a:pt x="22" y="39"/>
                  <a:pt x="22" y="39"/>
                  <a:pt x="22" y="39"/>
                </a:cubicBezTo>
                <a:close/>
                <a:moveTo>
                  <a:pt x="30" y="59"/>
                </a:moveTo>
                <a:cubicBezTo>
                  <a:pt x="36" y="63"/>
                  <a:pt x="42" y="64"/>
                  <a:pt x="48" y="63"/>
                </a:cubicBezTo>
                <a:cubicBezTo>
                  <a:pt x="34" y="47"/>
                  <a:pt x="34" y="47"/>
                  <a:pt x="34" y="47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1" y="61"/>
                </a:moveTo>
                <a:cubicBezTo>
                  <a:pt x="58" y="58"/>
                  <a:pt x="61" y="53"/>
                  <a:pt x="63" y="48"/>
                </a:cubicBezTo>
                <a:cubicBezTo>
                  <a:pt x="42" y="53"/>
                  <a:pt x="42" y="53"/>
                  <a:pt x="42" y="53"/>
                </a:cubicBezTo>
                <a:cubicBezTo>
                  <a:pt x="51" y="61"/>
                  <a:pt x="51" y="61"/>
                  <a:pt x="51" y="61"/>
                </a:cubicBezTo>
                <a:close/>
                <a:moveTo>
                  <a:pt x="64" y="45"/>
                </a:moveTo>
                <a:cubicBezTo>
                  <a:pt x="64" y="37"/>
                  <a:pt x="62" y="32"/>
                  <a:pt x="58" y="27"/>
                </a:cubicBezTo>
                <a:cubicBezTo>
                  <a:pt x="52" y="48"/>
                  <a:pt x="52" y="48"/>
                  <a:pt x="52" y="48"/>
                </a:cubicBezTo>
                <a:cubicBezTo>
                  <a:pt x="64" y="45"/>
                  <a:pt x="64" y="45"/>
                  <a:pt x="64" y="45"/>
                </a:cubicBezTo>
                <a:close/>
                <a:moveTo>
                  <a:pt x="55" y="25"/>
                </a:moveTo>
                <a:cubicBezTo>
                  <a:pt x="49" y="21"/>
                  <a:pt x="43" y="20"/>
                  <a:pt x="38" y="22"/>
                </a:cubicBezTo>
                <a:cubicBezTo>
                  <a:pt x="53" y="36"/>
                  <a:pt x="53" y="36"/>
                  <a:pt x="53" y="36"/>
                </a:cubicBezTo>
                <a:lnTo>
                  <a:pt x="55" y="25"/>
                </a:lnTo>
                <a:close/>
              </a:path>
            </a:pathLst>
          </a:custGeom>
          <a:solidFill>
            <a:srgbClr val="8A8A8A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356">
            <a:extLst>
              <a:ext uri="{FF2B5EF4-FFF2-40B4-BE49-F238E27FC236}">
                <a16:creationId xmlns:a16="http://schemas.microsoft.com/office/drawing/2014/main" id="{F9138B56-FC34-5DF6-55C4-DB5938994959}"/>
              </a:ext>
            </a:extLst>
          </p:cNvPr>
          <p:cNvSpPr>
            <a:spLocks noEditPoints="1"/>
          </p:cNvSpPr>
          <p:nvPr/>
        </p:nvSpPr>
        <p:spPr bwMode="auto">
          <a:xfrm>
            <a:off x="4532635" y="3479844"/>
            <a:ext cx="504895" cy="795732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rgbClr val="313BBE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FD07D741-1924-BBE6-CA64-89CCA8C85AB9}"/>
              </a:ext>
            </a:extLst>
          </p:cNvPr>
          <p:cNvSpPr/>
          <p:nvPr/>
        </p:nvSpPr>
        <p:spPr>
          <a:xfrm>
            <a:off x="6752548" y="3556044"/>
            <a:ext cx="727242" cy="740824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26">
            <a:extLst>
              <a:ext uri="{FF2B5EF4-FFF2-40B4-BE49-F238E27FC236}">
                <a16:creationId xmlns:a16="http://schemas.microsoft.com/office/drawing/2014/main" id="{E637076F-B757-1A1D-5447-2EB446429EE8}"/>
              </a:ext>
            </a:extLst>
          </p:cNvPr>
          <p:cNvSpPr>
            <a:spLocks noEditPoints="1"/>
          </p:cNvSpPr>
          <p:nvPr/>
        </p:nvSpPr>
        <p:spPr bwMode="auto">
          <a:xfrm>
            <a:off x="9194808" y="3537972"/>
            <a:ext cx="632479" cy="730821"/>
          </a:xfrm>
          <a:custGeom>
            <a:avLst/>
            <a:gdLst>
              <a:gd name="T0" fmla="*/ 1137 w 1137"/>
              <a:gd name="T1" fmla="*/ 1189 h 1313"/>
              <a:gd name="T2" fmla="*/ 802 w 1137"/>
              <a:gd name="T3" fmla="*/ 777 h 1313"/>
              <a:gd name="T4" fmla="*/ 655 w 1137"/>
              <a:gd name="T5" fmla="*/ 1245 h 1313"/>
              <a:gd name="T6" fmla="*/ 608 w 1137"/>
              <a:gd name="T7" fmla="*/ 958 h 1313"/>
              <a:gd name="T8" fmla="*/ 529 w 1137"/>
              <a:gd name="T9" fmla="*/ 958 h 1313"/>
              <a:gd name="T10" fmla="*/ 482 w 1137"/>
              <a:gd name="T11" fmla="*/ 1245 h 1313"/>
              <a:gd name="T12" fmla="*/ 335 w 1137"/>
              <a:gd name="T13" fmla="*/ 777 h 1313"/>
              <a:gd name="T14" fmla="*/ 0 w 1137"/>
              <a:gd name="T15" fmla="*/ 1189 h 1313"/>
              <a:gd name="T16" fmla="*/ 0 w 1137"/>
              <a:gd name="T17" fmla="*/ 1195 h 1313"/>
              <a:gd name="T18" fmla="*/ 0 w 1137"/>
              <a:gd name="T19" fmla="*/ 1198 h 1313"/>
              <a:gd name="T20" fmla="*/ 568 w 1137"/>
              <a:gd name="T21" fmla="*/ 1302 h 1313"/>
              <a:gd name="T22" fmla="*/ 1137 w 1137"/>
              <a:gd name="T23" fmla="*/ 1198 h 1313"/>
              <a:gd name="T24" fmla="*/ 1137 w 1137"/>
              <a:gd name="T25" fmla="*/ 1195 h 1313"/>
              <a:gd name="T26" fmla="*/ 1137 w 1137"/>
              <a:gd name="T27" fmla="*/ 1189 h 1313"/>
              <a:gd name="T28" fmla="*/ 598 w 1137"/>
              <a:gd name="T29" fmla="*/ 814 h 1313"/>
              <a:gd name="T30" fmla="*/ 539 w 1137"/>
              <a:gd name="T31" fmla="*/ 814 h 1313"/>
              <a:gd name="T32" fmla="*/ 523 w 1137"/>
              <a:gd name="T33" fmla="*/ 821 h 1313"/>
              <a:gd name="T34" fmla="*/ 500 w 1137"/>
              <a:gd name="T35" fmla="*/ 843 h 1313"/>
              <a:gd name="T36" fmla="*/ 496 w 1137"/>
              <a:gd name="T37" fmla="*/ 871 h 1313"/>
              <a:gd name="T38" fmla="*/ 525 w 1137"/>
              <a:gd name="T39" fmla="*/ 919 h 1313"/>
              <a:gd name="T40" fmla="*/ 544 w 1137"/>
              <a:gd name="T41" fmla="*/ 930 h 1313"/>
              <a:gd name="T42" fmla="*/ 593 w 1137"/>
              <a:gd name="T43" fmla="*/ 930 h 1313"/>
              <a:gd name="T44" fmla="*/ 612 w 1137"/>
              <a:gd name="T45" fmla="*/ 919 h 1313"/>
              <a:gd name="T46" fmla="*/ 641 w 1137"/>
              <a:gd name="T47" fmla="*/ 871 h 1313"/>
              <a:gd name="T48" fmla="*/ 637 w 1137"/>
              <a:gd name="T49" fmla="*/ 843 h 1313"/>
              <a:gd name="T50" fmla="*/ 614 w 1137"/>
              <a:gd name="T51" fmla="*/ 821 h 1313"/>
              <a:gd name="T52" fmla="*/ 598 w 1137"/>
              <a:gd name="T53" fmla="*/ 814 h 1313"/>
              <a:gd name="T54" fmla="*/ 568 w 1137"/>
              <a:gd name="T55" fmla="*/ 700 h 1313"/>
              <a:gd name="T56" fmla="*/ 822 w 1137"/>
              <a:gd name="T57" fmla="*/ 326 h 1313"/>
              <a:gd name="T58" fmla="*/ 568 w 1137"/>
              <a:gd name="T59" fmla="*/ 0 h 1313"/>
              <a:gd name="T60" fmla="*/ 315 w 1137"/>
              <a:gd name="T61" fmla="*/ 326 h 1313"/>
              <a:gd name="T62" fmla="*/ 568 w 1137"/>
              <a:gd name="T63" fmla="*/ 700 h 1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7" h="1313">
                <a:moveTo>
                  <a:pt x="1137" y="1189"/>
                </a:moveTo>
                <a:cubicBezTo>
                  <a:pt x="1137" y="1017"/>
                  <a:pt x="1000" y="853"/>
                  <a:pt x="802" y="777"/>
                </a:cubicBezTo>
                <a:lnTo>
                  <a:pt x="655" y="1245"/>
                </a:lnTo>
                <a:lnTo>
                  <a:pt x="608" y="958"/>
                </a:lnTo>
                <a:lnTo>
                  <a:pt x="529" y="958"/>
                </a:lnTo>
                <a:lnTo>
                  <a:pt x="482" y="1245"/>
                </a:lnTo>
                <a:lnTo>
                  <a:pt x="335" y="777"/>
                </a:lnTo>
                <a:cubicBezTo>
                  <a:pt x="138" y="853"/>
                  <a:pt x="0" y="1017"/>
                  <a:pt x="0" y="1189"/>
                </a:cubicBezTo>
                <a:cubicBezTo>
                  <a:pt x="0" y="1191"/>
                  <a:pt x="0" y="1193"/>
                  <a:pt x="0" y="1195"/>
                </a:cubicBezTo>
                <a:cubicBezTo>
                  <a:pt x="0" y="1196"/>
                  <a:pt x="0" y="1197"/>
                  <a:pt x="0" y="1198"/>
                </a:cubicBezTo>
                <a:cubicBezTo>
                  <a:pt x="0" y="1313"/>
                  <a:pt x="119" y="1302"/>
                  <a:pt x="568" y="1302"/>
                </a:cubicBezTo>
                <a:cubicBezTo>
                  <a:pt x="1047" y="1302"/>
                  <a:pt x="1137" y="1313"/>
                  <a:pt x="1137" y="1198"/>
                </a:cubicBezTo>
                <a:cubicBezTo>
                  <a:pt x="1137" y="1197"/>
                  <a:pt x="1137" y="1196"/>
                  <a:pt x="1137" y="1195"/>
                </a:cubicBezTo>
                <a:cubicBezTo>
                  <a:pt x="1137" y="1193"/>
                  <a:pt x="1137" y="1191"/>
                  <a:pt x="1137" y="1189"/>
                </a:cubicBezTo>
                <a:close/>
                <a:moveTo>
                  <a:pt x="598" y="814"/>
                </a:moveTo>
                <a:lnTo>
                  <a:pt x="539" y="814"/>
                </a:lnTo>
                <a:cubicBezTo>
                  <a:pt x="533" y="814"/>
                  <a:pt x="527" y="816"/>
                  <a:pt x="523" y="821"/>
                </a:cubicBezTo>
                <a:lnTo>
                  <a:pt x="500" y="843"/>
                </a:lnTo>
                <a:cubicBezTo>
                  <a:pt x="493" y="851"/>
                  <a:pt x="491" y="862"/>
                  <a:pt x="496" y="871"/>
                </a:cubicBezTo>
                <a:lnTo>
                  <a:pt x="525" y="919"/>
                </a:lnTo>
                <a:cubicBezTo>
                  <a:pt x="529" y="926"/>
                  <a:pt x="536" y="930"/>
                  <a:pt x="544" y="930"/>
                </a:cubicBezTo>
                <a:lnTo>
                  <a:pt x="593" y="930"/>
                </a:lnTo>
                <a:cubicBezTo>
                  <a:pt x="601" y="930"/>
                  <a:pt x="608" y="926"/>
                  <a:pt x="612" y="919"/>
                </a:cubicBezTo>
                <a:lnTo>
                  <a:pt x="641" y="871"/>
                </a:lnTo>
                <a:cubicBezTo>
                  <a:pt x="646" y="862"/>
                  <a:pt x="644" y="851"/>
                  <a:pt x="637" y="843"/>
                </a:cubicBezTo>
                <a:lnTo>
                  <a:pt x="614" y="821"/>
                </a:lnTo>
                <a:cubicBezTo>
                  <a:pt x="610" y="816"/>
                  <a:pt x="604" y="814"/>
                  <a:pt x="598" y="814"/>
                </a:cubicBezTo>
                <a:close/>
                <a:moveTo>
                  <a:pt x="568" y="700"/>
                </a:moveTo>
                <a:cubicBezTo>
                  <a:pt x="708" y="700"/>
                  <a:pt x="822" y="506"/>
                  <a:pt x="822" y="326"/>
                </a:cubicBezTo>
                <a:cubicBezTo>
                  <a:pt x="822" y="146"/>
                  <a:pt x="708" y="0"/>
                  <a:pt x="568" y="0"/>
                </a:cubicBezTo>
                <a:cubicBezTo>
                  <a:pt x="429" y="0"/>
                  <a:pt x="315" y="146"/>
                  <a:pt x="315" y="326"/>
                </a:cubicBezTo>
                <a:cubicBezTo>
                  <a:pt x="315" y="506"/>
                  <a:pt x="429" y="700"/>
                  <a:pt x="568" y="700"/>
                </a:cubicBezTo>
                <a:close/>
              </a:path>
            </a:pathLst>
          </a:custGeom>
          <a:solidFill>
            <a:srgbClr val="8A8A8A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肘形连接符 13">
            <a:extLst>
              <a:ext uri="{FF2B5EF4-FFF2-40B4-BE49-F238E27FC236}">
                <a16:creationId xmlns:a16="http://schemas.microsoft.com/office/drawing/2014/main" id="{CCC663CE-95F0-9E34-6CE4-7D69D53093BF}"/>
              </a:ext>
            </a:extLst>
          </p:cNvPr>
          <p:cNvCxnSpPr/>
          <p:nvPr/>
        </p:nvCxnSpPr>
        <p:spPr>
          <a:xfrm rot="5400000">
            <a:off x="4506583" y="2647355"/>
            <a:ext cx="1965409" cy="495300"/>
          </a:xfrm>
          <a:prstGeom prst="bentConnector3">
            <a:avLst>
              <a:gd name="adj1" fmla="val 100402"/>
            </a:avLst>
          </a:prstGeom>
          <a:ln>
            <a:solidFill>
              <a:srgbClr val="313B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4">
            <a:extLst>
              <a:ext uri="{FF2B5EF4-FFF2-40B4-BE49-F238E27FC236}">
                <a16:creationId xmlns:a16="http://schemas.microsoft.com/office/drawing/2014/main" id="{1744F27F-4CB3-16E8-1628-0573D8853641}"/>
              </a:ext>
            </a:extLst>
          </p:cNvPr>
          <p:cNvCxnSpPr/>
          <p:nvPr/>
        </p:nvCxnSpPr>
        <p:spPr>
          <a:xfrm rot="16200000" flipH="1">
            <a:off x="5506707" y="2742605"/>
            <a:ext cx="1965410" cy="304800"/>
          </a:xfrm>
          <a:prstGeom prst="bentConnector3">
            <a:avLst>
              <a:gd name="adj1" fmla="val 99917"/>
            </a:avLst>
          </a:prstGeom>
          <a:ln>
            <a:solidFill>
              <a:srgbClr val="313B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F876A90-9144-4A1C-AE38-C73C0DCC8C19}"/>
              </a:ext>
            </a:extLst>
          </p:cNvPr>
          <p:cNvGrpSpPr/>
          <p:nvPr/>
        </p:nvGrpSpPr>
        <p:grpSpPr>
          <a:xfrm>
            <a:off x="7159972" y="1651044"/>
            <a:ext cx="2031365" cy="2389505"/>
            <a:chOff x="11276" y="2168"/>
            <a:chExt cx="3199" cy="3763"/>
          </a:xfrm>
        </p:grpSpPr>
        <p:cxnSp>
          <p:nvCxnSpPr>
            <p:cNvPr id="27" name="肘形连接符 8">
              <a:extLst>
                <a:ext uri="{FF2B5EF4-FFF2-40B4-BE49-F238E27FC236}">
                  <a16:creationId xmlns:a16="http://schemas.microsoft.com/office/drawing/2014/main" id="{6210EE7F-5EA7-35E2-D327-8209E5F2874A}"/>
                </a:ext>
              </a:extLst>
            </p:cNvPr>
            <p:cNvCxnSpPr>
              <a:cxnSpLocks/>
              <a:stCxn id="11" idx="3"/>
            </p:cNvCxnSpPr>
            <p:nvPr/>
          </p:nvCxnSpPr>
          <p:spPr>
            <a:xfrm>
              <a:off x="11276" y="2168"/>
              <a:ext cx="2389" cy="3763"/>
            </a:xfrm>
            <a:prstGeom prst="bentConnector2">
              <a:avLst/>
            </a:prstGeom>
            <a:ln>
              <a:solidFill>
                <a:srgbClr val="8A8A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74D289CC-356B-CB97-3977-2608B11EA814}"/>
                </a:ext>
              </a:extLst>
            </p:cNvPr>
            <p:cNvCxnSpPr/>
            <p:nvPr/>
          </p:nvCxnSpPr>
          <p:spPr>
            <a:xfrm>
              <a:off x="13665" y="5931"/>
              <a:ext cx="810" cy="0"/>
            </a:xfrm>
            <a:prstGeom prst="line">
              <a:avLst/>
            </a:prstGeom>
            <a:ln>
              <a:solidFill>
                <a:srgbClr val="8A8A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3290235-3063-F767-FC86-3A7A1CAD36D5}"/>
              </a:ext>
            </a:extLst>
          </p:cNvPr>
          <p:cNvGrpSpPr/>
          <p:nvPr/>
        </p:nvGrpSpPr>
        <p:grpSpPr>
          <a:xfrm>
            <a:off x="1587698" y="4453778"/>
            <a:ext cx="1755418" cy="1383063"/>
            <a:chOff x="1587698" y="4453778"/>
            <a:chExt cx="1755418" cy="138306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C2FDE47-A5A0-382B-ED72-E70AEC163F93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C036EB9-5DDC-AA65-29CA-22536A1C7006}"/>
                </a:ext>
              </a:extLst>
            </p:cNvPr>
            <p:cNvSpPr txBox="1"/>
            <p:nvPr/>
          </p:nvSpPr>
          <p:spPr>
            <a:xfrm>
              <a:off x="1587698" y="4797710"/>
              <a:ext cx="175541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95A465D-768E-20A1-9069-36035D077A94}"/>
              </a:ext>
            </a:extLst>
          </p:cNvPr>
          <p:cNvGrpSpPr/>
          <p:nvPr/>
        </p:nvGrpSpPr>
        <p:grpSpPr>
          <a:xfrm>
            <a:off x="3907373" y="4453778"/>
            <a:ext cx="1755418" cy="1383063"/>
            <a:chOff x="1587698" y="4453778"/>
            <a:chExt cx="1755418" cy="138306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DA97EE4-C403-9308-378B-FAFA6504C16C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A9646C6-F3A6-8372-93FB-5EF99CFC8EB8}"/>
                </a:ext>
              </a:extLst>
            </p:cNvPr>
            <p:cNvSpPr txBox="1"/>
            <p:nvPr/>
          </p:nvSpPr>
          <p:spPr>
            <a:xfrm>
              <a:off x="1587698" y="4797710"/>
              <a:ext cx="175541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06C6B08-5C13-592D-8AC9-DE11307E91B6}"/>
              </a:ext>
            </a:extLst>
          </p:cNvPr>
          <p:cNvGrpSpPr/>
          <p:nvPr/>
        </p:nvGrpSpPr>
        <p:grpSpPr>
          <a:xfrm>
            <a:off x="6238460" y="4453778"/>
            <a:ext cx="1755418" cy="1383063"/>
            <a:chOff x="1587698" y="4453778"/>
            <a:chExt cx="1755418" cy="138306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C3AC253-6C70-658E-265D-939C3C12E033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417E652-D03D-0AA1-D12D-F8D063AB1B35}"/>
                </a:ext>
              </a:extLst>
            </p:cNvPr>
            <p:cNvSpPr txBox="1"/>
            <p:nvPr/>
          </p:nvSpPr>
          <p:spPr>
            <a:xfrm>
              <a:off x="1587698" y="4797710"/>
              <a:ext cx="175541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2AABD02-DAE0-E278-BEB4-F37351BDFD5A}"/>
              </a:ext>
            </a:extLst>
          </p:cNvPr>
          <p:cNvGrpSpPr/>
          <p:nvPr/>
        </p:nvGrpSpPr>
        <p:grpSpPr>
          <a:xfrm>
            <a:off x="8633338" y="4453778"/>
            <a:ext cx="1755418" cy="1383063"/>
            <a:chOff x="1587698" y="4453778"/>
            <a:chExt cx="1755418" cy="138306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95CA54D-A10F-1868-8B9C-92AB1239E1A3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DEBFCF8-41BB-C64E-9499-DDB9B8C500F9}"/>
                </a:ext>
              </a:extLst>
            </p:cNvPr>
            <p:cNvSpPr txBox="1"/>
            <p:nvPr/>
          </p:nvSpPr>
          <p:spPr>
            <a:xfrm>
              <a:off x="1587698" y="4797710"/>
              <a:ext cx="175541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1121609"/>
      </p:ext>
    </p:extLst>
  </p:cSld>
  <p:clrMapOvr>
    <a:masterClrMapping/>
  </p:clrMapOvr>
  <p:transition spd="med" advTm="300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01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10FC806-6413-ABC9-FC04-CA1D3467B973}"/>
              </a:ext>
            </a:extLst>
          </p:cNvPr>
          <p:cNvCxnSpPr/>
          <p:nvPr/>
        </p:nvCxnSpPr>
        <p:spPr>
          <a:xfrm>
            <a:off x="1041400" y="3627128"/>
            <a:ext cx="10086109" cy="0"/>
          </a:xfrm>
          <a:prstGeom prst="line">
            <a:avLst/>
          </a:prstGeom>
          <a:solidFill>
            <a:srgbClr val="F8C002"/>
          </a:solidFill>
          <a:ln w="38100">
            <a:solidFill>
              <a:srgbClr val="313B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93AA9CC8-38E4-7C47-05E6-B4B27B94C58A}"/>
              </a:ext>
            </a:extLst>
          </p:cNvPr>
          <p:cNvSpPr/>
          <p:nvPr/>
        </p:nvSpPr>
        <p:spPr>
          <a:xfrm>
            <a:off x="2170250" y="3495510"/>
            <a:ext cx="263237" cy="263237"/>
          </a:xfrm>
          <a:prstGeom prst="ellipse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A3BEAA1-672E-3DEA-4BD2-80060DC9CBDA}"/>
              </a:ext>
            </a:extLst>
          </p:cNvPr>
          <p:cNvSpPr/>
          <p:nvPr/>
        </p:nvSpPr>
        <p:spPr>
          <a:xfrm>
            <a:off x="4735846" y="3495510"/>
            <a:ext cx="263237" cy="263237"/>
          </a:xfrm>
          <a:prstGeom prst="ellipse">
            <a:avLst/>
          </a:pr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355C59A-438F-414A-F2F0-8913FE78057F}"/>
              </a:ext>
            </a:extLst>
          </p:cNvPr>
          <p:cNvSpPr/>
          <p:nvPr/>
        </p:nvSpPr>
        <p:spPr>
          <a:xfrm>
            <a:off x="7301442" y="3495510"/>
            <a:ext cx="263237" cy="263237"/>
          </a:xfrm>
          <a:prstGeom prst="ellipse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E0CAF7F-1544-4C3B-3237-4CADE50875A8}"/>
              </a:ext>
            </a:extLst>
          </p:cNvPr>
          <p:cNvSpPr/>
          <p:nvPr/>
        </p:nvSpPr>
        <p:spPr>
          <a:xfrm>
            <a:off x="9864632" y="3495510"/>
            <a:ext cx="263237" cy="263237"/>
          </a:xfrm>
          <a:prstGeom prst="ellipse">
            <a:avLst/>
          </a:pr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id="{0B080136-C3E0-3FAF-2AF2-7BB6B958E7FD}"/>
              </a:ext>
            </a:extLst>
          </p:cNvPr>
          <p:cNvSpPr/>
          <p:nvPr/>
        </p:nvSpPr>
        <p:spPr>
          <a:xfrm>
            <a:off x="1834276" y="2375270"/>
            <a:ext cx="935184" cy="935184"/>
          </a:xfrm>
          <a:prstGeom prst="diamond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3" name="菱形 12">
            <a:extLst>
              <a:ext uri="{FF2B5EF4-FFF2-40B4-BE49-F238E27FC236}">
                <a16:creationId xmlns:a16="http://schemas.microsoft.com/office/drawing/2014/main" id="{8BCDF917-BD0C-2AAA-B59E-3A5064DF280F}"/>
              </a:ext>
            </a:extLst>
          </p:cNvPr>
          <p:cNvSpPr/>
          <p:nvPr/>
        </p:nvSpPr>
        <p:spPr>
          <a:xfrm>
            <a:off x="4410981" y="3943803"/>
            <a:ext cx="935184" cy="935184"/>
          </a:xfrm>
          <a:prstGeom prst="diamond">
            <a:avLst/>
          </a:pr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4" name="菱形 13">
            <a:extLst>
              <a:ext uri="{FF2B5EF4-FFF2-40B4-BE49-F238E27FC236}">
                <a16:creationId xmlns:a16="http://schemas.microsoft.com/office/drawing/2014/main" id="{3C9DF77E-B13A-FEC7-911B-ADC78185C5AE}"/>
              </a:ext>
            </a:extLst>
          </p:cNvPr>
          <p:cNvSpPr/>
          <p:nvPr/>
        </p:nvSpPr>
        <p:spPr>
          <a:xfrm>
            <a:off x="6951953" y="2375270"/>
            <a:ext cx="935184" cy="935184"/>
          </a:xfrm>
          <a:prstGeom prst="diamond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5" name="菱形 14">
            <a:extLst>
              <a:ext uri="{FF2B5EF4-FFF2-40B4-BE49-F238E27FC236}">
                <a16:creationId xmlns:a16="http://schemas.microsoft.com/office/drawing/2014/main" id="{30A40F06-3BEE-ED13-3851-93C188CC3B37}"/>
              </a:ext>
            </a:extLst>
          </p:cNvPr>
          <p:cNvSpPr/>
          <p:nvPr/>
        </p:nvSpPr>
        <p:spPr>
          <a:xfrm>
            <a:off x="9528658" y="3943803"/>
            <a:ext cx="935184" cy="935184"/>
          </a:xfrm>
          <a:prstGeom prst="diamond">
            <a:avLst/>
          </a:prstGeom>
          <a:solidFill>
            <a:srgbClr val="31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8AE0170-189A-C368-9063-6033CBB27A19}"/>
              </a:ext>
            </a:extLst>
          </p:cNvPr>
          <p:cNvGrpSpPr/>
          <p:nvPr/>
        </p:nvGrpSpPr>
        <p:grpSpPr>
          <a:xfrm>
            <a:off x="1280349" y="3943803"/>
            <a:ext cx="2043038" cy="1140689"/>
            <a:chOff x="1476821" y="4453778"/>
            <a:chExt cx="2043038" cy="114068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B1C025E-80AD-C277-D2D2-0A25D449B4FD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04F1632-86E2-2339-116C-5E86F02BF9DE}"/>
                </a:ext>
              </a:extLst>
            </p:cNvPr>
            <p:cNvSpPr txBox="1"/>
            <p:nvPr/>
          </p:nvSpPr>
          <p:spPr>
            <a:xfrm>
              <a:off x="1476821" y="4797710"/>
              <a:ext cx="204303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88C7995-CC95-1CF9-B72F-4D2CBFB60890}"/>
              </a:ext>
            </a:extLst>
          </p:cNvPr>
          <p:cNvGrpSpPr/>
          <p:nvPr/>
        </p:nvGrpSpPr>
        <p:grpSpPr>
          <a:xfrm>
            <a:off x="6411541" y="3943803"/>
            <a:ext cx="2043038" cy="1140689"/>
            <a:chOff x="1476821" y="4453778"/>
            <a:chExt cx="2043038" cy="114068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F5B413C-D492-2A76-AD68-212041FDD529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6BFB1A5-CBD0-CA4F-169F-A9D72D7A3A89}"/>
                </a:ext>
              </a:extLst>
            </p:cNvPr>
            <p:cNvSpPr txBox="1"/>
            <p:nvPr/>
          </p:nvSpPr>
          <p:spPr>
            <a:xfrm>
              <a:off x="1476821" y="4797710"/>
              <a:ext cx="204303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536695A-8201-5096-BAE9-33FDE2E217C9}"/>
              </a:ext>
            </a:extLst>
          </p:cNvPr>
          <p:cNvGrpSpPr/>
          <p:nvPr/>
        </p:nvGrpSpPr>
        <p:grpSpPr>
          <a:xfrm>
            <a:off x="3857054" y="2074433"/>
            <a:ext cx="2043038" cy="1140689"/>
            <a:chOff x="1476821" y="4453778"/>
            <a:chExt cx="2043038" cy="114068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5776DAD-290A-E43C-113B-009D781F0C2F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530CCB1-A6AD-91F5-D945-DB514F10DCD9}"/>
                </a:ext>
              </a:extLst>
            </p:cNvPr>
            <p:cNvSpPr txBox="1"/>
            <p:nvPr/>
          </p:nvSpPr>
          <p:spPr>
            <a:xfrm>
              <a:off x="1476821" y="4797710"/>
              <a:ext cx="204303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D2B1450-1E1D-A592-F082-32E48436AE52}"/>
              </a:ext>
            </a:extLst>
          </p:cNvPr>
          <p:cNvGrpSpPr/>
          <p:nvPr/>
        </p:nvGrpSpPr>
        <p:grpSpPr>
          <a:xfrm>
            <a:off x="8974731" y="2074433"/>
            <a:ext cx="2043038" cy="1140689"/>
            <a:chOff x="1476821" y="4453778"/>
            <a:chExt cx="2043038" cy="114068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C04AA3D-2846-B6C3-2523-6EC51A6DBCFF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34D780E-652E-F6D3-4565-C717FF006436}"/>
                </a:ext>
              </a:extLst>
            </p:cNvPr>
            <p:cNvSpPr txBox="1"/>
            <p:nvPr/>
          </p:nvSpPr>
          <p:spPr>
            <a:xfrm>
              <a:off x="1476821" y="4797710"/>
              <a:ext cx="204303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8903634"/>
      </p:ext>
    </p:extLst>
  </p:cSld>
  <p:clrMapOvr>
    <a:masterClrMapping/>
  </p:clrMapOvr>
  <p:transition spd="med" advTm="3000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01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7" name="弧形 6">
            <a:extLst>
              <a:ext uri="{FF2B5EF4-FFF2-40B4-BE49-F238E27FC236}">
                <a16:creationId xmlns:a16="http://schemas.microsoft.com/office/drawing/2014/main" id="{2803306C-FE80-8DC0-5F88-CD37AD293FFC}"/>
              </a:ext>
            </a:extLst>
          </p:cNvPr>
          <p:cNvSpPr/>
          <p:nvPr/>
        </p:nvSpPr>
        <p:spPr>
          <a:xfrm>
            <a:off x="1523070" y="2037162"/>
            <a:ext cx="1621162" cy="1582338"/>
          </a:xfrm>
          <a:prstGeom prst="arc">
            <a:avLst>
              <a:gd name="adj1" fmla="val 12260209"/>
              <a:gd name="adj2" fmla="val 8495205"/>
            </a:avLst>
          </a:prstGeom>
          <a:ln w="254000" cap="rnd" cmpd="sng" algn="ctr">
            <a:solidFill>
              <a:schemeClr val="tx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F6BE6B-CDD2-218F-EA4B-A7A0F6944430}"/>
              </a:ext>
            </a:extLst>
          </p:cNvPr>
          <p:cNvSpPr txBox="1"/>
          <p:nvPr/>
        </p:nvSpPr>
        <p:spPr>
          <a:xfrm>
            <a:off x="1745319" y="2274333"/>
            <a:ext cx="12009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6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C777E2F-E971-FC01-E65F-510E63263866}"/>
              </a:ext>
            </a:extLst>
          </p:cNvPr>
          <p:cNvGrpSpPr/>
          <p:nvPr/>
        </p:nvGrpSpPr>
        <p:grpSpPr>
          <a:xfrm>
            <a:off x="1297683" y="3946277"/>
            <a:ext cx="2104986" cy="1140689"/>
            <a:chOff x="1412914" y="4453778"/>
            <a:chExt cx="2104986" cy="114068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F9A5BD2-E97E-66E8-AB97-C0C9A6F16242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002C8CE-D153-EB31-3104-DCE1E8F2D97F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5" name="弧形 14">
            <a:extLst>
              <a:ext uri="{FF2B5EF4-FFF2-40B4-BE49-F238E27FC236}">
                <a16:creationId xmlns:a16="http://schemas.microsoft.com/office/drawing/2014/main" id="{78FA6D9A-8062-E4FA-4521-C5FA3F491E12}"/>
              </a:ext>
            </a:extLst>
          </p:cNvPr>
          <p:cNvSpPr/>
          <p:nvPr/>
        </p:nvSpPr>
        <p:spPr>
          <a:xfrm>
            <a:off x="3986870" y="2037162"/>
            <a:ext cx="1621162" cy="1582338"/>
          </a:xfrm>
          <a:prstGeom prst="arc">
            <a:avLst>
              <a:gd name="adj1" fmla="val 17546053"/>
              <a:gd name="adj2" fmla="val 15248235"/>
            </a:avLst>
          </a:prstGeom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3076375-7E4B-E20A-984C-9FEE7DEEBBB0}"/>
              </a:ext>
            </a:extLst>
          </p:cNvPr>
          <p:cNvSpPr txBox="1"/>
          <p:nvPr/>
        </p:nvSpPr>
        <p:spPr>
          <a:xfrm>
            <a:off x="4209119" y="2274333"/>
            <a:ext cx="12009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313BBE"/>
                </a:solidFill>
                <a:cs typeface="+mn-ea"/>
                <a:sym typeface="+mn-lt"/>
              </a:rPr>
              <a:t>02</a:t>
            </a:r>
            <a:endParaRPr lang="zh-CN" altLang="en-US" sz="66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4D34052-4464-A3C3-F4B1-E90C2C840DCE}"/>
              </a:ext>
            </a:extLst>
          </p:cNvPr>
          <p:cNvGrpSpPr/>
          <p:nvPr/>
        </p:nvGrpSpPr>
        <p:grpSpPr>
          <a:xfrm>
            <a:off x="3761483" y="3946277"/>
            <a:ext cx="2104986" cy="1140689"/>
            <a:chOff x="1412914" y="4453778"/>
            <a:chExt cx="2104986" cy="114068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619CAB9-B065-472C-3B9F-0A1340D1E0A3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CE8DC6A-0141-1995-3320-87D0D00E2FF3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0" name="弧形 19">
            <a:extLst>
              <a:ext uri="{FF2B5EF4-FFF2-40B4-BE49-F238E27FC236}">
                <a16:creationId xmlns:a16="http://schemas.microsoft.com/office/drawing/2014/main" id="{5A95C5C8-A289-36C1-D47B-676EF4BC9D13}"/>
              </a:ext>
            </a:extLst>
          </p:cNvPr>
          <p:cNvSpPr/>
          <p:nvPr/>
        </p:nvSpPr>
        <p:spPr>
          <a:xfrm>
            <a:off x="6450670" y="2037162"/>
            <a:ext cx="1621162" cy="1582338"/>
          </a:xfrm>
          <a:prstGeom prst="arc">
            <a:avLst>
              <a:gd name="adj1" fmla="val 936193"/>
              <a:gd name="adj2" fmla="val 20541853"/>
            </a:avLst>
          </a:prstGeom>
          <a:ln w="254000" cap="rnd" cmpd="sng" algn="ctr">
            <a:solidFill>
              <a:schemeClr val="tx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6A3059C-4F1C-CE99-2909-EBD8D5D7CBAD}"/>
              </a:ext>
            </a:extLst>
          </p:cNvPr>
          <p:cNvSpPr txBox="1"/>
          <p:nvPr/>
        </p:nvSpPr>
        <p:spPr>
          <a:xfrm>
            <a:off x="6672919" y="2274333"/>
            <a:ext cx="12009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6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7FDA546-04E1-81D6-2EDB-0FEF2DE0B10C}"/>
              </a:ext>
            </a:extLst>
          </p:cNvPr>
          <p:cNvGrpSpPr/>
          <p:nvPr/>
        </p:nvGrpSpPr>
        <p:grpSpPr>
          <a:xfrm>
            <a:off x="6225283" y="3946277"/>
            <a:ext cx="2104986" cy="1140689"/>
            <a:chOff x="1412914" y="4453778"/>
            <a:chExt cx="2104986" cy="114068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F68D7D4-54B3-E6A0-1D3B-920CC4137A3D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0FE2ED0-F14F-446B-AB05-54E173744582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5" name="弧形 24">
            <a:extLst>
              <a:ext uri="{FF2B5EF4-FFF2-40B4-BE49-F238E27FC236}">
                <a16:creationId xmlns:a16="http://schemas.microsoft.com/office/drawing/2014/main" id="{F9126BEB-9CF5-A2FC-8D03-724DD35C9D46}"/>
              </a:ext>
            </a:extLst>
          </p:cNvPr>
          <p:cNvSpPr/>
          <p:nvPr/>
        </p:nvSpPr>
        <p:spPr>
          <a:xfrm>
            <a:off x="8914470" y="2037162"/>
            <a:ext cx="1621162" cy="1582338"/>
          </a:xfrm>
          <a:prstGeom prst="arc">
            <a:avLst>
              <a:gd name="adj1" fmla="val 16860061"/>
              <a:gd name="adj2" fmla="val 14573925"/>
            </a:avLst>
          </a:prstGeom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60D9AD2-CC41-AAE6-7920-EC48D64E9D09}"/>
              </a:ext>
            </a:extLst>
          </p:cNvPr>
          <p:cNvSpPr txBox="1"/>
          <p:nvPr/>
        </p:nvSpPr>
        <p:spPr>
          <a:xfrm>
            <a:off x="9136719" y="2274333"/>
            <a:ext cx="12009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313BBE"/>
                </a:solidFill>
                <a:cs typeface="+mn-ea"/>
                <a:sym typeface="+mn-lt"/>
              </a:rPr>
              <a:t>04</a:t>
            </a:r>
            <a:endParaRPr lang="zh-CN" altLang="en-US" sz="66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D947788-D5A2-EDF6-F722-92C53FCFD71F}"/>
              </a:ext>
            </a:extLst>
          </p:cNvPr>
          <p:cNvGrpSpPr/>
          <p:nvPr/>
        </p:nvGrpSpPr>
        <p:grpSpPr>
          <a:xfrm>
            <a:off x="8689083" y="3946277"/>
            <a:ext cx="2104986" cy="1140689"/>
            <a:chOff x="1412914" y="4453778"/>
            <a:chExt cx="2104986" cy="114068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C4FB968-D4CD-8C52-7944-0F6A3BB90E88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E9ABACF-3385-24C5-6573-70E63784506B}"/>
                </a:ext>
              </a:extLst>
            </p:cNvPr>
            <p:cNvSpPr txBox="1"/>
            <p:nvPr/>
          </p:nvSpPr>
          <p:spPr>
            <a:xfrm>
              <a:off x="1412914" y="4797710"/>
              <a:ext cx="210498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5480291"/>
      </p:ext>
    </p:extLst>
  </p:cSld>
  <p:clrMapOvr>
    <a:masterClrMapping/>
  </p:clrMapOvr>
  <p:transition spd="med" advTm="3000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B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6434585-C2D3-BF53-2FC3-AA849A1A5C38}"/>
              </a:ext>
            </a:extLst>
          </p:cNvPr>
          <p:cNvSpPr txBox="1"/>
          <p:nvPr/>
        </p:nvSpPr>
        <p:spPr>
          <a:xfrm>
            <a:off x="4144209" y="359034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>
                <a:gradFill flip="none" rotWithShape="1">
                  <a:gsLst>
                    <a:gs pos="2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02</a:t>
            </a:r>
            <a:endParaRPr lang="zh-CN" altLang="en-US" sz="23900" b="1" dirty="0">
              <a:gradFill flip="none" rotWithShape="1">
                <a:gsLst>
                  <a:gs pos="2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98" name="弧形 97">
            <a:extLst>
              <a:ext uri="{FF2B5EF4-FFF2-40B4-BE49-F238E27FC236}">
                <a16:creationId xmlns:a16="http://schemas.microsoft.com/office/drawing/2014/main" id="{71C2E2B1-8CD7-28E9-069F-6BB951B22DCA}"/>
              </a:ext>
            </a:extLst>
          </p:cNvPr>
          <p:cNvSpPr/>
          <p:nvPr/>
        </p:nvSpPr>
        <p:spPr>
          <a:xfrm>
            <a:off x="-2037321" y="5784393"/>
            <a:ext cx="3120608" cy="3045874"/>
          </a:xfrm>
          <a:prstGeom prst="arc">
            <a:avLst>
              <a:gd name="adj1" fmla="val 18990059"/>
              <a:gd name="adj2" fmla="val 2962926"/>
            </a:avLst>
          </a:prstGeom>
          <a:ln w="190500" cap="rnd" cmpd="sng" algn="ctr">
            <a:gradFill flip="none" rotWithShape="1">
              <a:gsLst>
                <a:gs pos="3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9" name="弧形 98">
            <a:extLst>
              <a:ext uri="{FF2B5EF4-FFF2-40B4-BE49-F238E27FC236}">
                <a16:creationId xmlns:a16="http://schemas.microsoft.com/office/drawing/2014/main" id="{61E3C1A9-05F4-D369-E045-78A670F6F33C}"/>
              </a:ext>
            </a:extLst>
          </p:cNvPr>
          <p:cNvSpPr/>
          <p:nvPr/>
        </p:nvSpPr>
        <p:spPr>
          <a:xfrm>
            <a:off x="502407" y="2028120"/>
            <a:ext cx="3120608" cy="3045874"/>
          </a:xfrm>
          <a:prstGeom prst="arc">
            <a:avLst>
              <a:gd name="adj1" fmla="val 5064887"/>
              <a:gd name="adj2" fmla="val 216284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2" name="弧形 101">
            <a:extLst>
              <a:ext uri="{FF2B5EF4-FFF2-40B4-BE49-F238E27FC236}">
                <a16:creationId xmlns:a16="http://schemas.microsoft.com/office/drawing/2014/main" id="{A4D093C0-221B-321C-92A7-45725F84E724}"/>
              </a:ext>
            </a:extLst>
          </p:cNvPr>
          <p:cNvSpPr/>
          <p:nvPr/>
        </p:nvSpPr>
        <p:spPr>
          <a:xfrm>
            <a:off x="9668895" y="-1548651"/>
            <a:ext cx="2523105" cy="2462680"/>
          </a:xfrm>
          <a:prstGeom prst="arc">
            <a:avLst>
              <a:gd name="adj1" fmla="val 2920702"/>
              <a:gd name="adj2" fmla="val 20841401"/>
            </a:avLst>
          </a:prstGeom>
          <a:ln w="127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2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3" name="弧形 112">
            <a:extLst>
              <a:ext uri="{FF2B5EF4-FFF2-40B4-BE49-F238E27FC236}">
                <a16:creationId xmlns:a16="http://schemas.microsoft.com/office/drawing/2014/main" id="{B6A1EE8D-9FC3-F953-12DB-99AE10DCBF78}"/>
              </a:ext>
            </a:extLst>
          </p:cNvPr>
          <p:cNvSpPr/>
          <p:nvPr/>
        </p:nvSpPr>
        <p:spPr>
          <a:xfrm rot="8061102">
            <a:off x="10549148" y="5480323"/>
            <a:ext cx="3120608" cy="3045874"/>
          </a:xfrm>
          <a:prstGeom prst="arc">
            <a:avLst>
              <a:gd name="adj1" fmla="val 994093"/>
              <a:gd name="adj2" fmla="val 7040863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5" name="弧形 114">
            <a:extLst>
              <a:ext uri="{FF2B5EF4-FFF2-40B4-BE49-F238E27FC236}">
                <a16:creationId xmlns:a16="http://schemas.microsoft.com/office/drawing/2014/main" id="{31B91FAF-C370-EF19-D7B4-B20420BB21B7}"/>
              </a:ext>
            </a:extLst>
          </p:cNvPr>
          <p:cNvSpPr/>
          <p:nvPr/>
        </p:nvSpPr>
        <p:spPr>
          <a:xfrm>
            <a:off x="2595522" y="0"/>
            <a:ext cx="6845354" cy="6681418"/>
          </a:xfrm>
          <a:prstGeom prst="arc">
            <a:avLst>
              <a:gd name="adj1" fmla="val 13014616"/>
              <a:gd name="adj2" fmla="val 10449311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84A71F8C-FA13-4B6B-F379-D9F94E3CD192}"/>
              </a:ext>
            </a:extLst>
          </p:cNvPr>
          <p:cNvSpPr txBox="1"/>
          <p:nvPr/>
        </p:nvSpPr>
        <p:spPr>
          <a:xfrm>
            <a:off x="3983883" y="3665676"/>
            <a:ext cx="4224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A4C3AB74-20C5-6880-279D-E804571FBC58}"/>
              </a:ext>
            </a:extLst>
          </p:cNvPr>
          <p:cNvCxnSpPr>
            <a:cxnSpLocks/>
          </p:cNvCxnSpPr>
          <p:nvPr/>
        </p:nvCxnSpPr>
        <p:spPr>
          <a:xfrm>
            <a:off x="3637911" y="4390144"/>
            <a:ext cx="4880962" cy="0"/>
          </a:xfrm>
          <a:prstGeom prst="line">
            <a:avLst/>
          </a:prstGeom>
          <a:ln w="101600" cap="rnd">
            <a:gradFill flip="none" rotWithShape="1">
              <a:gsLst>
                <a:gs pos="43000">
                  <a:schemeClr val="bg1">
                    <a:alpha val="0"/>
                  </a:schemeClr>
                </a:gs>
                <a:gs pos="100000">
                  <a:schemeClr val="accent1">
                    <a:lumMod val="5000"/>
                    <a:lumOff val="95000"/>
                    <a:alpha val="6000"/>
                  </a:schemeClr>
                </a:gs>
                <a:gs pos="0">
                  <a:schemeClr val="bg1">
                    <a:alpha val="36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弧形 28">
            <a:extLst>
              <a:ext uri="{FF2B5EF4-FFF2-40B4-BE49-F238E27FC236}">
                <a16:creationId xmlns:a16="http://schemas.microsoft.com/office/drawing/2014/main" id="{84BD8A2E-6E3C-B796-7847-4F7B9988B1E2}"/>
              </a:ext>
            </a:extLst>
          </p:cNvPr>
          <p:cNvSpPr/>
          <p:nvPr/>
        </p:nvSpPr>
        <p:spPr>
          <a:xfrm>
            <a:off x="-972317" y="-2410262"/>
            <a:ext cx="3120608" cy="3045874"/>
          </a:xfrm>
          <a:prstGeom prst="arc">
            <a:avLst>
              <a:gd name="adj1" fmla="val 1851693"/>
              <a:gd name="adj2" fmla="val 8490764"/>
            </a:avLst>
          </a:prstGeom>
          <a:ln w="381000" cap="rnd" cmpd="sng" algn="ctr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18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2FA496-B9FD-EAA4-AE9A-76B20DA23293}"/>
              </a:ext>
            </a:extLst>
          </p:cNvPr>
          <p:cNvSpPr txBox="1"/>
          <p:nvPr/>
        </p:nvSpPr>
        <p:spPr>
          <a:xfrm>
            <a:off x="3960811" y="4641929"/>
            <a:ext cx="42703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55194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FA1C61-0AD3-73E3-FE68-72BF7F58C020}"/>
              </a:ext>
            </a:extLst>
          </p:cNvPr>
          <p:cNvSpPr txBox="1"/>
          <p:nvPr/>
        </p:nvSpPr>
        <p:spPr>
          <a:xfrm>
            <a:off x="1056383" y="183110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313BBE"/>
                </a:solidFill>
                <a:cs typeface="+mn-ea"/>
                <a:sym typeface="+mn-lt"/>
              </a:rPr>
              <a:t>02</a:t>
            </a:r>
            <a:endParaRPr lang="zh-CN" altLang="en-US" sz="4800" b="1" dirty="0">
              <a:solidFill>
                <a:srgbClr val="313BBE"/>
              </a:solidFill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2FD3B8E7-BC0F-0650-CB5D-D9EB3BDB0B73}"/>
              </a:ext>
            </a:extLst>
          </p:cNvPr>
          <p:cNvSpPr/>
          <p:nvPr/>
        </p:nvSpPr>
        <p:spPr>
          <a:xfrm>
            <a:off x="375407" y="326320"/>
            <a:ext cx="665993" cy="650043"/>
          </a:xfrm>
          <a:prstGeom prst="arc">
            <a:avLst>
              <a:gd name="adj1" fmla="val 1957105"/>
              <a:gd name="adj2" fmla="val 17476690"/>
            </a:avLst>
          </a:prstGeom>
          <a:noFill/>
          <a:ln w="254000" cap="rnd" cmpd="sng" algn="ctr">
            <a:solidFill>
              <a:srgbClr val="313BB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1AF41-DC88-AEC6-073E-8B2C88017BE9}"/>
              </a:ext>
            </a:extLst>
          </p:cNvPr>
          <p:cNvGrpSpPr/>
          <p:nvPr/>
        </p:nvGrpSpPr>
        <p:grpSpPr>
          <a:xfrm>
            <a:off x="1823189" y="279963"/>
            <a:ext cx="3214341" cy="637290"/>
            <a:chOff x="1804139" y="326320"/>
            <a:chExt cx="3214341" cy="637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7FB4F01-B10C-62B6-E8A4-85B0E22FC23F}"/>
                </a:ext>
              </a:extLst>
            </p:cNvPr>
            <p:cNvSpPr txBox="1"/>
            <p:nvPr/>
          </p:nvSpPr>
          <p:spPr>
            <a:xfrm>
              <a:off x="1804139" y="326320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3432B99-8A35-CCAE-B2A3-2F2BEE2B3F32}"/>
                </a:ext>
              </a:extLst>
            </p:cNvPr>
            <p:cNvSpPr txBox="1"/>
            <p:nvPr/>
          </p:nvSpPr>
          <p:spPr>
            <a:xfrm>
              <a:off x="1841500" y="702000"/>
              <a:ext cx="22217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>
                      <a:lumMod val="50000"/>
                      <a:alpha val="3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CB2B4CD7-7CE5-FC2A-08B7-607956B14F0B}"/>
              </a:ext>
            </a:extLst>
          </p:cNvPr>
          <p:cNvSpPr/>
          <p:nvPr/>
        </p:nvSpPr>
        <p:spPr>
          <a:xfrm>
            <a:off x="1462871" y="1611630"/>
            <a:ext cx="3934975" cy="393497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858295DA-35F7-821D-6054-25A8380A70B5}"/>
              </a:ext>
            </a:extLst>
          </p:cNvPr>
          <p:cNvSpPr/>
          <p:nvPr/>
        </p:nvSpPr>
        <p:spPr>
          <a:xfrm>
            <a:off x="1056383" y="1260887"/>
            <a:ext cx="4750220" cy="4636460"/>
          </a:xfrm>
          <a:prstGeom prst="arc">
            <a:avLst>
              <a:gd name="adj1" fmla="val 18852266"/>
              <a:gd name="adj2" fmla="val 8495205"/>
            </a:avLst>
          </a:prstGeom>
          <a:ln w="254000" cap="rnd" cmpd="sng" algn="ctr">
            <a:solidFill>
              <a:schemeClr val="tx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7338E81-EB6D-5CA9-65E3-99255E99F1FE}"/>
              </a:ext>
            </a:extLst>
          </p:cNvPr>
          <p:cNvGrpSpPr/>
          <p:nvPr/>
        </p:nvGrpSpPr>
        <p:grpSpPr>
          <a:xfrm>
            <a:off x="6385399" y="1611630"/>
            <a:ext cx="4633129" cy="847515"/>
            <a:chOff x="6096000" y="1443646"/>
            <a:chExt cx="4633129" cy="847515"/>
          </a:xfrm>
        </p:grpSpPr>
        <p:grpSp>
          <p:nvGrpSpPr>
            <p:cNvPr id="6" name="Group 105">
              <a:extLst>
                <a:ext uri="{FF2B5EF4-FFF2-40B4-BE49-F238E27FC236}">
                  <a16:creationId xmlns:a16="http://schemas.microsoft.com/office/drawing/2014/main" id="{5E95F344-A963-5250-5EEC-A442C3FFF46C}"/>
                </a:ext>
              </a:extLst>
            </p:cNvPr>
            <p:cNvGrpSpPr/>
            <p:nvPr/>
          </p:nvGrpSpPr>
          <p:grpSpPr>
            <a:xfrm>
              <a:off x="6096000" y="1611630"/>
              <a:ext cx="399415" cy="399415"/>
              <a:chOff x="0" y="0"/>
              <a:chExt cx="767929" cy="767929"/>
            </a:xfrm>
          </p:grpSpPr>
          <p:sp>
            <p:nvSpPr>
              <p:cNvPr id="10" name="Freeform: Shape 109">
                <a:extLst>
                  <a:ext uri="{FF2B5EF4-FFF2-40B4-BE49-F238E27FC236}">
                    <a16:creationId xmlns:a16="http://schemas.microsoft.com/office/drawing/2014/main" id="{0AA6EC1D-D33A-A5BE-115D-9D0920B83F0B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8A8A8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Freeform: Shape 110">
                <a:extLst>
                  <a:ext uri="{FF2B5EF4-FFF2-40B4-BE49-F238E27FC236}">
                    <a16:creationId xmlns:a16="http://schemas.microsoft.com/office/drawing/2014/main" id="{DB6FC1D9-AFBF-1E5B-0157-E910F2E6002D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C25985E0-726E-EF0A-E2C3-989A74727D9A}"/>
                </a:ext>
              </a:extLst>
            </p:cNvPr>
            <p:cNvGrpSpPr/>
            <p:nvPr/>
          </p:nvGrpSpPr>
          <p:grpSpPr>
            <a:xfrm>
              <a:off x="6617455" y="1443646"/>
              <a:ext cx="4111674" cy="847515"/>
              <a:chOff x="558800" y="4453778"/>
              <a:chExt cx="4111674" cy="847515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49FBD468-A620-6988-11C9-1F65813D4405}"/>
                  </a:ext>
                </a:extLst>
              </p:cNvPr>
              <p:cNvSpPr txBox="1"/>
              <p:nvPr/>
            </p:nvSpPr>
            <p:spPr>
              <a:xfrm>
                <a:off x="558800" y="4453778"/>
                <a:ext cx="175541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E5C03E35-31CC-B108-D464-CBDBA0D1F37B}"/>
                  </a:ext>
                </a:extLst>
              </p:cNvPr>
              <p:cNvSpPr txBox="1"/>
              <p:nvPr/>
            </p:nvSpPr>
            <p:spPr>
              <a:xfrm>
                <a:off x="558800" y="4746910"/>
                <a:ext cx="4111674" cy="554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40" name="Group 105">
            <a:extLst>
              <a:ext uri="{FF2B5EF4-FFF2-40B4-BE49-F238E27FC236}">
                <a16:creationId xmlns:a16="http://schemas.microsoft.com/office/drawing/2014/main" id="{E6AC99B5-B7A4-B58D-2530-809A15F94110}"/>
              </a:ext>
            </a:extLst>
          </p:cNvPr>
          <p:cNvGrpSpPr/>
          <p:nvPr/>
        </p:nvGrpSpPr>
        <p:grpSpPr>
          <a:xfrm>
            <a:off x="6385399" y="2744814"/>
            <a:ext cx="399415" cy="399415"/>
            <a:chOff x="0" y="0"/>
            <a:chExt cx="767929" cy="767929"/>
          </a:xfrm>
          <a:solidFill>
            <a:srgbClr val="313BBE"/>
          </a:solidFill>
        </p:grpSpPr>
        <p:sp>
          <p:nvSpPr>
            <p:cNvPr id="44" name="Freeform: Shape 109">
              <a:extLst>
                <a:ext uri="{FF2B5EF4-FFF2-40B4-BE49-F238E27FC236}">
                  <a16:creationId xmlns:a16="http://schemas.microsoft.com/office/drawing/2014/main" id="{07EDFD2D-21E7-7B28-AC41-85E889D38161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110">
              <a:extLst>
                <a:ext uri="{FF2B5EF4-FFF2-40B4-BE49-F238E27FC236}">
                  <a16:creationId xmlns:a16="http://schemas.microsoft.com/office/drawing/2014/main" id="{6B7BC647-559A-3F79-3ADF-12958BE83882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EB3EB1F-1FAC-9D4F-B712-A8356C90EC51}"/>
              </a:ext>
            </a:extLst>
          </p:cNvPr>
          <p:cNvGrpSpPr/>
          <p:nvPr/>
        </p:nvGrpSpPr>
        <p:grpSpPr>
          <a:xfrm>
            <a:off x="6906854" y="2576830"/>
            <a:ext cx="4111674" cy="847515"/>
            <a:chOff x="558800" y="4453778"/>
            <a:chExt cx="4111674" cy="84751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37F231A-A1FC-B3BE-19E4-C0A16098944D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67C1E4B-12CD-E3BE-B4DA-2191DF374130}"/>
                </a:ext>
              </a:extLst>
            </p:cNvPr>
            <p:cNvSpPr txBox="1"/>
            <p:nvPr/>
          </p:nvSpPr>
          <p:spPr>
            <a:xfrm>
              <a:off x="558800" y="4746910"/>
              <a:ext cx="411167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970BF53-691D-101A-796D-C6B413A7EB29}"/>
              </a:ext>
            </a:extLst>
          </p:cNvPr>
          <p:cNvGrpSpPr/>
          <p:nvPr/>
        </p:nvGrpSpPr>
        <p:grpSpPr>
          <a:xfrm>
            <a:off x="6385399" y="3542030"/>
            <a:ext cx="4633129" cy="847515"/>
            <a:chOff x="6096000" y="1443646"/>
            <a:chExt cx="4633129" cy="847515"/>
          </a:xfrm>
        </p:grpSpPr>
        <p:grpSp>
          <p:nvGrpSpPr>
            <p:cNvPr id="47" name="Group 105">
              <a:extLst>
                <a:ext uri="{FF2B5EF4-FFF2-40B4-BE49-F238E27FC236}">
                  <a16:creationId xmlns:a16="http://schemas.microsoft.com/office/drawing/2014/main" id="{57E18089-E5D5-A916-125D-E646623E91E1}"/>
                </a:ext>
              </a:extLst>
            </p:cNvPr>
            <p:cNvGrpSpPr/>
            <p:nvPr/>
          </p:nvGrpSpPr>
          <p:grpSpPr>
            <a:xfrm>
              <a:off x="6096000" y="1611630"/>
              <a:ext cx="399415" cy="399415"/>
              <a:chOff x="0" y="0"/>
              <a:chExt cx="767929" cy="767929"/>
            </a:xfrm>
          </p:grpSpPr>
          <p:sp>
            <p:nvSpPr>
              <p:cNvPr id="51" name="Freeform: Shape 109">
                <a:extLst>
                  <a:ext uri="{FF2B5EF4-FFF2-40B4-BE49-F238E27FC236}">
                    <a16:creationId xmlns:a16="http://schemas.microsoft.com/office/drawing/2014/main" id="{FF4A4E46-94FF-862F-FFDE-34E2784F7C8F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8A8A8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10">
                <a:extLst>
                  <a:ext uri="{FF2B5EF4-FFF2-40B4-BE49-F238E27FC236}">
                    <a16:creationId xmlns:a16="http://schemas.microsoft.com/office/drawing/2014/main" id="{9FB40704-A6A4-AF1B-B3C5-66445EDD0FD4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08FCE63-B907-3E4F-417B-C3C683497796}"/>
                </a:ext>
              </a:extLst>
            </p:cNvPr>
            <p:cNvGrpSpPr/>
            <p:nvPr/>
          </p:nvGrpSpPr>
          <p:grpSpPr>
            <a:xfrm>
              <a:off x="6617455" y="1443646"/>
              <a:ext cx="4111674" cy="847515"/>
              <a:chOff x="558800" y="4453778"/>
              <a:chExt cx="4111674" cy="847515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649ED12-E4DE-28FA-AAB3-B4B5E28831D9}"/>
                  </a:ext>
                </a:extLst>
              </p:cNvPr>
              <p:cNvSpPr txBox="1"/>
              <p:nvPr/>
            </p:nvSpPr>
            <p:spPr>
              <a:xfrm>
                <a:off x="558800" y="4453778"/>
                <a:ext cx="175541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84C855CF-1BDF-359D-C7A2-836819176BEE}"/>
                  </a:ext>
                </a:extLst>
              </p:cNvPr>
              <p:cNvSpPr txBox="1"/>
              <p:nvPr/>
            </p:nvSpPr>
            <p:spPr>
              <a:xfrm>
                <a:off x="558800" y="4746910"/>
                <a:ext cx="4111674" cy="554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54" name="Group 105">
            <a:extLst>
              <a:ext uri="{FF2B5EF4-FFF2-40B4-BE49-F238E27FC236}">
                <a16:creationId xmlns:a16="http://schemas.microsoft.com/office/drawing/2014/main" id="{634D5B1F-C2A6-A664-6AC2-5E34C9F6D45A}"/>
              </a:ext>
            </a:extLst>
          </p:cNvPr>
          <p:cNvGrpSpPr/>
          <p:nvPr/>
        </p:nvGrpSpPr>
        <p:grpSpPr>
          <a:xfrm>
            <a:off x="6385399" y="4675214"/>
            <a:ext cx="399415" cy="399415"/>
            <a:chOff x="0" y="0"/>
            <a:chExt cx="767929" cy="767929"/>
          </a:xfrm>
          <a:solidFill>
            <a:srgbClr val="313BBE"/>
          </a:solidFill>
        </p:grpSpPr>
        <p:sp>
          <p:nvSpPr>
            <p:cNvPr id="58" name="Freeform: Shape 109">
              <a:extLst>
                <a:ext uri="{FF2B5EF4-FFF2-40B4-BE49-F238E27FC236}">
                  <a16:creationId xmlns:a16="http://schemas.microsoft.com/office/drawing/2014/main" id="{98E0901B-FA5F-0C1A-667C-1E929FCAEC97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: Shape 110">
              <a:extLst>
                <a:ext uri="{FF2B5EF4-FFF2-40B4-BE49-F238E27FC236}">
                  <a16:creationId xmlns:a16="http://schemas.microsoft.com/office/drawing/2014/main" id="{FDAD8F7B-AB80-0ECD-082A-A77847D863FC}"/>
                </a:ext>
              </a:extLst>
            </p:cNvPr>
            <p:cNvSpPr/>
            <p:nvPr/>
          </p:nvSpPr>
          <p:spPr>
            <a:xfrm>
              <a:off x="234638" y="227334"/>
              <a:ext cx="298652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736D50B-8E48-013D-B796-1CB7860E10F0}"/>
              </a:ext>
            </a:extLst>
          </p:cNvPr>
          <p:cNvGrpSpPr/>
          <p:nvPr/>
        </p:nvGrpSpPr>
        <p:grpSpPr>
          <a:xfrm>
            <a:off x="6906854" y="4507230"/>
            <a:ext cx="4111674" cy="847515"/>
            <a:chOff x="558800" y="4453778"/>
            <a:chExt cx="4111674" cy="84751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D3AE657-1D04-9D1D-B4DB-0B0FB303FB07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6DA24F2-DD68-A563-DB85-2FF449E2585F}"/>
                </a:ext>
              </a:extLst>
            </p:cNvPr>
            <p:cNvSpPr txBox="1"/>
            <p:nvPr/>
          </p:nvSpPr>
          <p:spPr>
            <a:xfrm>
              <a:off x="558800" y="4746910"/>
              <a:ext cx="411167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636786"/>
      </p:ext>
    </p:extLst>
  </p:cSld>
  <p:clrMapOvr>
    <a:masterClrMapping/>
  </p:clrMapOvr>
  <p:transition spd="med" advTm="3000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商务大气目标计划与管理ppt模板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DB6968"/>
      </a:accent1>
      <a:accent2>
        <a:srgbClr val="23C3AB"/>
      </a:accent2>
      <a:accent3>
        <a:srgbClr val="305065"/>
      </a:accent3>
      <a:accent4>
        <a:srgbClr val="0EA9E2"/>
      </a:accent4>
      <a:accent5>
        <a:srgbClr val="CEE6FE"/>
      </a:accent5>
      <a:accent6>
        <a:srgbClr val="778495"/>
      </a:accent6>
      <a:hlink>
        <a:srgbClr val="DB6968"/>
      </a:hlink>
      <a:folHlink>
        <a:srgbClr val="BFBFBF"/>
      </a:folHlink>
    </a:clrScheme>
    <a:fontScheme name="0jm1fml3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13BB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DB6968"/>
    </a:accent1>
    <a:accent2>
      <a:srgbClr val="23C3AB"/>
    </a:accent2>
    <a:accent3>
      <a:srgbClr val="305065"/>
    </a:accent3>
    <a:accent4>
      <a:srgbClr val="0EA9E2"/>
    </a:accent4>
    <a:accent5>
      <a:srgbClr val="CEE6FE"/>
    </a:accent5>
    <a:accent6>
      <a:srgbClr val="778495"/>
    </a:accent6>
    <a:hlink>
      <a:srgbClr val="DB696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2643</Words>
  <Application>Microsoft Office PowerPoint</Application>
  <PresentationFormat>宽屏</PresentationFormat>
  <Paragraphs>267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Gill Sans</vt:lpstr>
      <vt:lpstr>HarmonyOS Sans SC</vt:lpstr>
      <vt:lpstr>字体圈欣意冠黑体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圆环线条几何风年度总结汇报ppt模板</dc:title>
  <dc:creator>51PPT模板网</dc:creator>
  <cp:keywords>www.51pptmoban.com</cp:keywords>
  <dc:description>www.51pptmoban.com</dc:description>
  <cp:lastModifiedBy>Win user</cp:lastModifiedBy>
  <cp:revision>121</cp:revision>
  <dcterms:created xsi:type="dcterms:W3CDTF">2018-01-29T14:33:00Z</dcterms:created>
  <dcterms:modified xsi:type="dcterms:W3CDTF">2022-11-14T14:57:41Z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