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2"/>
    <p:sldId id="282" r:id="rId3"/>
    <p:sldId id="288" r:id="rId4"/>
    <p:sldId id="295" r:id="rId5"/>
    <p:sldId id="294" r:id="rId6"/>
    <p:sldId id="293" r:id="rId7"/>
    <p:sldId id="303" r:id="rId8"/>
    <p:sldId id="296" r:id="rId9"/>
    <p:sldId id="318" r:id="rId10"/>
    <p:sldId id="319" r:id="rId11"/>
    <p:sldId id="297" r:id="rId12"/>
    <p:sldId id="309" r:id="rId13"/>
    <p:sldId id="310" r:id="rId14"/>
    <p:sldId id="317" r:id="rId15"/>
    <p:sldId id="312" r:id="rId16"/>
    <p:sldId id="315" r:id="rId17"/>
    <p:sldId id="13715" r:id="rId18"/>
    <p:sldId id="13716" r:id="rId19"/>
    <p:sldId id="13717" r:id="rId20"/>
    <p:sldId id="13718" r:id="rId21"/>
    <p:sldId id="1371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70"/>
    <a:srgbClr val="F0F4F8"/>
    <a:srgbClr val="F7E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4" d="100"/>
          <a:sy n="84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50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C4-48E9-9E30-89B977C8CE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C4-48E9-9E30-89B977C8CE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C4-48E9-9E30-89B977C8CE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1607816760"/>
        <c:axId val="1607808888"/>
      </c:barChart>
      <c:catAx>
        <c:axId val="160781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808888"/>
        <c:crosses val="autoZero"/>
        <c:auto val="1"/>
        <c:lblAlgn val="ctr"/>
        <c:lblOffset val="100"/>
        <c:noMultiLvlLbl val="0"/>
      </c:catAx>
      <c:valAx>
        <c:axId val="1607808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7816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019846165283101"/>
          <c:y val="3.1193339264161402E-2"/>
          <c:w val="0.48455774401947599"/>
          <c:h val="0.72683673504475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11-4541-B2FD-43646027C3CC}"/>
              </c:ext>
            </c:extLst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11-4541-B2FD-43646027C3CC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E11-4541-B2FD-43646027C3CC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E11-4541-B2FD-43646027C3CC}"/>
              </c:ext>
            </c:extLst>
          </c:dPt>
          <c:cat>
            <c:strRef>
              <c:f>Sheet1!$A$2:$A$5</c:f>
              <c:strCache>
                <c:ptCount val="4"/>
                <c:pt idx="0">
                  <c:v>结果一</c:v>
                </c:pt>
                <c:pt idx="1">
                  <c:v>结果二</c:v>
                </c:pt>
                <c:pt idx="2">
                  <c:v>结果三</c:v>
                </c:pt>
                <c:pt idx="3">
                  <c:v>结果四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E11-4541-B2FD-43646027C3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0218420704017"/>
          <c:y val="0.79141346325727202"/>
          <c:w val="0.66772045076499398"/>
          <c:h val="0.108275168259536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019846165283101"/>
          <c:y val="2.49546714113291E-2"/>
          <c:w val="0.48871685524033298"/>
          <c:h val="0.733075402897590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37-4947-BD1F-4E11AF3D7B7A}"/>
              </c:ext>
            </c:extLst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37-4947-BD1F-4E11AF3D7B7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337-4947-BD1F-4E11AF3D7B7A}"/>
              </c:ext>
            </c:extLst>
          </c:dPt>
          <c:cat>
            <c:strRef>
              <c:f>Sheet1!$A$2:$A$4</c:f>
              <c:strCache>
                <c:ptCount val="3"/>
                <c:pt idx="0">
                  <c:v>因素一</c:v>
                </c:pt>
                <c:pt idx="1">
                  <c:v>因素二</c:v>
                </c:pt>
                <c:pt idx="2">
                  <c:v>因素三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20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337-4947-BD1F-4E11AF3D7B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736830377804699"/>
          <c:y val="0.78613391754762996"/>
          <c:w val="0.58526311530247499"/>
          <c:h val="0.108275168259536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＆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3A02351-EEDF-598A-2409-8B93A3FC4F2F}"/>
              </a:ext>
            </a:extLst>
          </p:cNvPr>
          <p:cNvSpPr/>
          <p:nvPr userDrawn="1"/>
        </p:nvSpPr>
        <p:spPr>
          <a:xfrm rot="8231338" flipH="1">
            <a:off x="4222903" y="1095755"/>
            <a:ext cx="10370834" cy="7059207"/>
          </a:xfrm>
          <a:custGeom>
            <a:avLst/>
            <a:gdLst>
              <a:gd name="connsiteX0" fmla="*/ 8181439 w 10370834"/>
              <a:gd name="connsiteY0" fmla="*/ 7059207 h 7059207"/>
              <a:gd name="connsiteX1" fmla="*/ 10370834 w 10370834"/>
              <a:gd name="connsiteY1" fmla="*/ 5031022 h 7059207"/>
              <a:gd name="connsiteX2" fmla="*/ 5710256 w 10370834"/>
              <a:gd name="connsiteY2" fmla="*/ 0 h 7059207"/>
              <a:gd name="connsiteX3" fmla="*/ 0 w 10370834"/>
              <a:gd name="connsiteY3" fmla="*/ 5289798 h 7059207"/>
              <a:gd name="connsiteX4" fmla="*/ 53632 w 10370834"/>
              <a:gd name="connsiteY4" fmla="*/ 5258696 h 7059207"/>
              <a:gd name="connsiteX5" fmla="*/ 8091800 w 10370834"/>
              <a:gd name="connsiteY5" fmla="*/ 7044676 h 7059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70834" h="7059207">
                <a:moveTo>
                  <a:pt x="8181439" y="7059207"/>
                </a:moveTo>
                <a:lnTo>
                  <a:pt x="10370834" y="5031022"/>
                </a:lnTo>
                <a:lnTo>
                  <a:pt x="5710256" y="0"/>
                </a:lnTo>
                <a:lnTo>
                  <a:pt x="0" y="5289798"/>
                </a:lnTo>
                <a:lnTo>
                  <a:pt x="53632" y="5258696"/>
                </a:lnTo>
                <a:cubicBezTo>
                  <a:pt x="2733021" y="3807197"/>
                  <a:pt x="5412411" y="6500520"/>
                  <a:pt x="8091800" y="7044676"/>
                </a:cubicBezTo>
                <a:close/>
              </a:path>
            </a:pathLst>
          </a:custGeom>
          <a:gradFill>
            <a:gsLst>
              <a:gs pos="88000">
                <a:schemeClr val="accent2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  <a:effectLst>
            <a:outerShdw blurRad="139700" dist="38100" dir="10800000" algn="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36674AE-14E7-1783-C36F-7CD365DCE062}"/>
              </a:ext>
            </a:extLst>
          </p:cNvPr>
          <p:cNvSpPr/>
          <p:nvPr userDrawn="1"/>
        </p:nvSpPr>
        <p:spPr>
          <a:xfrm>
            <a:off x="671703" y="4549403"/>
            <a:ext cx="1901789" cy="358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190500" dist="190500" dir="5400000" sx="80000" sy="8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F0E8AC-C12B-1632-D819-890CE29CEE22}"/>
              </a:ext>
            </a:extLst>
          </p:cNvPr>
          <p:cNvSpPr txBox="1"/>
          <p:nvPr userDrawn="1"/>
        </p:nvSpPr>
        <p:spPr>
          <a:xfrm>
            <a:off x="562138" y="5994181"/>
            <a:ext cx="23594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建设一流可靠电网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4F84C60-F355-C195-B7BA-273EFD29152B}"/>
              </a:ext>
            </a:extLst>
          </p:cNvPr>
          <p:cNvCxnSpPr/>
          <p:nvPr userDrawn="1"/>
        </p:nvCxnSpPr>
        <p:spPr>
          <a:xfrm>
            <a:off x="662178" y="3964706"/>
            <a:ext cx="5988049" cy="0"/>
          </a:xfrm>
          <a:prstGeom prst="line">
            <a:avLst/>
          </a:prstGeom>
          <a:ln w="1587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水上有桥&#10;&#10;描述已自动生成">
            <a:extLst>
              <a:ext uri="{FF2B5EF4-FFF2-40B4-BE49-F238E27FC236}">
                <a16:creationId xmlns:a16="http://schemas.microsoft.com/office/drawing/2014/main" id="{8385DA22-E006-51E9-5D6F-4D52D1A13E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706107" y="1"/>
            <a:ext cx="7485895" cy="6857137"/>
          </a:xfrm>
          <a:custGeom>
            <a:avLst/>
            <a:gdLst>
              <a:gd name="connsiteX0" fmla="*/ 2792185 w 7485895"/>
              <a:gd name="connsiteY0" fmla="*/ 0 h 6857137"/>
              <a:gd name="connsiteX1" fmla="*/ 0 w 7485895"/>
              <a:gd name="connsiteY1" fmla="*/ 0 h 6857137"/>
              <a:gd name="connsiteX2" fmla="*/ 0 w 7485895"/>
              <a:gd name="connsiteY2" fmla="*/ 6857137 h 6857137"/>
              <a:gd name="connsiteX3" fmla="*/ 7485895 w 7485895"/>
              <a:gd name="connsiteY3" fmla="*/ 6857137 h 6857137"/>
              <a:gd name="connsiteX4" fmla="*/ 7485895 w 7485895"/>
              <a:gd name="connsiteY4" fmla="*/ 6831360 h 6857137"/>
              <a:gd name="connsiteX5" fmla="*/ 7320103 w 7485895"/>
              <a:gd name="connsiteY5" fmla="*/ 6783689 h 6857137"/>
              <a:gd name="connsiteX6" fmla="*/ 2848070 w 7485895"/>
              <a:gd name="connsiteY6" fmla="*/ 71577 h 68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85895" h="6857137">
                <a:moveTo>
                  <a:pt x="2792185" y="0"/>
                </a:moveTo>
                <a:lnTo>
                  <a:pt x="0" y="0"/>
                </a:lnTo>
                <a:lnTo>
                  <a:pt x="0" y="6857137"/>
                </a:lnTo>
                <a:lnTo>
                  <a:pt x="7485895" y="6857137"/>
                </a:lnTo>
                <a:lnTo>
                  <a:pt x="7485895" y="6831360"/>
                </a:lnTo>
                <a:lnTo>
                  <a:pt x="7320103" y="6783689"/>
                </a:lnTo>
                <a:cubicBezTo>
                  <a:pt x="4571662" y="5904055"/>
                  <a:pt x="4404945" y="2237488"/>
                  <a:pt x="2848070" y="71577"/>
                </a:cubicBezTo>
                <a:close/>
              </a:path>
            </a:pathLst>
          </a:custGeom>
        </p:spPr>
      </p:pic>
      <p:sp>
        <p:nvSpPr>
          <p:cNvPr id="15" name="标题 14">
            <a:extLst>
              <a:ext uri="{FF2B5EF4-FFF2-40B4-BE49-F238E27FC236}">
                <a16:creationId xmlns:a16="http://schemas.microsoft.com/office/drawing/2014/main" id="{9C8A03B6-2B9A-E82F-C543-B75C067EE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112" y="1511197"/>
            <a:ext cx="6161115" cy="2052870"/>
          </a:xfrm>
          <a:noFill/>
        </p:spPr>
        <p:txBody>
          <a:bodyPr wrap="square" rtlCol="0">
            <a:spAutoFit/>
          </a:bodyPr>
          <a:lstStyle>
            <a:lvl1pPr algn="l">
              <a:lnSpc>
                <a:spcPct val="110000"/>
              </a:lnSpc>
              <a:defRPr lang="zh-CN" altLang="en-US" sz="6000" b="1" spc="0" dirty="0">
                <a:gradFill>
                  <a:gsLst>
                    <a:gs pos="59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cs"/>
              </a:defRPr>
            </a:lvl1pPr>
          </a:lstStyle>
          <a:p>
            <a:pPr marL="0" lvl="0" algn="just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950E2E05-178D-107E-6E01-735B2178A3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2615" y="4578804"/>
            <a:ext cx="1616075" cy="329568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蓝色的星空&#10;&#10;中度可信度描述已自动生成">
            <a:extLst>
              <a:ext uri="{FF2B5EF4-FFF2-40B4-BE49-F238E27FC236}">
                <a16:creationId xmlns:a16="http://schemas.microsoft.com/office/drawing/2014/main" id="{5FE726D8-BDFB-3ED1-5AD0-F6983BC1C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E4A4EFB-D79D-79B3-9C59-324152F5BD10}"/>
              </a:ext>
            </a:extLst>
          </p:cNvPr>
          <p:cNvSpPr txBox="1"/>
          <p:nvPr userDrawn="1"/>
        </p:nvSpPr>
        <p:spPr>
          <a:xfrm>
            <a:off x="500194" y="615027"/>
            <a:ext cx="18954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2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7DED40-6907-36EE-E1BA-31E0278C674D}"/>
              </a:ext>
            </a:extLst>
          </p:cNvPr>
          <p:cNvSpPr txBox="1"/>
          <p:nvPr userDrawn="1"/>
        </p:nvSpPr>
        <p:spPr>
          <a:xfrm>
            <a:off x="2131805" y="1028636"/>
            <a:ext cx="219325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300" b="1" i="0" u="none" strike="noStrike" kern="1200" cap="none" spc="2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/CONTENTS</a:t>
            </a:r>
            <a:endParaRPr kumimoji="0" lang="zh-CN" altLang="en-US" sz="2300" b="1" i="0" u="none" strike="noStrike" kern="1200" cap="none" spc="2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F0501DC-910E-370C-D4E6-F4B105EACE01}"/>
              </a:ext>
            </a:extLst>
          </p:cNvPr>
          <p:cNvCxnSpPr/>
          <p:nvPr userDrawn="1"/>
        </p:nvCxnSpPr>
        <p:spPr>
          <a:xfrm>
            <a:off x="2272648" y="1028699"/>
            <a:ext cx="1915593" cy="0"/>
          </a:xfrm>
          <a:prstGeom prst="line">
            <a:avLst/>
          </a:prstGeom>
          <a:ln w="6350" cap="rnd">
            <a:solidFill>
              <a:schemeClr val="accent2">
                <a:alpha val="3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B216298-5E63-4244-2574-C1378FA0EFF5}"/>
              </a:ext>
            </a:extLst>
          </p:cNvPr>
          <p:cNvGrpSpPr/>
          <p:nvPr userDrawn="1"/>
        </p:nvGrpSpPr>
        <p:grpSpPr>
          <a:xfrm flipH="1">
            <a:off x="-1" y="2829307"/>
            <a:ext cx="12206786" cy="3958355"/>
            <a:chOff x="1040" y="3647537"/>
            <a:chExt cx="12205752" cy="3891475"/>
          </a:xfrm>
        </p:grpSpPr>
        <p:sp>
          <p:nvSpPr>
            <p:cNvPr id="11" name="íṡ1iḓè">
              <a:extLst>
                <a:ext uri="{FF2B5EF4-FFF2-40B4-BE49-F238E27FC236}">
                  <a16:creationId xmlns:a16="http://schemas.microsoft.com/office/drawing/2014/main" id="{20225AB4-0653-C84C-F972-D4C973112007}"/>
                </a:ext>
              </a:extLst>
            </p:cNvPr>
            <p:cNvSpPr/>
            <p:nvPr/>
          </p:nvSpPr>
          <p:spPr bwMode="auto">
            <a:xfrm flipH="1">
              <a:off x="1040" y="3647537"/>
              <a:ext cx="12205752" cy="3234395"/>
            </a:xfrm>
            <a:custGeom>
              <a:avLst/>
              <a:gdLst>
                <a:gd name="connsiteX0" fmla="*/ 12205752 w 12205752"/>
                <a:gd name="connsiteY0" fmla="*/ 0 h 3433656"/>
                <a:gd name="connsiteX1" fmla="*/ 12205752 w 12205752"/>
                <a:gd name="connsiteY1" fmla="*/ 856525 h 3433656"/>
                <a:gd name="connsiteX2" fmla="*/ 207027 w 12205752"/>
                <a:gd name="connsiteY2" fmla="*/ 2942568 h 3433656"/>
                <a:gd name="connsiteX3" fmla="*/ 0 w 12205752"/>
                <a:gd name="connsiteY3" fmla="*/ 2840038 h 3433656"/>
                <a:gd name="connsiteX4" fmla="*/ 0 w 12205752"/>
                <a:gd name="connsiteY4" fmla="*/ 2762232 h 3433656"/>
                <a:gd name="connsiteX5" fmla="*/ 52702 w 12205752"/>
                <a:gd name="connsiteY5" fmla="*/ 2791764 h 3433656"/>
                <a:gd name="connsiteX6" fmla="*/ 12205752 w 12205752"/>
                <a:gd name="connsiteY6" fmla="*/ 0 h 343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05752" h="3433656">
                  <a:moveTo>
                    <a:pt x="12205752" y="0"/>
                  </a:moveTo>
                  <a:cubicBezTo>
                    <a:pt x="12205752" y="0"/>
                    <a:pt x="12205752" y="0"/>
                    <a:pt x="12205752" y="856525"/>
                  </a:cubicBezTo>
                  <a:cubicBezTo>
                    <a:pt x="5283142" y="3976248"/>
                    <a:pt x="1852181" y="3690012"/>
                    <a:pt x="207027" y="2942568"/>
                  </a:cubicBezTo>
                  <a:lnTo>
                    <a:pt x="0" y="2840038"/>
                  </a:lnTo>
                  <a:lnTo>
                    <a:pt x="0" y="2762232"/>
                  </a:lnTo>
                  <a:lnTo>
                    <a:pt x="52702" y="2791764"/>
                  </a:lnTo>
                  <a:cubicBezTo>
                    <a:pt x="1662201" y="3558060"/>
                    <a:pt x="5134130" y="3856663"/>
                    <a:pt x="12205752" y="0"/>
                  </a:cubicBezTo>
                  <a:close/>
                </a:path>
              </a:pathLst>
            </a:custGeom>
            <a:solidFill>
              <a:schemeClr val="accent2"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îṥḻîďe">
              <a:extLst>
                <a:ext uri="{FF2B5EF4-FFF2-40B4-BE49-F238E27FC236}">
                  <a16:creationId xmlns:a16="http://schemas.microsoft.com/office/drawing/2014/main" id="{11BE912A-5143-6EF5-95D9-74C378EB32B9}"/>
                </a:ext>
              </a:extLst>
            </p:cNvPr>
            <p:cNvSpPr/>
            <p:nvPr/>
          </p:nvSpPr>
          <p:spPr bwMode="auto">
            <a:xfrm flipH="1">
              <a:off x="5878" y="4802026"/>
              <a:ext cx="12195824" cy="2736986"/>
            </a:xfrm>
            <a:custGeom>
              <a:avLst/>
              <a:gdLst>
                <a:gd name="connsiteX0" fmla="*/ 12195824 w 12195824"/>
                <a:gd name="connsiteY0" fmla="*/ 0 h 2905603"/>
                <a:gd name="connsiteX1" fmla="*/ 12195824 w 12195824"/>
                <a:gd name="connsiteY1" fmla="*/ 1510594 h 2905603"/>
                <a:gd name="connsiteX2" fmla="*/ 44495 w 12195824"/>
                <a:gd name="connsiteY2" fmla="*/ 1926403 h 2905603"/>
                <a:gd name="connsiteX3" fmla="*/ 0 w 12195824"/>
                <a:gd name="connsiteY3" fmla="*/ 1895988 h 2905603"/>
                <a:gd name="connsiteX4" fmla="*/ 0 w 12195824"/>
                <a:gd name="connsiteY4" fmla="*/ 1740007 h 2905603"/>
                <a:gd name="connsiteX5" fmla="*/ 197099 w 12195824"/>
                <a:gd name="connsiteY5" fmla="*/ 1850847 h 2905603"/>
                <a:gd name="connsiteX6" fmla="*/ 12195824 w 12195824"/>
                <a:gd name="connsiteY6" fmla="*/ 0 h 290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5824" h="2905603">
                  <a:moveTo>
                    <a:pt x="12195824" y="0"/>
                  </a:moveTo>
                  <a:cubicBezTo>
                    <a:pt x="12195824" y="0"/>
                    <a:pt x="12195824" y="0"/>
                    <a:pt x="12195824" y="1510594"/>
                  </a:cubicBezTo>
                  <a:cubicBezTo>
                    <a:pt x="4964997" y="3681785"/>
                    <a:pt x="1591827" y="2910999"/>
                    <a:pt x="44495" y="1926403"/>
                  </a:cubicBezTo>
                  <a:lnTo>
                    <a:pt x="0" y="1895988"/>
                  </a:lnTo>
                  <a:lnTo>
                    <a:pt x="0" y="1740007"/>
                  </a:lnTo>
                  <a:lnTo>
                    <a:pt x="197099" y="1850847"/>
                  </a:lnTo>
                  <a:cubicBezTo>
                    <a:pt x="1842253" y="2703906"/>
                    <a:pt x="5273214" y="3120062"/>
                    <a:pt x="12195824" y="0"/>
                  </a:cubicBezTo>
                  <a:close/>
                </a:path>
              </a:pathLst>
            </a:custGeom>
            <a:gradFill flip="none" rotWithShape="1">
              <a:gsLst>
                <a:gs pos="89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6F1B2F2-6702-E2A7-104B-837B823CF78C}"/>
              </a:ext>
            </a:extLst>
          </p:cNvPr>
          <p:cNvSpPr/>
          <p:nvPr userDrawn="1"/>
        </p:nvSpPr>
        <p:spPr>
          <a:xfrm>
            <a:off x="668058" y="2058925"/>
            <a:ext cx="3063397" cy="1378208"/>
          </a:xfrm>
          <a:prstGeom prst="roundRect">
            <a:avLst>
              <a:gd name="adj" fmla="val 630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lumMod val="90000"/>
                  <a:lumOff val="10000"/>
                </a:schemeClr>
              </a:gs>
            </a:gsLst>
            <a:lin ang="0" scaled="1"/>
          </a:gradFill>
          <a:ln>
            <a:noFill/>
          </a:ln>
          <a:effectLst>
            <a:outerShdw blurRad="381000" dist="317500" dir="5400000" sx="88000" sy="88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4C6E2F5-2A7D-710C-3883-8C5E850DA0D5}"/>
              </a:ext>
            </a:extLst>
          </p:cNvPr>
          <p:cNvSpPr/>
          <p:nvPr userDrawn="1"/>
        </p:nvSpPr>
        <p:spPr>
          <a:xfrm>
            <a:off x="713740" y="2058925"/>
            <a:ext cx="3025335" cy="1378208"/>
          </a:xfrm>
          <a:prstGeom prst="roundRect">
            <a:avLst>
              <a:gd name="adj" fmla="val 63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E2AF036-B562-CD87-A665-F92E29F98216}"/>
              </a:ext>
            </a:extLst>
          </p:cNvPr>
          <p:cNvGrpSpPr/>
          <p:nvPr userDrawn="1"/>
        </p:nvGrpSpPr>
        <p:grpSpPr>
          <a:xfrm>
            <a:off x="668058" y="3838628"/>
            <a:ext cx="3071017" cy="1378208"/>
            <a:chOff x="622338" y="2215682"/>
            <a:chExt cx="3071017" cy="1378208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1B09D491-0A14-3122-17CC-D29123BE9BB1}"/>
                </a:ext>
              </a:extLst>
            </p:cNvPr>
            <p:cNvSpPr/>
            <p:nvPr/>
          </p:nvSpPr>
          <p:spPr>
            <a:xfrm>
              <a:off x="622338" y="2215682"/>
              <a:ext cx="3063397" cy="1378208"/>
            </a:xfrm>
            <a:prstGeom prst="roundRect">
              <a:avLst>
                <a:gd name="adj" fmla="val 63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90000"/>
                    <a:lumOff val="1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381000" dist="317500" dir="5400000" sx="88000" sy="88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1AC0650-98B4-3EEB-6D70-B4D12294F487}"/>
                </a:ext>
              </a:extLst>
            </p:cNvPr>
            <p:cNvSpPr/>
            <p:nvPr/>
          </p:nvSpPr>
          <p:spPr>
            <a:xfrm>
              <a:off x="668020" y="2215682"/>
              <a:ext cx="3025335" cy="1378208"/>
            </a:xfrm>
            <a:prstGeom prst="roundRect">
              <a:avLst>
                <a:gd name="adj" fmla="val 63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3EAE91-9BE8-3E4B-E5C9-E3FBB97C03B2}"/>
              </a:ext>
            </a:extLst>
          </p:cNvPr>
          <p:cNvGrpSpPr/>
          <p:nvPr userDrawn="1"/>
        </p:nvGrpSpPr>
        <p:grpSpPr>
          <a:xfrm>
            <a:off x="4089518" y="2058925"/>
            <a:ext cx="3071017" cy="1378208"/>
            <a:chOff x="622338" y="2215682"/>
            <a:chExt cx="3071017" cy="1378208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6C16A0E-3E48-BE13-49DD-D8E398122EF1}"/>
                </a:ext>
              </a:extLst>
            </p:cNvPr>
            <p:cNvSpPr/>
            <p:nvPr/>
          </p:nvSpPr>
          <p:spPr>
            <a:xfrm>
              <a:off x="622338" y="2215682"/>
              <a:ext cx="3063397" cy="1378208"/>
            </a:xfrm>
            <a:prstGeom prst="roundRect">
              <a:avLst>
                <a:gd name="adj" fmla="val 63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90000"/>
                    <a:lumOff val="1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381000" dist="317500" dir="5400000" sx="88000" sy="88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CA7D58E-2D98-553A-05BA-BA7117A5E55A}"/>
                </a:ext>
              </a:extLst>
            </p:cNvPr>
            <p:cNvSpPr/>
            <p:nvPr/>
          </p:nvSpPr>
          <p:spPr>
            <a:xfrm>
              <a:off x="668020" y="2215682"/>
              <a:ext cx="3025335" cy="1378208"/>
            </a:xfrm>
            <a:prstGeom prst="roundRect">
              <a:avLst>
                <a:gd name="adj" fmla="val 63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C1122F-83AB-0961-EAA8-25A40CA60C44}"/>
              </a:ext>
            </a:extLst>
          </p:cNvPr>
          <p:cNvGrpSpPr/>
          <p:nvPr userDrawn="1"/>
        </p:nvGrpSpPr>
        <p:grpSpPr>
          <a:xfrm>
            <a:off x="4089518" y="3838628"/>
            <a:ext cx="3071017" cy="1378208"/>
            <a:chOff x="622338" y="2215682"/>
            <a:chExt cx="3071017" cy="1378208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3A1C803F-1DC7-A4BD-A0E3-365D0ACD7BD3}"/>
                </a:ext>
              </a:extLst>
            </p:cNvPr>
            <p:cNvSpPr/>
            <p:nvPr/>
          </p:nvSpPr>
          <p:spPr>
            <a:xfrm>
              <a:off x="622338" y="2215682"/>
              <a:ext cx="3063397" cy="1378208"/>
            </a:xfrm>
            <a:prstGeom prst="roundRect">
              <a:avLst>
                <a:gd name="adj" fmla="val 63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90000"/>
                    <a:lumOff val="1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381000" dist="317500" dir="5400000" sx="88000" sy="88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D9065C9-DA24-4409-BBB8-7CD19170681D}"/>
                </a:ext>
              </a:extLst>
            </p:cNvPr>
            <p:cNvSpPr/>
            <p:nvPr/>
          </p:nvSpPr>
          <p:spPr>
            <a:xfrm>
              <a:off x="668020" y="2215682"/>
              <a:ext cx="3025335" cy="1378208"/>
            </a:xfrm>
            <a:prstGeom prst="roundRect">
              <a:avLst>
                <a:gd name="adj" fmla="val 63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1326B23-5478-B8DE-2CDA-97DC1F4FEFCB}"/>
              </a:ext>
            </a:extLst>
          </p:cNvPr>
          <p:cNvSpPr/>
          <p:nvPr userDrawn="1"/>
        </p:nvSpPr>
        <p:spPr>
          <a:xfrm>
            <a:off x="2700679" y="2643891"/>
            <a:ext cx="1038396" cy="793242"/>
          </a:xfrm>
          <a:custGeom>
            <a:avLst/>
            <a:gdLst>
              <a:gd name="connsiteX0" fmla="*/ 777050 w 1038396"/>
              <a:gd name="connsiteY0" fmla="*/ 0 h 793242"/>
              <a:gd name="connsiteX1" fmla="*/ 933653 w 1038396"/>
              <a:gd name="connsiteY1" fmla="*/ 15787 h 793242"/>
              <a:gd name="connsiteX2" fmla="*/ 1038396 w 1038396"/>
              <a:gd name="connsiteY2" fmla="*/ 48301 h 793242"/>
              <a:gd name="connsiteX3" fmla="*/ 1038396 w 1038396"/>
              <a:gd name="connsiteY3" fmla="*/ 706415 h 793242"/>
              <a:gd name="connsiteX4" fmla="*/ 951569 w 1038396"/>
              <a:gd name="connsiteY4" fmla="*/ 793242 h 793242"/>
              <a:gd name="connsiteX5" fmla="*/ 1632 w 1038396"/>
              <a:gd name="connsiteY5" fmla="*/ 793242 h 793242"/>
              <a:gd name="connsiteX6" fmla="*/ 0 w 1038396"/>
              <a:gd name="connsiteY6" fmla="*/ 777050 h 793242"/>
              <a:gd name="connsiteX7" fmla="*/ 777050 w 1038396"/>
              <a:gd name="connsiteY7" fmla="*/ 0 h 79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396" h="793242">
                <a:moveTo>
                  <a:pt x="777050" y="0"/>
                </a:moveTo>
                <a:cubicBezTo>
                  <a:pt x="830694" y="0"/>
                  <a:pt x="883069" y="5436"/>
                  <a:pt x="933653" y="15787"/>
                </a:cubicBezTo>
                <a:lnTo>
                  <a:pt x="1038396" y="48301"/>
                </a:lnTo>
                <a:lnTo>
                  <a:pt x="1038396" y="706415"/>
                </a:lnTo>
                <a:cubicBezTo>
                  <a:pt x="1038396" y="754368"/>
                  <a:pt x="999522" y="793242"/>
                  <a:pt x="951569" y="793242"/>
                </a:cubicBezTo>
                <a:lnTo>
                  <a:pt x="1632" y="793242"/>
                </a:lnTo>
                <a:lnTo>
                  <a:pt x="0" y="777050"/>
                </a:lnTo>
                <a:cubicBezTo>
                  <a:pt x="0" y="347897"/>
                  <a:pt x="347897" y="0"/>
                  <a:pt x="77705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A3E61536-DAA0-B3CA-42F0-6F4F69EFB3DE}"/>
              </a:ext>
            </a:extLst>
          </p:cNvPr>
          <p:cNvSpPr/>
          <p:nvPr userDrawn="1"/>
        </p:nvSpPr>
        <p:spPr>
          <a:xfrm>
            <a:off x="6129532" y="2643891"/>
            <a:ext cx="1038396" cy="793242"/>
          </a:xfrm>
          <a:custGeom>
            <a:avLst/>
            <a:gdLst>
              <a:gd name="connsiteX0" fmla="*/ 777050 w 1038396"/>
              <a:gd name="connsiteY0" fmla="*/ 0 h 793242"/>
              <a:gd name="connsiteX1" fmla="*/ 933653 w 1038396"/>
              <a:gd name="connsiteY1" fmla="*/ 15787 h 793242"/>
              <a:gd name="connsiteX2" fmla="*/ 1038396 w 1038396"/>
              <a:gd name="connsiteY2" fmla="*/ 48301 h 793242"/>
              <a:gd name="connsiteX3" fmla="*/ 1038396 w 1038396"/>
              <a:gd name="connsiteY3" fmla="*/ 706415 h 793242"/>
              <a:gd name="connsiteX4" fmla="*/ 951569 w 1038396"/>
              <a:gd name="connsiteY4" fmla="*/ 793242 h 793242"/>
              <a:gd name="connsiteX5" fmla="*/ 1632 w 1038396"/>
              <a:gd name="connsiteY5" fmla="*/ 793242 h 793242"/>
              <a:gd name="connsiteX6" fmla="*/ 0 w 1038396"/>
              <a:gd name="connsiteY6" fmla="*/ 777050 h 793242"/>
              <a:gd name="connsiteX7" fmla="*/ 777050 w 1038396"/>
              <a:gd name="connsiteY7" fmla="*/ 0 h 79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396" h="793242">
                <a:moveTo>
                  <a:pt x="777050" y="0"/>
                </a:moveTo>
                <a:cubicBezTo>
                  <a:pt x="830694" y="0"/>
                  <a:pt x="883069" y="5436"/>
                  <a:pt x="933653" y="15787"/>
                </a:cubicBezTo>
                <a:lnTo>
                  <a:pt x="1038396" y="48301"/>
                </a:lnTo>
                <a:lnTo>
                  <a:pt x="1038396" y="706415"/>
                </a:lnTo>
                <a:cubicBezTo>
                  <a:pt x="1038396" y="754368"/>
                  <a:pt x="999522" y="793242"/>
                  <a:pt x="951569" y="793242"/>
                </a:cubicBezTo>
                <a:lnTo>
                  <a:pt x="1632" y="793242"/>
                </a:lnTo>
                <a:lnTo>
                  <a:pt x="0" y="777050"/>
                </a:lnTo>
                <a:cubicBezTo>
                  <a:pt x="0" y="347897"/>
                  <a:pt x="347897" y="0"/>
                  <a:pt x="77705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9D33ED6-6201-9D10-8D42-7B43FD22DB57}"/>
              </a:ext>
            </a:extLst>
          </p:cNvPr>
          <p:cNvSpPr/>
          <p:nvPr userDrawn="1"/>
        </p:nvSpPr>
        <p:spPr>
          <a:xfrm>
            <a:off x="2700679" y="4414460"/>
            <a:ext cx="1038396" cy="793242"/>
          </a:xfrm>
          <a:custGeom>
            <a:avLst/>
            <a:gdLst>
              <a:gd name="connsiteX0" fmla="*/ 777050 w 1038396"/>
              <a:gd name="connsiteY0" fmla="*/ 0 h 793242"/>
              <a:gd name="connsiteX1" fmla="*/ 933653 w 1038396"/>
              <a:gd name="connsiteY1" fmla="*/ 15787 h 793242"/>
              <a:gd name="connsiteX2" fmla="*/ 1038396 w 1038396"/>
              <a:gd name="connsiteY2" fmla="*/ 48301 h 793242"/>
              <a:gd name="connsiteX3" fmla="*/ 1038396 w 1038396"/>
              <a:gd name="connsiteY3" fmla="*/ 706415 h 793242"/>
              <a:gd name="connsiteX4" fmla="*/ 951569 w 1038396"/>
              <a:gd name="connsiteY4" fmla="*/ 793242 h 793242"/>
              <a:gd name="connsiteX5" fmla="*/ 1632 w 1038396"/>
              <a:gd name="connsiteY5" fmla="*/ 793242 h 793242"/>
              <a:gd name="connsiteX6" fmla="*/ 0 w 1038396"/>
              <a:gd name="connsiteY6" fmla="*/ 777050 h 793242"/>
              <a:gd name="connsiteX7" fmla="*/ 777050 w 1038396"/>
              <a:gd name="connsiteY7" fmla="*/ 0 h 79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396" h="793242">
                <a:moveTo>
                  <a:pt x="777050" y="0"/>
                </a:moveTo>
                <a:cubicBezTo>
                  <a:pt x="830694" y="0"/>
                  <a:pt x="883069" y="5436"/>
                  <a:pt x="933653" y="15787"/>
                </a:cubicBezTo>
                <a:lnTo>
                  <a:pt x="1038396" y="48301"/>
                </a:lnTo>
                <a:lnTo>
                  <a:pt x="1038396" y="706415"/>
                </a:lnTo>
                <a:cubicBezTo>
                  <a:pt x="1038396" y="754368"/>
                  <a:pt x="999522" y="793242"/>
                  <a:pt x="951569" y="793242"/>
                </a:cubicBezTo>
                <a:lnTo>
                  <a:pt x="1632" y="793242"/>
                </a:lnTo>
                <a:lnTo>
                  <a:pt x="0" y="777050"/>
                </a:lnTo>
                <a:cubicBezTo>
                  <a:pt x="0" y="347897"/>
                  <a:pt x="347897" y="0"/>
                  <a:pt x="77705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3525413-4D55-4D80-386F-BBD2E752E7BC}"/>
              </a:ext>
            </a:extLst>
          </p:cNvPr>
          <p:cNvSpPr/>
          <p:nvPr userDrawn="1"/>
        </p:nvSpPr>
        <p:spPr>
          <a:xfrm>
            <a:off x="6129532" y="4414460"/>
            <a:ext cx="1038396" cy="793242"/>
          </a:xfrm>
          <a:custGeom>
            <a:avLst/>
            <a:gdLst>
              <a:gd name="connsiteX0" fmla="*/ 777050 w 1038396"/>
              <a:gd name="connsiteY0" fmla="*/ 0 h 793242"/>
              <a:gd name="connsiteX1" fmla="*/ 933653 w 1038396"/>
              <a:gd name="connsiteY1" fmla="*/ 15787 h 793242"/>
              <a:gd name="connsiteX2" fmla="*/ 1038396 w 1038396"/>
              <a:gd name="connsiteY2" fmla="*/ 48301 h 793242"/>
              <a:gd name="connsiteX3" fmla="*/ 1038396 w 1038396"/>
              <a:gd name="connsiteY3" fmla="*/ 706415 h 793242"/>
              <a:gd name="connsiteX4" fmla="*/ 951569 w 1038396"/>
              <a:gd name="connsiteY4" fmla="*/ 793242 h 793242"/>
              <a:gd name="connsiteX5" fmla="*/ 1632 w 1038396"/>
              <a:gd name="connsiteY5" fmla="*/ 793242 h 793242"/>
              <a:gd name="connsiteX6" fmla="*/ 0 w 1038396"/>
              <a:gd name="connsiteY6" fmla="*/ 777050 h 793242"/>
              <a:gd name="connsiteX7" fmla="*/ 777050 w 1038396"/>
              <a:gd name="connsiteY7" fmla="*/ 0 h 79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8396" h="793242">
                <a:moveTo>
                  <a:pt x="777050" y="0"/>
                </a:moveTo>
                <a:cubicBezTo>
                  <a:pt x="830694" y="0"/>
                  <a:pt x="883069" y="5436"/>
                  <a:pt x="933653" y="15787"/>
                </a:cubicBezTo>
                <a:lnTo>
                  <a:pt x="1038396" y="48301"/>
                </a:lnTo>
                <a:lnTo>
                  <a:pt x="1038396" y="706415"/>
                </a:lnTo>
                <a:cubicBezTo>
                  <a:pt x="1038396" y="754368"/>
                  <a:pt x="999522" y="793242"/>
                  <a:pt x="951569" y="793242"/>
                </a:cubicBezTo>
                <a:lnTo>
                  <a:pt x="1632" y="793242"/>
                </a:lnTo>
                <a:lnTo>
                  <a:pt x="0" y="777050"/>
                </a:lnTo>
                <a:cubicBezTo>
                  <a:pt x="0" y="347897"/>
                  <a:pt x="347897" y="0"/>
                  <a:pt x="77705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56A0306-0DDC-9FBD-D8F8-656BD47A8C79}"/>
              </a:ext>
            </a:extLst>
          </p:cNvPr>
          <p:cNvSpPr txBox="1"/>
          <p:nvPr userDrawn="1"/>
        </p:nvSpPr>
        <p:spPr>
          <a:xfrm>
            <a:off x="2959928" y="2871911"/>
            <a:ext cx="1270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  <a:alpha val="2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  <a:alpha val="2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9625790-EFA8-BE82-9A18-5AD056ADD6BB}"/>
              </a:ext>
            </a:extLst>
          </p:cNvPr>
          <p:cNvSpPr txBox="1"/>
          <p:nvPr userDrawn="1"/>
        </p:nvSpPr>
        <p:spPr>
          <a:xfrm>
            <a:off x="2959928" y="4643994"/>
            <a:ext cx="1270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  <a:alpha val="2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  <a:alpha val="2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394E702-20E3-894D-F98A-A886AD7C5F5E}"/>
              </a:ext>
            </a:extLst>
          </p:cNvPr>
          <p:cNvSpPr txBox="1"/>
          <p:nvPr userDrawn="1"/>
        </p:nvSpPr>
        <p:spPr>
          <a:xfrm>
            <a:off x="6434066" y="4643994"/>
            <a:ext cx="1270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  <a:alpha val="2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  <a:alpha val="2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7CB7B8D-AFAE-60FD-662D-A81BA191A0D5}"/>
              </a:ext>
            </a:extLst>
          </p:cNvPr>
          <p:cNvSpPr txBox="1"/>
          <p:nvPr userDrawn="1"/>
        </p:nvSpPr>
        <p:spPr>
          <a:xfrm>
            <a:off x="6434066" y="2871911"/>
            <a:ext cx="1270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  <a:alpha val="2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  <a:alpha val="2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6D540C13-C876-31A3-996D-A7FFEC447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7516" y="2362743"/>
            <a:ext cx="2584479" cy="523220"/>
          </a:xfrm>
          <a:noFill/>
        </p:spPr>
        <p:txBody>
          <a:bodyPr wrap="square" rtlCol="0">
            <a:spAutoFit/>
          </a:bodyPr>
          <a:lstStyle>
            <a:lvl1pPr algn="l">
              <a:defRPr kumimoji="0" lang="zh-CN" altLang="en-US" sz="2800" b="1" i="0" u="none" strike="noStrike" cap="none" spc="200" normalizeH="0" baseline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</a:defRPr>
            </a:lvl1pPr>
            <a:lvl2pPr marL="228600" indent="0">
              <a:buNone/>
              <a:defRPr lang="zh-CN" altLang="en-US" sz="1800" dirty="0" smtClean="0">
                <a:solidFill>
                  <a:schemeClr val="tx1"/>
                </a:solidFill>
              </a:defRPr>
            </a:lvl2pPr>
            <a:lvl3pPr>
              <a:defRPr lang="zh-CN" altLang="en-US" sz="1800" dirty="0" smtClean="0">
                <a:solidFill>
                  <a:schemeClr val="tx1"/>
                </a:solidFill>
              </a:defRPr>
            </a:lvl3pPr>
            <a:lvl4pPr>
              <a:defRPr lang="zh-CN" altLang="en-US" sz="1800" dirty="0" smtClean="0">
                <a:solidFill>
                  <a:schemeClr val="tx1"/>
                </a:solidFill>
              </a:defRPr>
            </a:lvl4pPr>
            <a:lvl5pPr>
              <a:defRPr lang="zh-CN" altLang="en-US" sz="1800" dirty="0">
                <a:solidFill>
                  <a:schemeClr val="tx1"/>
                </a:solidFill>
              </a:defRPr>
            </a:lvl5pPr>
          </a:lstStyle>
          <a:p>
            <a:pPr marL="0"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/>
              <a:t>单击此处编辑</a:t>
            </a:r>
          </a:p>
        </p:txBody>
      </p:sp>
      <p:sp>
        <p:nvSpPr>
          <p:cNvPr id="42" name="文本占位符 40">
            <a:extLst>
              <a:ext uri="{FF2B5EF4-FFF2-40B4-BE49-F238E27FC236}">
                <a16:creationId xmlns:a16="http://schemas.microsoft.com/office/drawing/2014/main" id="{1FE46C25-5532-2E57-D118-2A33CB079C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01051" y="2362743"/>
            <a:ext cx="2584479" cy="523220"/>
          </a:xfrm>
          <a:noFill/>
        </p:spPr>
        <p:txBody>
          <a:bodyPr wrap="square" rtlCol="0">
            <a:spAutoFit/>
          </a:bodyPr>
          <a:lstStyle>
            <a:lvl1pPr algn="l">
              <a:defRPr kumimoji="0" lang="zh-CN" altLang="en-US" sz="2800" b="1" i="0" u="none" strike="noStrike" cap="none" spc="200" normalizeH="0" baseline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</a:defRPr>
            </a:lvl1pPr>
            <a:lvl2pPr marL="228600" indent="0">
              <a:buNone/>
              <a:defRPr lang="zh-CN" altLang="en-US" sz="1800" dirty="0" smtClean="0">
                <a:solidFill>
                  <a:schemeClr val="tx1"/>
                </a:solidFill>
              </a:defRPr>
            </a:lvl2pPr>
            <a:lvl3pPr>
              <a:defRPr lang="zh-CN" altLang="en-US" sz="1800" dirty="0" smtClean="0">
                <a:solidFill>
                  <a:schemeClr val="tx1"/>
                </a:solidFill>
              </a:defRPr>
            </a:lvl3pPr>
            <a:lvl4pPr>
              <a:defRPr lang="zh-CN" altLang="en-US" sz="1800" dirty="0" smtClean="0">
                <a:solidFill>
                  <a:schemeClr val="tx1"/>
                </a:solidFill>
              </a:defRPr>
            </a:lvl4pPr>
            <a:lvl5pPr>
              <a:defRPr lang="zh-CN" altLang="en-US" sz="1800" dirty="0">
                <a:solidFill>
                  <a:schemeClr val="tx1"/>
                </a:solidFill>
              </a:defRPr>
            </a:lvl5pPr>
          </a:lstStyle>
          <a:p>
            <a:pPr marL="0"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/>
              <a:t>单击此处编辑</a:t>
            </a:r>
          </a:p>
        </p:txBody>
      </p:sp>
      <p:sp>
        <p:nvSpPr>
          <p:cNvPr id="43" name="文本占位符 40">
            <a:extLst>
              <a:ext uri="{FF2B5EF4-FFF2-40B4-BE49-F238E27FC236}">
                <a16:creationId xmlns:a16="http://schemas.microsoft.com/office/drawing/2014/main" id="{5DD724D3-B018-488C-FEE9-B60563A3F0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516" y="4152570"/>
            <a:ext cx="2584479" cy="523220"/>
          </a:xfrm>
          <a:noFill/>
        </p:spPr>
        <p:txBody>
          <a:bodyPr wrap="square" rtlCol="0">
            <a:spAutoFit/>
          </a:bodyPr>
          <a:lstStyle>
            <a:lvl1pPr algn="l">
              <a:defRPr kumimoji="0" lang="zh-CN" altLang="en-US" sz="2800" b="1" i="0" u="none" strike="noStrike" cap="none" spc="200" normalizeH="0" baseline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</a:defRPr>
            </a:lvl1pPr>
            <a:lvl2pPr marL="228600" indent="0">
              <a:buNone/>
              <a:defRPr lang="zh-CN" altLang="en-US" sz="1800" dirty="0" smtClean="0">
                <a:solidFill>
                  <a:schemeClr val="tx1"/>
                </a:solidFill>
              </a:defRPr>
            </a:lvl2pPr>
            <a:lvl3pPr>
              <a:defRPr lang="zh-CN" altLang="en-US" sz="1800" dirty="0" smtClean="0">
                <a:solidFill>
                  <a:schemeClr val="tx1"/>
                </a:solidFill>
              </a:defRPr>
            </a:lvl3pPr>
            <a:lvl4pPr>
              <a:defRPr lang="zh-CN" altLang="en-US" sz="1800" dirty="0" smtClean="0">
                <a:solidFill>
                  <a:schemeClr val="tx1"/>
                </a:solidFill>
              </a:defRPr>
            </a:lvl4pPr>
            <a:lvl5pPr>
              <a:defRPr lang="zh-CN" altLang="en-US" sz="1800" dirty="0">
                <a:solidFill>
                  <a:schemeClr val="tx1"/>
                </a:solidFill>
              </a:defRPr>
            </a:lvl5pPr>
          </a:lstStyle>
          <a:p>
            <a:pPr marL="0"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/>
              <a:t>单击此处编辑</a:t>
            </a:r>
          </a:p>
        </p:txBody>
      </p:sp>
      <p:sp>
        <p:nvSpPr>
          <p:cNvPr id="44" name="文本占位符 40">
            <a:extLst>
              <a:ext uri="{FF2B5EF4-FFF2-40B4-BE49-F238E27FC236}">
                <a16:creationId xmlns:a16="http://schemas.microsoft.com/office/drawing/2014/main" id="{E45FD8BC-5884-711F-FBE6-CCE5527B3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1051" y="4152570"/>
            <a:ext cx="2584479" cy="523220"/>
          </a:xfrm>
          <a:noFill/>
        </p:spPr>
        <p:txBody>
          <a:bodyPr wrap="square" rtlCol="0">
            <a:spAutoFit/>
          </a:bodyPr>
          <a:lstStyle>
            <a:lvl1pPr algn="l">
              <a:defRPr kumimoji="0" lang="zh-CN" altLang="en-US" sz="2800" b="1" i="0" u="none" strike="noStrike" cap="none" spc="200" normalizeH="0" baseline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</a:defRPr>
            </a:lvl1pPr>
            <a:lvl2pPr marL="228600" indent="0">
              <a:buNone/>
              <a:defRPr lang="zh-CN" altLang="en-US" sz="1800" dirty="0" smtClean="0">
                <a:solidFill>
                  <a:schemeClr val="tx1"/>
                </a:solidFill>
              </a:defRPr>
            </a:lvl2pPr>
            <a:lvl3pPr>
              <a:defRPr lang="zh-CN" altLang="en-US" sz="1800" dirty="0" smtClean="0">
                <a:solidFill>
                  <a:schemeClr val="tx1"/>
                </a:solidFill>
              </a:defRPr>
            </a:lvl3pPr>
            <a:lvl4pPr>
              <a:defRPr lang="zh-CN" altLang="en-US" sz="1800" dirty="0" smtClean="0">
                <a:solidFill>
                  <a:schemeClr val="tx1"/>
                </a:solidFill>
              </a:defRPr>
            </a:lvl4pPr>
            <a:lvl5pPr>
              <a:defRPr lang="zh-CN" altLang="en-US" sz="1800" dirty="0">
                <a:solidFill>
                  <a:schemeClr val="tx1"/>
                </a:solidFill>
              </a:defRPr>
            </a:lvl5pPr>
          </a:lstStyle>
          <a:p>
            <a:pPr marL="0"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/>
              <a:t>单击此处编辑</a:t>
            </a:r>
          </a:p>
        </p:txBody>
      </p:sp>
    </p:spTree>
    <p:extLst>
      <p:ext uri="{BB962C8B-B14F-4D97-AF65-F5344CB8AC3E}">
        <p14:creationId xmlns:p14="http://schemas.microsoft.com/office/powerpoint/2010/main" val="205139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gradFill flip="none" rotWithShape="1">
          <a:gsLst>
            <a:gs pos="92000">
              <a:schemeClr val="accent2">
                <a:lumMod val="87000"/>
              </a:schemeClr>
            </a:gs>
            <a:gs pos="1000">
              <a:schemeClr val="accent2">
                <a:lumMod val="94000"/>
                <a:lumOff val="6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星空&#10;&#10;中度可信度描述已自动生成">
            <a:extLst>
              <a:ext uri="{FF2B5EF4-FFF2-40B4-BE49-F238E27FC236}">
                <a16:creationId xmlns:a16="http://schemas.microsoft.com/office/drawing/2014/main" id="{7C2C83A3-B6D9-1073-D5E2-4B72E890C9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 descr="图片包含 游戏机&#10;&#10;描述已自动生成"/>
          <p:cNvPicPr>
            <a:picLocks noChangeAspect="1"/>
          </p:cNvPicPr>
          <p:nvPr userDrawn="1"/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09608" flipH="1">
            <a:off x="-384044" y="-2207093"/>
            <a:ext cx="13143347" cy="8914261"/>
          </a:xfrm>
          <a:custGeom>
            <a:avLst/>
            <a:gdLst>
              <a:gd name="connsiteX0" fmla="*/ 13143347 w 13143347"/>
              <a:gd name="connsiteY0" fmla="*/ 4860273 h 8914261"/>
              <a:gd name="connsiteX1" fmla="*/ 1961996 w 13143347"/>
              <a:gd name="connsiteY1" fmla="*/ 0 h 8914261"/>
              <a:gd name="connsiteX2" fmla="*/ 0 w 13143347"/>
              <a:gd name="connsiteY2" fmla="*/ 4513689 h 8914261"/>
              <a:gd name="connsiteX3" fmla="*/ 0 w 13143347"/>
              <a:gd name="connsiteY3" fmla="*/ 6625040 h 8914261"/>
              <a:gd name="connsiteX4" fmla="*/ 5266490 w 13143347"/>
              <a:gd name="connsiteY4" fmla="*/ 8914261 h 8914261"/>
              <a:gd name="connsiteX5" fmla="*/ 11381172 w 13143347"/>
              <a:gd name="connsiteY5" fmla="*/ 8914261 h 891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43347" h="8914261">
                <a:moveTo>
                  <a:pt x="13143347" y="4860273"/>
                </a:moveTo>
                <a:lnTo>
                  <a:pt x="1961996" y="0"/>
                </a:lnTo>
                <a:lnTo>
                  <a:pt x="0" y="4513689"/>
                </a:lnTo>
                <a:lnTo>
                  <a:pt x="0" y="6625040"/>
                </a:lnTo>
                <a:lnTo>
                  <a:pt x="5266490" y="8914261"/>
                </a:lnTo>
                <a:lnTo>
                  <a:pt x="11381172" y="8914261"/>
                </a:lnTo>
                <a:close/>
              </a:path>
            </a:pathLst>
          </a:custGeom>
          <a:effectLst>
            <a:softEdge rad="12700"/>
          </a:effectLst>
        </p:spPr>
      </p:pic>
      <p:sp>
        <p:nvSpPr>
          <p:cNvPr id="12" name="任意多边形: 形状 11"/>
          <p:cNvSpPr/>
          <p:nvPr userDrawn="1"/>
        </p:nvSpPr>
        <p:spPr>
          <a:xfrm>
            <a:off x="0" y="3333301"/>
            <a:ext cx="12192000" cy="3524699"/>
          </a:xfrm>
          <a:custGeom>
            <a:avLst/>
            <a:gdLst>
              <a:gd name="connsiteX0" fmla="*/ 0 w 12192000"/>
              <a:gd name="connsiteY0" fmla="*/ 0 h 3423474"/>
              <a:gd name="connsiteX1" fmla="*/ 203118 w 12192000"/>
              <a:gd name="connsiteY1" fmla="*/ 169058 h 3423474"/>
              <a:gd name="connsiteX2" fmla="*/ 6096000 w 12192000"/>
              <a:gd name="connsiteY2" fmla="*/ 2049501 h 3423474"/>
              <a:gd name="connsiteX3" fmla="*/ 11988882 w 12192000"/>
              <a:gd name="connsiteY3" fmla="*/ 169058 h 3423474"/>
              <a:gd name="connsiteX4" fmla="*/ 12192000 w 12192000"/>
              <a:gd name="connsiteY4" fmla="*/ 0 h 3423474"/>
              <a:gd name="connsiteX5" fmla="*/ 12192000 w 12192000"/>
              <a:gd name="connsiteY5" fmla="*/ 3423474 h 3423474"/>
              <a:gd name="connsiteX6" fmla="*/ 0 w 12192000"/>
              <a:gd name="connsiteY6" fmla="*/ 3423474 h 342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3474">
                <a:moveTo>
                  <a:pt x="0" y="0"/>
                </a:moveTo>
                <a:lnTo>
                  <a:pt x="203118" y="169058"/>
                </a:lnTo>
                <a:cubicBezTo>
                  <a:pt x="1659408" y="1324254"/>
                  <a:pt x="3760231" y="2049501"/>
                  <a:pt x="6096000" y="2049501"/>
                </a:cubicBezTo>
                <a:cubicBezTo>
                  <a:pt x="8431770" y="2049501"/>
                  <a:pt x="10532592" y="1324254"/>
                  <a:pt x="11988882" y="169058"/>
                </a:cubicBezTo>
                <a:lnTo>
                  <a:pt x="12192000" y="0"/>
                </a:lnTo>
                <a:lnTo>
                  <a:pt x="12192000" y="3423474"/>
                </a:lnTo>
                <a:lnTo>
                  <a:pt x="0" y="3423474"/>
                </a:lnTo>
                <a:close/>
              </a:path>
            </a:pathLst>
          </a:custGeom>
          <a:solidFill>
            <a:schemeClr val="bg1">
              <a:alpha val="6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>
            <a:off x="0" y="3958532"/>
            <a:ext cx="12192000" cy="2908301"/>
          </a:xfrm>
          <a:custGeom>
            <a:avLst/>
            <a:gdLst>
              <a:gd name="connsiteX0" fmla="*/ 12192000 w 12192000"/>
              <a:gd name="connsiteY0" fmla="*/ 0 h 2917903"/>
              <a:gd name="connsiteX1" fmla="*/ 12192000 w 12192000"/>
              <a:gd name="connsiteY1" fmla="*/ 2917903 h 2917903"/>
              <a:gd name="connsiteX2" fmla="*/ 0 w 12192000"/>
              <a:gd name="connsiteY2" fmla="*/ 2917903 h 2917903"/>
              <a:gd name="connsiteX3" fmla="*/ 0 w 12192000"/>
              <a:gd name="connsiteY3" fmla="*/ 0 h 2917903"/>
              <a:gd name="connsiteX4" fmla="*/ 203118 w 12192000"/>
              <a:gd name="connsiteY4" fmla="*/ 127118 h 2917903"/>
              <a:gd name="connsiteX5" fmla="*/ 6096000 w 12192000"/>
              <a:gd name="connsiteY5" fmla="*/ 1541061 h 2917903"/>
              <a:gd name="connsiteX6" fmla="*/ 11988882 w 12192000"/>
              <a:gd name="connsiteY6" fmla="*/ 127118 h 29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917903">
                <a:moveTo>
                  <a:pt x="12192000" y="0"/>
                </a:moveTo>
                <a:lnTo>
                  <a:pt x="12192000" y="2917903"/>
                </a:lnTo>
                <a:lnTo>
                  <a:pt x="0" y="2917903"/>
                </a:lnTo>
                <a:lnTo>
                  <a:pt x="0" y="0"/>
                </a:lnTo>
                <a:lnTo>
                  <a:pt x="203118" y="127118"/>
                </a:lnTo>
                <a:cubicBezTo>
                  <a:pt x="1659408" y="995733"/>
                  <a:pt x="3760231" y="1541061"/>
                  <a:pt x="6096000" y="1541061"/>
                </a:cubicBezTo>
                <a:cubicBezTo>
                  <a:pt x="8431770" y="1541061"/>
                  <a:pt x="10532592" y="995733"/>
                  <a:pt x="11988882" y="127118"/>
                </a:cubicBezTo>
                <a:close/>
              </a:path>
            </a:pathLst>
          </a:custGeom>
          <a:gradFill flip="none" rotWithShape="1">
            <a:gsLst>
              <a:gs pos="92000">
                <a:schemeClr val="bg1"/>
              </a:gs>
              <a:gs pos="18000">
                <a:schemeClr val="tx2">
                  <a:lumMod val="5000"/>
                  <a:lumOff val="9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: 圆角 13"/>
          <p:cNvSpPr/>
          <p:nvPr userDrawn="1"/>
        </p:nvSpPr>
        <p:spPr>
          <a:xfrm>
            <a:off x="5041444" y="5208988"/>
            <a:ext cx="2109113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5000"/>
                  <a:lumOff val="15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0890176" y="848263"/>
            <a:ext cx="723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//////</a:t>
            </a:r>
            <a:endParaRPr kumimoji="0" lang="zh-CN" altLang="en-US" sz="105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占位符 21"/>
          <p:cNvSpPr>
            <a:spLocks noGrp="1"/>
          </p:cNvSpPr>
          <p:nvPr>
            <p:ph type="body" sz="quarter" idx="10" hasCustomPrompt="1"/>
          </p:nvPr>
        </p:nvSpPr>
        <p:spPr>
          <a:xfrm>
            <a:off x="1018382" y="2678113"/>
            <a:ext cx="10155237" cy="1200329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0" lang="zh-CN" altLang="en-US" sz="7200" b="1" i="0" u="none" strike="noStrike" cap="none" spc="300" normalizeH="0" baseline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215900" dir="8100000" algn="tr" rotWithShape="0">
                    <a:schemeClr val="accent1">
                      <a:lumMod val="75000"/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</a:defRPr>
            </a:lvl1pPr>
          </a:lstStyle>
          <a:p>
            <a:pPr marL="228600" marR="0" lvl="0" indent="-228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dirty="0"/>
              <a:t>添加过渡页标题</a:t>
            </a:r>
          </a:p>
        </p:txBody>
      </p:sp>
      <p:sp>
        <p:nvSpPr>
          <p:cNvPr id="25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1018382" y="1523192"/>
            <a:ext cx="10155237" cy="1569660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0" lang="zh-CN" altLang="en-US" sz="9600" b="0" i="0" u="none" strike="noStrike" cap="none" spc="200" normalizeH="0" baseline="0" dirty="0">
                <a:ln>
                  <a:noFill/>
                </a:ln>
                <a:gradFill flip="none" rotWithShape="1">
                  <a:gsLst>
                    <a:gs pos="78000">
                      <a:schemeClr val="bg1">
                        <a:alpha val="0"/>
                      </a:schemeClr>
                    </a:gs>
                    <a:gs pos="32000">
                      <a:schemeClr val="bg1">
                        <a:alpha val="76000"/>
                      </a:schemeClr>
                    </a:gs>
                  </a:gsLst>
                  <a:lin ang="5400000" scaled="1"/>
                  <a:tileRect/>
                </a:gra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6" name="文本占位符 21"/>
          <p:cNvSpPr>
            <a:spLocks noGrp="1"/>
          </p:cNvSpPr>
          <p:nvPr>
            <p:ph type="body" sz="quarter" idx="12" hasCustomPrompt="1"/>
          </p:nvPr>
        </p:nvSpPr>
        <p:spPr>
          <a:xfrm>
            <a:off x="1018382" y="3891263"/>
            <a:ext cx="10155237" cy="461665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0" lang="zh-CN" altLang="en-US" sz="2400" b="0" i="0" u="none" strike="noStrike" cap="none" spc="100" normalizeH="0" baseline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>
                  <a:outerShdw blurRad="50800" dist="215900" dir="8100000" algn="tr" rotWithShape="0">
                    <a:schemeClr val="accent1">
                      <a:lumMod val="75000"/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zh-CN" dirty="0"/>
              <a:t>ADD TRANSITION PAGE TITLE</a:t>
            </a:r>
            <a:endParaRPr lang="zh-CN" altLang="en-US" dirty="0"/>
          </a:p>
        </p:txBody>
      </p:sp>
      <p:sp>
        <p:nvSpPr>
          <p:cNvPr id="32" name="文本占位符 21"/>
          <p:cNvSpPr>
            <a:spLocks noGrp="1"/>
          </p:cNvSpPr>
          <p:nvPr>
            <p:ph type="body" sz="quarter" idx="14" hasCustomPrompt="1"/>
          </p:nvPr>
        </p:nvSpPr>
        <p:spPr>
          <a:xfrm>
            <a:off x="1018382" y="5216904"/>
            <a:ext cx="10155237" cy="461665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0" lang="zh-CN" altLang="en-US" sz="2400" b="0" i="0" u="none" strike="noStrike" cap="none" spc="20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dirty="0"/>
              <a:t>第一部分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导航正文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2B90679-8B7A-3CAA-E445-370463832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76B53442-A342-6E4B-AC02-2ED7342F07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7688" y="1103313"/>
            <a:ext cx="11164887" cy="54181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日历&#10;&#10;描述已自动生成">
            <a:extLst>
              <a:ext uri="{FF2B5EF4-FFF2-40B4-BE49-F238E27FC236}">
                <a16:creationId xmlns:a16="http://schemas.microsoft.com/office/drawing/2014/main" id="{45CA92A6-9C17-EAEF-D1EE-79F02135BA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6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QR 代码&#10;&#10;中度可信度描述已自动生成">
            <a:extLst>
              <a:ext uri="{FF2B5EF4-FFF2-40B4-BE49-F238E27FC236}">
                <a16:creationId xmlns:a16="http://schemas.microsoft.com/office/drawing/2014/main" id="{7BED7237-F2E4-7573-E577-C5253DA36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15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的星空&#10;&#10;中度可信度描述已自动生成">
            <a:extLst>
              <a:ext uri="{FF2B5EF4-FFF2-40B4-BE49-F238E27FC236}">
                <a16:creationId xmlns:a16="http://schemas.microsoft.com/office/drawing/2014/main" id="{9C52B1CD-820A-5429-93AD-371E52B5F8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8E31A2F-3996-A090-FEB1-D8A6AB73B4A0}"/>
              </a:ext>
            </a:extLst>
          </p:cNvPr>
          <p:cNvGrpSpPr/>
          <p:nvPr userDrawn="1"/>
        </p:nvGrpSpPr>
        <p:grpSpPr>
          <a:xfrm>
            <a:off x="669924" y="861388"/>
            <a:ext cx="640557" cy="0"/>
            <a:chOff x="660400" y="1104283"/>
            <a:chExt cx="642985" cy="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E530C409-3117-79D1-077D-7653432408B5}"/>
                </a:ext>
              </a:extLst>
            </p:cNvPr>
            <p:cNvCxnSpPr/>
            <p:nvPr/>
          </p:nvCxnSpPr>
          <p:spPr>
            <a:xfrm>
              <a:off x="660400" y="1104283"/>
              <a:ext cx="484981" cy="0"/>
            </a:xfrm>
            <a:prstGeom prst="line">
              <a:avLst/>
            </a:prstGeom>
            <a:ln w="2857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A881C05-8C76-806E-12C5-1B50C9ABA187}"/>
                </a:ext>
              </a:extLst>
            </p:cNvPr>
            <p:cNvCxnSpPr/>
            <p:nvPr/>
          </p:nvCxnSpPr>
          <p:spPr>
            <a:xfrm>
              <a:off x="1208928" y="1104283"/>
              <a:ext cx="94457" cy="0"/>
            </a:xfrm>
            <a:prstGeom prst="line">
              <a:avLst/>
            </a:prstGeom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228600" lvl="0" indent="-2286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7917" y="1057360"/>
            <a:ext cx="11165111" cy="5053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7918" y="6301918"/>
            <a:ext cx="3392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8D3B-E8D4-49C3-8CE2-45263B65C677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748317" y="6301918"/>
            <a:ext cx="5089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20318" y="6301918"/>
            <a:ext cx="3392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990CF-D63C-4EE8-BF6F-D5002FDC99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4" r:id="rId4"/>
    <p:sldLayoutId id="2147483652" r:id="rId5"/>
    <p:sldLayoutId id="2147483656" r:id="rId6"/>
    <p:sldLayoutId id="214748365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2400" b="1" i="0" u="none" strike="noStrike" kern="1200" cap="none" spc="100" normalizeH="0" baseline="0" dirty="0">
          <a:ln>
            <a:noFill/>
          </a:ln>
          <a:solidFill>
            <a:schemeClr val="accent1"/>
          </a:solidFill>
          <a:effectLst/>
          <a:uLnTx/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" Type="http://schemas.openxmlformats.org/officeDocument/2006/relationships/tags" Target="../tags/tag8.xml"/><Relationship Id="rId21" Type="http://schemas.openxmlformats.org/officeDocument/2006/relationships/image" Target="../media/image18.jpeg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7E23BD9-12AB-D3A5-D5C4-16ED97C7A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62" y="1377847"/>
            <a:ext cx="6161115" cy="2256002"/>
          </a:xfrm>
        </p:spPr>
        <p:txBody>
          <a:bodyPr/>
          <a:lstStyle/>
          <a:p>
            <a:r>
              <a:rPr lang="zh-CN" altLang="en-US" sz="7200" dirty="0"/>
              <a:t>智慧电网</a:t>
            </a:r>
            <a:br>
              <a:rPr lang="en-US" altLang="zh-CN" dirty="0"/>
            </a:br>
            <a:r>
              <a:rPr lang="zh-CN" altLang="en-US" dirty="0"/>
              <a:t>可视化平台建设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0805853-5852-8D6C-D4BA-3A51DC6E19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315" y="4578804"/>
            <a:ext cx="1904865" cy="329568"/>
          </a:xfrm>
        </p:spPr>
        <p:txBody>
          <a:bodyPr/>
          <a:lstStyle/>
          <a:p>
            <a:r>
              <a:rPr lang="zh-CN" altLang="en-US" dirty="0"/>
              <a:t>汇报人：艾迪鹅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0" y="2194560"/>
            <a:ext cx="12192000" cy="466344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/>
          <p:cNvSpPr/>
          <p:nvPr/>
        </p:nvSpPr>
        <p:spPr>
          <a:xfrm>
            <a:off x="609600" y="3904161"/>
            <a:ext cx="1224690" cy="3727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94" name="矩形: 圆角 93"/>
          <p:cNvSpPr/>
          <p:nvPr/>
        </p:nvSpPr>
        <p:spPr>
          <a:xfrm>
            <a:off x="609600" y="4545420"/>
            <a:ext cx="1224690" cy="3727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95" name="矩形: 圆角 94"/>
          <p:cNvSpPr/>
          <p:nvPr/>
        </p:nvSpPr>
        <p:spPr>
          <a:xfrm>
            <a:off x="609600" y="5186679"/>
            <a:ext cx="1224690" cy="3727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96" name="矩形: 圆角 95"/>
          <p:cNvSpPr/>
          <p:nvPr/>
        </p:nvSpPr>
        <p:spPr>
          <a:xfrm>
            <a:off x="609600" y="5827938"/>
            <a:ext cx="1224690" cy="3727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7702633-0505-7031-8763-349456D99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行业分析</a:t>
            </a:r>
          </a:p>
        </p:txBody>
      </p:sp>
      <p:sp>
        <p:nvSpPr>
          <p:cNvPr id="7" name="矩形: 圆顶角 6"/>
          <p:cNvSpPr/>
          <p:nvPr/>
        </p:nvSpPr>
        <p:spPr>
          <a:xfrm>
            <a:off x="1978916" y="1028700"/>
            <a:ext cx="2270247" cy="58293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114576" y="1196526"/>
            <a:ext cx="1998926" cy="1998926"/>
          </a:xfrm>
          <a:prstGeom prst="ellipse">
            <a:avLst/>
          </a:prstGeom>
          <a:solidFill>
            <a:schemeClr val="accent2">
              <a:lumMod val="20000"/>
              <a:lumOff val="80000"/>
              <a:alpha val="31000"/>
            </a:schemeClr>
          </a:soli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2241792" y="3249771"/>
            <a:ext cx="1744495" cy="399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98797" y="3247494"/>
            <a:ext cx="1830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10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添加关键词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031848" y="3876769"/>
            <a:ext cx="2164383" cy="388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031848" y="4523462"/>
            <a:ext cx="2164383" cy="388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031848" y="5170155"/>
            <a:ext cx="2164383" cy="388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031848" y="5816848"/>
            <a:ext cx="2164383" cy="388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186940" y="44119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2186940" y="50977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2186940" y="573913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: 圆顶角 7"/>
          <p:cNvSpPr/>
          <p:nvPr/>
        </p:nvSpPr>
        <p:spPr>
          <a:xfrm>
            <a:off x="4395562" y="1028700"/>
            <a:ext cx="2270247" cy="58293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31222" y="1196526"/>
            <a:ext cx="1998926" cy="1998926"/>
          </a:xfrm>
          <a:prstGeom prst="ellipse">
            <a:avLst/>
          </a:prstGeom>
          <a:solidFill>
            <a:schemeClr val="accent2">
              <a:lumMod val="20000"/>
              <a:lumOff val="80000"/>
              <a:alpha val="31000"/>
            </a:schemeClr>
          </a:soli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4658438" y="3248762"/>
            <a:ext cx="1744495" cy="399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15443" y="3247494"/>
            <a:ext cx="1830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10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添加关键词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448494" y="3876769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48494" y="4523462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448494" y="5170155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448494" y="5816848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4595130" y="44119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595130" y="50977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595130" y="573913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顶角 8"/>
          <p:cNvSpPr/>
          <p:nvPr/>
        </p:nvSpPr>
        <p:spPr>
          <a:xfrm>
            <a:off x="6806143" y="1028700"/>
            <a:ext cx="2270247" cy="58293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941803" y="1196526"/>
            <a:ext cx="1998926" cy="1998926"/>
          </a:xfrm>
          <a:prstGeom prst="ellipse">
            <a:avLst/>
          </a:prstGeom>
          <a:solidFill>
            <a:schemeClr val="accent2">
              <a:lumMod val="20000"/>
              <a:lumOff val="80000"/>
              <a:alpha val="31000"/>
            </a:schemeClr>
          </a:soli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7069019" y="3247753"/>
            <a:ext cx="1744495" cy="399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26024" y="3247494"/>
            <a:ext cx="1830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10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添加关键词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859075" y="3876769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859075" y="4523462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859075" y="5170155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859075" y="5816848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6995430" y="44119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6995430" y="50977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6995430" y="573913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: 圆顶角 40"/>
          <p:cNvSpPr/>
          <p:nvPr/>
        </p:nvSpPr>
        <p:spPr>
          <a:xfrm>
            <a:off x="9248653" y="1028700"/>
            <a:ext cx="2270247" cy="58293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384313" y="1196526"/>
            <a:ext cx="1998926" cy="1998926"/>
          </a:xfrm>
          <a:prstGeom prst="ellipse">
            <a:avLst/>
          </a:prstGeom>
          <a:solidFill>
            <a:schemeClr val="accent2">
              <a:lumMod val="20000"/>
              <a:lumOff val="80000"/>
              <a:alpha val="31000"/>
            </a:schemeClr>
          </a:soli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9511529" y="3246744"/>
            <a:ext cx="1744495" cy="399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468534" y="3247494"/>
            <a:ext cx="1830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10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添加关键词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9301585" y="3876769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301585" y="4522574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301585" y="5166893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301585" y="5816848"/>
            <a:ext cx="2164383" cy="391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添加对应信息或数据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9395730" y="44119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9395730" y="509778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9395730" y="5739130"/>
            <a:ext cx="18669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442411" y="3900987"/>
            <a:ext cx="1584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指标一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42411" y="4542030"/>
            <a:ext cx="1584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指标二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442411" y="5180304"/>
            <a:ext cx="1584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指标三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442411" y="5814898"/>
            <a:ext cx="1584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指标四</a:t>
            </a:r>
          </a:p>
        </p:txBody>
      </p:sp>
      <p:pic>
        <p:nvPicPr>
          <p:cNvPr id="11" name="图片 10" descr="蓝色的星空&#10;&#10;中度可信度描述已自动生成">
            <a:extLst>
              <a:ext uri="{FF2B5EF4-FFF2-40B4-BE49-F238E27FC236}">
                <a16:creationId xmlns:a16="http://schemas.microsoft.com/office/drawing/2014/main" id="{68EA6139-3B2B-513E-137D-2DFD7367B8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43552" y="1325500"/>
            <a:ext cx="1740977" cy="1740977"/>
          </a:xfrm>
          <a:custGeom>
            <a:avLst/>
            <a:gdLst>
              <a:gd name="connsiteX0" fmla="*/ 870489 w 1740977"/>
              <a:gd name="connsiteY0" fmla="*/ 0 h 1740977"/>
              <a:gd name="connsiteX1" fmla="*/ 1740977 w 1740977"/>
              <a:gd name="connsiteY1" fmla="*/ 870489 h 1740977"/>
              <a:gd name="connsiteX2" fmla="*/ 870489 w 1740977"/>
              <a:gd name="connsiteY2" fmla="*/ 1740977 h 1740977"/>
              <a:gd name="connsiteX3" fmla="*/ 0 w 1740977"/>
              <a:gd name="connsiteY3" fmla="*/ 870489 h 1740977"/>
              <a:gd name="connsiteX4" fmla="*/ 870489 w 1740977"/>
              <a:gd name="connsiteY4" fmla="*/ 0 h 174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0977" h="1740977">
                <a:moveTo>
                  <a:pt x="870489" y="0"/>
                </a:moveTo>
                <a:cubicBezTo>
                  <a:pt x="1351246" y="0"/>
                  <a:pt x="1740977" y="389732"/>
                  <a:pt x="1740977" y="870489"/>
                </a:cubicBezTo>
                <a:cubicBezTo>
                  <a:pt x="1740977" y="1351246"/>
                  <a:pt x="1351246" y="1740977"/>
                  <a:pt x="870489" y="1740977"/>
                </a:cubicBezTo>
                <a:cubicBezTo>
                  <a:pt x="389732" y="1740977"/>
                  <a:pt x="0" y="1351246"/>
                  <a:pt x="0" y="870489"/>
                </a:cubicBezTo>
                <a:cubicBezTo>
                  <a:pt x="0" y="389732"/>
                  <a:pt x="389732" y="0"/>
                  <a:pt x="870489" y="0"/>
                </a:cubicBezTo>
                <a:close/>
              </a:path>
            </a:pathLst>
          </a:custGeom>
        </p:spPr>
      </p:pic>
      <p:pic>
        <p:nvPicPr>
          <p:cNvPr id="15" name="图片 14" descr="海上的风车&#10;&#10;描述已自动生成">
            <a:extLst>
              <a:ext uri="{FF2B5EF4-FFF2-40B4-BE49-F238E27FC236}">
                <a16:creationId xmlns:a16="http://schemas.microsoft.com/office/drawing/2014/main" id="{B8DF3BBD-D70D-8143-263D-45527D9F80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60197" y="1325501"/>
            <a:ext cx="1740977" cy="1740977"/>
          </a:xfrm>
          <a:custGeom>
            <a:avLst/>
            <a:gdLst>
              <a:gd name="connsiteX0" fmla="*/ 870489 w 1740977"/>
              <a:gd name="connsiteY0" fmla="*/ 0 h 1740977"/>
              <a:gd name="connsiteX1" fmla="*/ 1740977 w 1740977"/>
              <a:gd name="connsiteY1" fmla="*/ 870489 h 1740977"/>
              <a:gd name="connsiteX2" fmla="*/ 870489 w 1740977"/>
              <a:gd name="connsiteY2" fmla="*/ 1740977 h 1740977"/>
              <a:gd name="connsiteX3" fmla="*/ 0 w 1740977"/>
              <a:gd name="connsiteY3" fmla="*/ 870489 h 1740977"/>
              <a:gd name="connsiteX4" fmla="*/ 870489 w 1740977"/>
              <a:gd name="connsiteY4" fmla="*/ 0 h 174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0977" h="1740977">
                <a:moveTo>
                  <a:pt x="870489" y="0"/>
                </a:moveTo>
                <a:cubicBezTo>
                  <a:pt x="1351246" y="0"/>
                  <a:pt x="1740977" y="389732"/>
                  <a:pt x="1740977" y="870489"/>
                </a:cubicBezTo>
                <a:cubicBezTo>
                  <a:pt x="1740977" y="1351246"/>
                  <a:pt x="1351246" y="1740977"/>
                  <a:pt x="870489" y="1740977"/>
                </a:cubicBezTo>
                <a:cubicBezTo>
                  <a:pt x="389732" y="1740977"/>
                  <a:pt x="0" y="1351246"/>
                  <a:pt x="0" y="870489"/>
                </a:cubicBezTo>
                <a:cubicBezTo>
                  <a:pt x="0" y="389732"/>
                  <a:pt x="389732" y="0"/>
                  <a:pt x="870489" y="0"/>
                </a:cubicBezTo>
                <a:close/>
              </a:path>
            </a:pathLst>
          </a:custGeom>
        </p:spPr>
      </p:pic>
      <p:pic>
        <p:nvPicPr>
          <p:cNvPr id="18" name="图片 17" descr="图片包含 体育, 户外, 水, 海&#10;&#10;描述已自动生成">
            <a:extLst>
              <a:ext uri="{FF2B5EF4-FFF2-40B4-BE49-F238E27FC236}">
                <a16:creationId xmlns:a16="http://schemas.microsoft.com/office/drawing/2014/main" id="{224B9D89-AB3A-61AB-630E-7BF294F0FF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70778" y="1325501"/>
            <a:ext cx="1740977" cy="1738873"/>
          </a:xfrm>
          <a:custGeom>
            <a:avLst/>
            <a:gdLst>
              <a:gd name="connsiteX0" fmla="*/ 870489 w 1740977"/>
              <a:gd name="connsiteY0" fmla="*/ 0 h 1738873"/>
              <a:gd name="connsiteX1" fmla="*/ 1740977 w 1740977"/>
              <a:gd name="connsiteY1" fmla="*/ 870489 h 1738873"/>
              <a:gd name="connsiteX2" fmla="*/ 959491 w 1740977"/>
              <a:gd name="connsiteY2" fmla="*/ 1736483 h 1738873"/>
              <a:gd name="connsiteX3" fmla="*/ 912156 w 1740977"/>
              <a:gd name="connsiteY3" fmla="*/ 1738873 h 1738873"/>
              <a:gd name="connsiteX4" fmla="*/ 828822 w 1740977"/>
              <a:gd name="connsiteY4" fmla="*/ 1738873 h 1738873"/>
              <a:gd name="connsiteX5" fmla="*/ 781486 w 1740977"/>
              <a:gd name="connsiteY5" fmla="*/ 1736483 h 1738873"/>
              <a:gd name="connsiteX6" fmla="*/ 0 w 1740977"/>
              <a:gd name="connsiteY6" fmla="*/ 870489 h 1738873"/>
              <a:gd name="connsiteX7" fmla="*/ 870489 w 1740977"/>
              <a:gd name="connsiteY7" fmla="*/ 0 h 173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977" h="1738873">
                <a:moveTo>
                  <a:pt x="870489" y="0"/>
                </a:moveTo>
                <a:cubicBezTo>
                  <a:pt x="1351246" y="0"/>
                  <a:pt x="1740977" y="389732"/>
                  <a:pt x="1740977" y="870489"/>
                </a:cubicBezTo>
                <a:cubicBezTo>
                  <a:pt x="1740977" y="1321198"/>
                  <a:pt x="1398440" y="1691905"/>
                  <a:pt x="959491" y="1736483"/>
                </a:cubicBezTo>
                <a:lnTo>
                  <a:pt x="912156" y="1738873"/>
                </a:lnTo>
                <a:lnTo>
                  <a:pt x="828822" y="1738873"/>
                </a:lnTo>
                <a:lnTo>
                  <a:pt x="781486" y="1736483"/>
                </a:lnTo>
                <a:cubicBezTo>
                  <a:pt x="342538" y="1691905"/>
                  <a:pt x="0" y="1321198"/>
                  <a:pt x="0" y="870489"/>
                </a:cubicBezTo>
                <a:cubicBezTo>
                  <a:pt x="0" y="389732"/>
                  <a:pt x="389732" y="0"/>
                  <a:pt x="870489" y="0"/>
                </a:cubicBezTo>
                <a:close/>
              </a:path>
            </a:pathLst>
          </a:custGeom>
        </p:spPr>
      </p:pic>
      <p:pic>
        <p:nvPicPr>
          <p:cNvPr id="29" name="图片 28" descr="图片包含 户外, 塔, 大, 蓝色&#10;&#10;描述已自动生成">
            <a:extLst>
              <a:ext uri="{FF2B5EF4-FFF2-40B4-BE49-F238E27FC236}">
                <a16:creationId xmlns:a16="http://schemas.microsoft.com/office/drawing/2014/main" id="{97A22E40-BFEF-179A-99D4-8A25F3A079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13288" y="1325500"/>
            <a:ext cx="1740977" cy="1740977"/>
          </a:xfrm>
          <a:custGeom>
            <a:avLst/>
            <a:gdLst>
              <a:gd name="connsiteX0" fmla="*/ 870488 w 1740977"/>
              <a:gd name="connsiteY0" fmla="*/ 0 h 1740977"/>
              <a:gd name="connsiteX1" fmla="*/ 1740977 w 1740977"/>
              <a:gd name="connsiteY1" fmla="*/ 870489 h 1740977"/>
              <a:gd name="connsiteX2" fmla="*/ 870488 w 1740977"/>
              <a:gd name="connsiteY2" fmla="*/ 1740977 h 1740977"/>
              <a:gd name="connsiteX3" fmla="*/ 0 w 1740977"/>
              <a:gd name="connsiteY3" fmla="*/ 870489 h 1740977"/>
              <a:gd name="connsiteX4" fmla="*/ 870488 w 1740977"/>
              <a:gd name="connsiteY4" fmla="*/ 0 h 174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0977" h="1740977">
                <a:moveTo>
                  <a:pt x="870488" y="0"/>
                </a:moveTo>
                <a:cubicBezTo>
                  <a:pt x="1351246" y="0"/>
                  <a:pt x="1740977" y="389732"/>
                  <a:pt x="1740977" y="870489"/>
                </a:cubicBezTo>
                <a:cubicBezTo>
                  <a:pt x="1740977" y="1351246"/>
                  <a:pt x="1351246" y="1740977"/>
                  <a:pt x="870488" y="1740977"/>
                </a:cubicBezTo>
                <a:cubicBezTo>
                  <a:pt x="389732" y="1740977"/>
                  <a:pt x="0" y="1351246"/>
                  <a:pt x="0" y="870489"/>
                </a:cubicBezTo>
                <a:cubicBezTo>
                  <a:pt x="0" y="389732"/>
                  <a:pt x="389732" y="0"/>
                  <a:pt x="870488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18382" y="2678113"/>
            <a:ext cx="10155237" cy="1089529"/>
          </a:xfrm>
        </p:spPr>
        <p:txBody>
          <a:bodyPr/>
          <a:lstStyle/>
          <a:p>
            <a:r>
              <a:rPr lang="zh-CN" altLang="en-US" dirty="0"/>
              <a:t>现状策略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18382" y="1523192"/>
            <a:ext cx="10155237" cy="1421928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018382" y="3891263"/>
            <a:ext cx="10155237" cy="461665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" normalizeH="0" baseline="0" noProof="0" dirty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</a:rPr>
              <a:t>STATUS QUO POLICY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018382" y="5216904"/>
            <a:ext cx="10155237" cy="428451"/>
          </a:xfrm>
        </p:spPr>
        <p:txBody>
          <a:bodyPr/>
          <a:lstStyle/>
          <a:p>
            <a:r>
              <a:rPr lang="zh-CN" altLang="en-US" dirty="0"/>
              <a:t>第三部分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海上的风车&#10;&#10;描述已自动生成">
            <a:extLst>
              <a:ext uri="{FF2B5EF4-FFF2-40B4-BE49-F238E27FC236}">
                <a16:creationId xmlns:a16="http://schemas.microsoft.com/office/drawing/2014/main" id="{A83FE568-F04E-F0F4-3C4E-B0F55E8106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32373" y="1094521"/>
            <a:ext cx="2882503" cy="5011730"/>
          </a:xfrm>
          <a:custGeom>
            <a:avLst/>
            <a:gdLst>
              <a:gd name="connsiteX0" fmla="*/ 0 w 2882503"/>
              <a:gd name="connsiteY0" fmla="*/ 0 h 5011730"/>
              <a:gd name="connsiteX1" fmla="*/ 2882503 w 2882503"/>
              <a:gd name="connsiteY1" fmla="*/ 0 h 5011730"/>
              <a:gd name="connsiteX2" fmla="*/ 2882503 w 2882503"/>
              <a:gd name="connsiteY2" fmla="*/ 5011730 h 5011730"/>
              <a:gd name="connsiteX3" fmla="*/ 0 w 2882503"/>
              <a:gd name="connsiteY3" fmla="*/ 5011730 h 501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503" h="5011730">
                <a:moveTo>
                  <a:pt x="0" y="0"/>
                </a:moveTo>
                <a:lnTo>
                  <a:pt x="2882503" y="0"/>
                </a:lnTo>
                <a:lnTo>
                  <a:pt x="2882503" y="5011730"/>
                </a:lnTo>
                <a:lnTo>
                  <a:pt x="0" y="5011730"/>
                </a:lnTo>
                <a:close/>
              </a:path>
            </a:pathLst>
          </a:custGeom>
        </p:spPr>
      </p:pic>
      <p:sp>
        <p:nvSpPr>
          <p:cNvPr id="129" name="矩形: 圆角 128"/>
          <p:cNvSpPr/>
          <p:nvPr/>
        </p:nvSpPr>
        <p:spPr>
          <a:xfrm>
            <a:off x="8428019" y="978560"/>
            <a:ext cx="3090881" cy="5975029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100000">
                <a:schemeClr val="accent2">
                  <a:lumMod val="0"/>
                  <a:lumOff val="100000"/>
                  <a:alpha val="0"/>
                </a:schemeClr>
              </a:gs>
              <a:gs pos="0">
                <a:schemeClr val="accent2">
                  <a:lumMod val="0"/>
                  <a:lumOff val="100000"/>
                  <a:alpha val="80000"/>
                </a:schemeClr>
              </a:gs>
            </a:gsLst>
            <a:lin ang="54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1E59FA3-DFFE-755F-8487-C21432949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现状策略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568002" y="4936996"/>
            <a:ext cx="7534598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sp>
        <p:nvSpPr>
          <p:cNvPr id="31" name="矩形: 圆角 30"/>
          <p:cNvSpPr/>
          <p:nvPr/>
        </p:nvSpPr>
        <p:spPr>
          <a:xfrm>
            <a:off x="658907" y="1465279"/>
            <a:ext cx="2271473" cy="3081239"/>
          </a:xfrm>
          <a:prstGeom prst="roundRect">
            <a:avLst>
              <a:gd name="adj" fmla="val 3686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138916" y="2617531"/>
            <a:ext cx="1311454" cy="4203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6" name="文本框 10"/>
          <p:cNvSpPr txBox="1"/>
          <p:nvPr/>
        </p:nvSpPr>
        <p:spPr>
          <a:xfrm>
            <a:off x="1106594" y="2636598"/>
            <a:ext cx="1376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spc="100" dirty="0">
                <a:solidFill>
                  <a:srgbClr val="FFFFFF"/>
                </a:solidFill>
                <a:latin typeface="+mj-ea"/>
                <a:ea typeface="+mj-ea"/>
              </a:rPr>
              <a:t>现状一</a:t>
            </a:r>
            <a:endParaRPr kumimoji="0" lang="zh-CN" altLang="en-US" sz="2000" b="1" i="0" u="none" strike="noStrike" kern="1200" cap="none" spc="10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3" name="diploma_158276"/>
          <p:cNvSpPr>
            <a:spLocks noChangeAspect="1"/>
          </p:cNvSpPr>
          <p:nvPr/>
        </p:nvSpPr>
        <p:spPr bwMode="auto">
          <a:xfrm>
            <a:off x="1369063" y="1616232"/>
            <a:ext cx="855026" cy="853737"/>
          </a:xfrm>
          <a:custGeom>
            <a:avLst/>
            <a:gdLst>
              <a:gd name="connsiteX0" fmla="*/ 304031 w 608133"/>
              <a:gd name="connsiteY0" fmla="*/ 439242 h 607216"/>
              <a:gd name="connsiteX1" fmla="*/ 274923 w 608133"/>
              <a:gd name="connsiteY1" fmla="*/ 468308 h 607216"/>
              <a:gd name="connsiteX2" fmla="*/ 304031 w 608133"/>
              <a:gd name="connsiteY2" fmla="*/ 497374 h 607216"/>
              <a:gd name="connsiteX3" fmla="*/ 333139 w 608133"/>
              <a:gd name="connsiteY3" fmla="*/ 468308 h 607216"/>
              <a:gd name="connsiteX4" fmla="*/ 304031 w 608133"/>
              <a:gd name="connsiteY4" fmla="*/ 439242 h 607216"/>
              <a:gd name="connsiteX5" fmla="*/ 304031 w 608133"/>
              <a:gd name="connsiteY5" fmla="*/ 419865 h 607216"/>
              <a:gd name="connsiteX6" fmla="*/ 352544 w 608133"/>
              <a:gd name="connsiteY6" fmla="*/ 468308 h 607216"/>
              <a:gd name="connsiteX7" fmla="*/ 304031 w 608133"/>
              <a:gd name="connsiteY7" fmla="*/ 516751 h 607216"/>
              <a:gd name="connsiteX8" fmla="*/ 255517 w 608133"/>
              <a:gd name="connsiteY8" fmla="*/ 468308 h 607216"/>
              <a:gd name="connsiteX9" fmla="*/ 304031 w 608133"/>
              <a:gd name="connsiteY9" fmla="*/ 419865 h 607216"/>
              <a:gd name="connsiteX10" fmla="*/ 169392 w 608133"/>
              <a:gd name="connsiteY10" fmla="*/ 419559 h 607216"/>
              <a:gd name="connsiteX11" fmla="*/ 159690 w 608133"/>
              <a:gd name="connsiteY11" fmla="*/ 429250 h 607216"/>
              <a:gd name="connsiteX12" fmla="*/ 169392 w 608133"/>
              <a:gd name="connsiteY12" fmla="*/ 438941 h 607216"/>
              <a:gd name="connsiteX13" fmla="*/ 179095 w 608133"/>
              <a:gd name="connsiteY13" fmla="*/ 429250 h 607216"/>
              <a:gd name="connsiteX14" fmla="*/ 169392 w 608133"/>
              <a:gd name="connsiteY14" fmla="*/ 419559 h 607216"/>
              <a:gd name="connsiteX15" fmla="*/ 169392 w 608133"/>
              <a:gd name="connsiteY15" fmla="*/ 400177 h 607216"/>
              <a:gd name="connsiteX16" fmla="*/ 198500 w 608133"/>
              <a:gd name="connsiteY16" fmla="*/ 429250 h 607216"/>
              <a:gd name="connsiteX17" fmla="*/ 169392 w 608133"/>
              <a:gd name="connsiteY17" fmla="*/ 458323 h 607216"/>
              <a:gd name="connsiteX18" fmla="*/ 140284 w 608133"/>
              <a:gd name="connsiteY18" fmla="*/ 429250 h 607216"/>
              <a:gd name="connsiteX19" fmla="*/ 169392 w 608133"/>
              <a:gd name="connsiteY19" fmla="*/ 400177 h 607216"/>
              <a:gd name="connsiteX20" fmla="*/ 189786 w 608133"/>
              <a:gd name="connsiteY20" fmla="*/ 342313 h 607216"/>
              <a:gd name="connsiteX21" fmla="*/ 199489 w 608133"/>
              <a:gd name="connsiteY21" fmla="*/ 352016 h 607216"/>
              <a:gd name="connsiteX22" fmla="*/ 189786 w 608133"/>
              <a:gd name="connsiteY22" fmla="*/ 361719 h 607216"/>
              <a:gd name="connsiteX23" fmla="*/ 180083 w 608133"/>
              <a:gd name="connsiteY23" fmla="*/ 352016 h 607216"/>
              <a:gd name="connsiteX24" fmla="*/ 189786 w 608133"/>
              <a:gd name="connsiteY24" fmla="*/ 342313 h 607216"/>
              <a:gd name="connsiteX25" fmla="*/ 488348 w 608133"/>
              <a:gd name="connsiteY25" fmla="*/ 293882 h 607216"/>
              <a:gd name="connsiteX26" fmla="*/ 478646 w 608133"/>
              <a:gd name="connsiteY26" fmla="*/ 303573 h 607216"/>
              <a:gd name="connsiteX27" fmla="*/ 488348 w 608133"/>
              <a:gd name="connsiteY27" fmla="*/ 313264 h 607216"/>
              <a:gd name="connsiteX28" fmla="*/ 498051 w 608133"/>
              <a:gd name="connsiteY28" fmla="*/ 303573 h 607216"/>
              <a:gd name="connsiteX29" fmla="*/ 488348 w 608133"/>
              <a:gd name="connsiteY29" fmla="*/ 293882 h 607216"/>
              <a:gd name="connsiteX30" fmla="*/ 265220 w 608133"/>
              <a:gd name="connsiteY30" fmla="*/ 284209 h 607216"/>
              <a:gd name="connsiteX31" fmla="*/ 236112 w 608133"/>
              <a:gd name="connsiteY31" fmla="*/ 313275 h 607216"/>
              <a:gd name="connsiteX32" fmla="*/ 265220 w 608133"/>
              <a:gd name="connsiteY32" fmla="*/ 342341 h 607216"/>
              <a:gd name="connsiteX33" fmla="*/ 294328 w 608133"/>
              <a:gd name="connsiteY33" fmla="*/ 313275 h 607216"/>
              <a:gd name="connsiteX34" fmla="*/ 265220 w 608133"/>
              <a:gd name="connsiteY34" fmla="*/ 284209 h 607216"/>
              <a:gd name="connsiteX35" fmla="*/ 488348 w 608133"/>
              <a:gd name="connsiteY35" fmla="*/ 274500 h 607216"/>
              <a:gd name="connsiteX36" fmla="*/ 517456 w 608133"/>
              <a:gd name="connsiteY36" fmla="*/ 303573 h 607216"/>
              <a:gd name="connsiteX37" fmla="*/ 488348 w 608133"/>
              <a:gd name="connsiteY37" fmla="*/ 332646 h 607216"/>
              <a:gd name="connsiteX38" fmla="*/ 459240 w 608133"/>
              <a:gd name="connsiteY38" fmla="*/ 303573 h 607216"/>
              <a:gd name="connsiteX39" fmla="*/ 488348 w 608133"/>
              <a:gd name="connsiteY39" fmla="*/ 274500 h 607216"/>
              <a:gd name="connsiteX40" fmla="*/ 386028 w 608133"/>
              <a:gd name="connsiteY40" fmla="*/ 272760 h 607216"/>
              <a:gd name="connsiteX41" fmla="*/ 376326 w 608133"/>
              <a:gd name="connsiteY41" fmla="*/ 282439 h 607216"/>
              <a:gd name="connsiteX42" fmla="*/ 386028 w 608133"/>
              <a:gd name="connsiteY42" fmla="*/ 292118 h 607216"/>
              <a:gd name="connsiteX43" fmla="*/ 395731 w 608133"/>
              <a:gd name="connsiteY43" fmla="*/ 282439 h 607216"/>
              <a:gd name="connsiteX44" fmla="*/ 386028 w 608133"/>
              <a:gd name="connsiteY44" fmla="*/ 272760 h 607216"/>
              <a:gd name="connsiteX45" fmla="*/ 265220 w 608133"/>
              <a:gd name="connsiteY45" fmla="*/ 264832 h 607216"/>
              <a:gd name="connsiteX46" fmla="*/ 313733 w 608133"/>
              <a:gd name="connsiteY46" fmla="*/ 313275 h 607216"/>
              <a:gd name="connsiteX47" fmla="*/ 265220 w 608133"/>
              <a:gd name="connsiteY47" fmla="*/ 361718 h 607216"/>
              <a:gd name="connsiteX48" fmla="*/ 216706 w 608133"/>
              <a:gd name="connsiteY48" fmla="*/ 313275 h 607216"/>
              <a:gd name="connsiteX49" fmla="*/ 265220 w 608133"/>
              <a:gd name="connsiteY49" fmla="*/ 264832 h 607216"/>
              <a:gd name="connsiteX50" fmla="*/ 386028 w 608133"/>
              <a:gd name="connsiteY50" fmla="*/ 253401 h 607216"/>
              <a:gd name="connsiteX51" fmla="*/ 415136 w 608133"/>
              <a:gd name="connsiteY51" fmla="*/ 282439 h 607216"/>
              <a:gd name="connsiteX52" fmla="*/ 386028 w 608133"/>
              <a:gd name="connsiteY52" fmla="*/ 311476 h 607216"/>
              <a:gd name="connsiteX53" fmla="*/ 356920 w 608133"/>
              <a:gd name="connsiteY53" fmla="*/ 282439 h 607216"/>
              <a:gd name="connsiteX54" fmla="*/ 386028 w 608133"/>
              <a:gd name="connsiteY54" fmla="*/ 253401 h 607216"/>
              <a:gd name="connsiteX55" fmla="*/ 319838 w 608133"/>
              <a:gd name="connsiteY55" fmla="*/ 209156 h 607216"/>
              <a:gd name="connsiteX56" fmla="*/ 329541 w 608133"/>
              <a:gd name="connsiteY56" fmla="*/ 218859 h 607216"/>
              <a:gd name="connsiteX57" fmla="*/ 319838 w 608133"/>
              <a:gd name="connsiteY57" fmla="*/ 228562 h 607216"/>
              <a:gd name="connsiteX58" fmla="*/ 310135 w 608133"/>
              <a:gd name="connsiteY58" fmla="*/ 218859 h 607216"/>
              <a:gd name="connsiteX59" fmla="*/ 319838 w 608133"/>
              <a:gd name="connsiteY59" fmla="*/ 209156 h 607216"/>
              <a:gd name="connsiteX60" fmla="*/ 427733 w 608133"/>
              <a:gd name="connsiteY60" fmla="*/ 165659 h 607216"/>
              <a:gd name="connsiteX61" fmla="*/ 398625 w 608133"/>
              <a:gd name="connsiteY61" fmla="*/ 194725 h 607216"/>
              <a:gd name="connsiteX62" fmla="*/ 427733 w 608133"/>
              <a:gd name="connsiteY62" fmla="*/ 223791 h 607216"/>
              <a:gd name="connsiteX63" fmla="*/ 456841 w 608133"/>
              <a:gd name="connsiteY63" fmla="*/ 194725 h 607216"/>
              <a:gd name="connsiteX64" fmla="*/ 427733 w 608133"/>
              <a:gd name="connsiteY64" fmla="*/ 165659 h 607216"/>
              <a:gd name="connsiteX65" fmla="*/ 427733 w 608133"/>
              <a:gd name="connsiteY65" fmla="*/ 146282 h 607216"/>
              <a:gd name="connsiteX66" fmla="*/ 476246 w 608133"/>
              <a:gd name="connsiteY66" fmla="*/ 194725 h 607216"/>
              <a:gd name="connsiteX67" fmla="*/ 427733 w 608133"/>
              <a:gd name="connsiteY67" fmla="*/ 243168 h 607216"/>
              <a:gd name="connsiteX68" fmla="*/ 379219 w 608133"/>
              <a:gd name="connsiteY68" fmla="*/ 194725 h 607216"/>
              <a:gd name="connsiteX69" fmla="*/ 427733 w 608133"/>
              <a:gd name="connsiteY69" fmla="*/ 146282 h 607216"/>
              <a:gd name="connsiteX70" fmla="*/ 196573 w 608133"/>
              <a:gd name="connsiteY70" fmla="*/ 134851 h 607216"/>
              <a:gd name="connsiteX71" fmla="*/ 257987 w 608133"/>
              <a:gd name="connsiteY71" fmla="*/ 196292 h 607216"/>
              <a:gd name="connsiteX72" fmla="*/ 196573 w 608133"/>
              <a:gd name="connsiteY72" fmla="*/ 257635 h 607216"/>
              <a:gd name="connsiteX73" fmla="*/ 172512 w 608133"/>
              <a:gd name="connsiteY73" fmla="*/ 252790 h 607216"/>
              <a:gd name="connsiteX74" fmla="*/ 167370 w 608133"/>
              <a:gd name="connsiteY74" fmla="*/ 240095 h 607216"/>
              <a:gd name="connsiteX75" fmla="*/ 180080 w 608133"/>
              <a:gd name="connsiteY75" fmla="*/ 234958 h 607216"/>
              <a:gd name="connsiteX76" fmla="*/ 196573 w 608133"/>
              <a:gd name="connsiteY76" fmla="*/ 238253 h 607216"/>
              <a:gd name="connsiteX77" fmla="*/ 238583 w 608133"/>
              <a:gd name="connsiteY77" fmla="*/ 196292 h 607216"/>
              <a:gd name="connsiteX78" fmla="*/ 196573 w 608133"/>
              <a:gd name="connsiteY78" fmla="*/ 154233 h 607216"/>
              <a:gd name="connsiteX79" fmla="*/ 154466 w 608133"/>
              <a:gd name="connsiteY79" fmla="*/ 196292 h 607216"/>
              <a:gd name="connsiteX80" fmla="*/ 157765 w 608133"/>
              <a:gd name="connsiteY80" fmla="*/ 212669 h 607216"/>
              <a:gd name="connsiteX81" fmla="*/ 152623 w 608133"/>
              <a:gd name="connsiteY81" fmla="*/ 225364 h 607216"/>
              <a:gd name="connsiteX82" fmla="*/ 139913 w 608133"/>
              <a:gd name="connsiteY82" fmla="*/ 220228 h 607216"/>
              <a:gd name="connsiteX83" fmla="*/ 135062 w 608133"/>
              <a:gd name="connsiteY83" fmla="*/ 196292 h 607216"/>
              <a:gd name="connsiteX84" fmla="*/ 196573 w 608133"/>
              <a:gd name="connsiteY84" fmla="*/ 134851 h 607216"/>
              <a:gd name="connsiteX85" fmla="*/ 304031 w 608133"/>
              <a:gd name="connsiteY85" fmla="*/ 109776 h 607216"/>
              <a:gd name="connsiteX86" fmla="*/ 294329 w 608133"/>
              <a:gd name="connsiteY86" fmla="*/ 119467 h 607216"/>
              <a:gd name="connsiteX87" fmla="*/ 304031 w 608133"/>
              <a:gd name="connsiteY87" fmla="*/ 129158 h 607216"/>
              <a:gd name="connsiteX88" fmla="*/ 313734 w 608133"/>
              <a:gd name="connsiteY88" fmla="*/ 119467 h 607216"/>
              <a:gd name="connsiteX89" fmla="*/ 304031 w 608133"/>
              <a:gd name="connsiteY89" fmla="*/ 109776 h 607216"/>
              <a:gd name="connsiteX90" fmla="*/ 304031 w 608133"/>
              <a:gd name="connsiteY90" fmla="*/ 90394 h 607216"/>
              <a:gd name="connsiteX91" fmla="*/ 333139 w 608133"/>
              <a:gd name="connsiteY91" fmla="*/ 119467 h 607216"/>
              <a:gd name="connsiteX92" fmla="*/ 304031 w 608133"/>
              <a:gd name="connsiteY92" fmla="*/ 148540 h 607216"/>
              <a:gd name="connsiteX93" fmla="*/ 274923 w 608133"/>
              <a:gd name="connsiteY93" fmla="*/ 119467 h 607216"/>
              <a:gd name="connsiteX94" fmla="*/ 304031 w 608133"/>
              <a:gd name="connsiteY94" fmla="*/ 90394 h 607216"/>
              <a:gd name="connsiteX95" fmla="*/ 304018 w 608133"/>
              <a:gd name="connsiteY95" fmla="*/ 38740 h 607216"/>
              <a:gd name="connsiteX96" fmla="*/ 569322 w 608133"/>
              <a:gd name="connsiteY96" fmla="*/ 303559 h 607216"/>
              <a:gd name="connsiteX97" fmla="*/ 505180 w 608133"/>
              <a:gd name="connsiteY97" fmla="*/ 476036 h 607216"/>
              <a:gd name="connsiteX98" fmla="*/ 491497 w 608133"/>
              <a:gd name="connsiteY98" fmla="*/ 477102 h 607216"/>
              <a:gd name="connsiteX99" fmla="*/ 490527 w 608133"/>
              <a:gd name="connsiteY99" fmla="*/ 463342 h 607216"/>
              <a:gd name="connsiteX100" fmla="*/ 549914 w 608133"/>
              <a:gd name="connsiteY100" fmla="*/ 303559 h 607216"/>
              <a:gd name="connsiteX101" fmla="*/ 304018 w 608133"/>
              <a:gd name="connsiteY101" fmla="*/ 58119 h 607216"/>
              <a:gd name="connsiteX102" fmla="*/ 58219 w 608133"/>
              <a:gd name="connsiteY102" fmla="*/ 303559 h 607216"/>
              <a:gd name="connsiteX103" fmla="*/ 304018 w 608133"/>
              <a:gd name="connsiteY103" fmla="*/ 549096 h 607216"/>
              <a:gd name="connsiteX104" fmla="*/ 464132 w 608133"/>
              <a:gd name="connsiteY104" fmla="*/ 489795 h 607216"/>
              <a:gd name="connsiteX105" fmla="*/ 477815 w 608133"/>
              <a:gd name="connsiteY105" fmla="*/ 490764 h 607216"/>
              <a:gd name="connsiteX106" fmla="*/ 476747 w 608133"/>
              <a:gd name="connsiteY106" fmla="*/ 504426 h 607216"/>
              <a:gd name="connsiteX107" fmla="*/ 304018 w 608133"/>
              <a:gd name="connsiteY107" fmla="*/ 568475 h 607216"/>
              <a:gd name="connsiteX108" fmla="*/ 38811 w 608133"/>
              <a:gd name="connsiteY108" fmla="*/ 303559 h 607216"/>
              <a:gd name="connsiteX109" fmla="*/ 304018 w 608133"/>
              <a:gd name="connsiteY109" fmla="*/ 38740 h 607216"/>
              <a:gd name="connsiteX110" fmla="*/ 304018 w 608133"/>
              <a:gd name="connsiteY110" fmla="*/ 19378 h 607216"/>
              <a:gd name="connsiteX111" fmla="*/ 19407 w 608133"/>
              <a:gd name="connsiteY111" fmla="*/ 303560 h 607216"/>
              <a:gd name="connsiteX112" fmla="*/ 304018 w 608133"/>
              <a:gd name="connsiteY112" fmla="*/ 587838 h 607216"/>
              <a:gd name="connsiteX113" fmla="*/ 588726 w 608133"/>
              <a:gd name="connsiteY113" fmla="*/ 303560 h 607216"/>
              <a:gd name="connsiteX114" fmla="*/ 304018 w 608133"/>
              <a:gd name="connsiteY114" fmla="*/ 19378 h 607216"/>
              <a:gd name="connsiteX115" fmla="*/ 304018 w 608133"/>
              <a:gd name="connsiteY115" fmla="*/ 0 h 607216"/>
              <a:gd name="connsiteX116" fmla="*/ 519053 w 608133"/>
              <a:gd name="connsiteY116" fmla="*/ 88946 h 607216"/>
              <a:gd name="connsiteX117" fmla="*/ 608133 w 608133"/>
              <a:gd name="connsiteY117" fmla="*/ 303560 h 607216"/>
              <a:gd name="connsiteX118" fmla="*/ 519053 w 608133"/>
              <a:gd name="connsiteY118" fmla="*/ 518270 h 607216"/>
              <a:gd name="connsiteX119" fmla="*/ 304018 w 608133"/>
              <a:gd name="connsiteY119" fmla="*/ 607216 h 607216"/>
              <a:gd name="connsiteX120" fmla="*/ 89080 w 608133"/>
              <a:gd name="connsiteY120" fmla="*/ 518270 h 607216"/>
              <a:gd name="connsiteX121" fmla="*/ 0 w 608133"/>
              <a:gd name="connsiteY121" fmla="*/ 303560 h 607216"/>
              <a:gd name="connsiteX122" fmla="*/ 89080 w 608133"/>
              <a:gd name="connsiteY122" fmla="*/ 88946 h 607216"/>
              <a:gd name="connsiteX123" fmla="*/ 304018 w 608133"/>
              <a:gd name="connsiteY123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608133" h="607216">
                <a:moveTo>
                  <a:pt x="304031" y="439242"/>
                </a:moveTo>
                <a:cubicBezTo>
                  <a:pt x="288021" y="439242"/>
                  <a:pt x="274923" y="452322"/>
                  <a:pt x="274923" y="468308"/>
                </a:cubicBezTo>
                <a:cubicBezTo>
                  <a:pt x="274923" y="484391"/>
                  <a:pt x="288021" y="497374"/>
                  <a:pt x="304031" y="497374"/>
                </a:cubicBezTo>
                <a:cubicBezTo>
                  <a:pt x="320137" y="497374"/>
                  <a:pt x="333139" y="484391"/>
                  <a:pt x="333139" y="468308"/>
                </a:cubicBezTo>
                <a:cubicBezTo>
                  <a:pt x="333139" y="452322"/>
                  <a:pt x="320137" y="439242"/>
                  <a:pt x="304031" y="439242"/>
                </a:cubicBezTo>
                <a:close/>
                <a:moveTo>
                  <a:pt x="304031" y="419865"/>
                </a:moveTo>
                <a:cubicBezTo>
                  <a:pt x="330810" y="419865"/>
                  <a:pt x="352544" y="441665"/>
                  <a:pt x="352544" y="468308"/>
                </a:cubicBezTo>
                <a:cubicBezTo>
                  <a:pt x="352544" y="495049"/>
                  <a:pt x="330810" y="516751"/>
                  <a:pt x="304031" y="516751"/>
                </a:cubicBezTo>
                <a:cubicBezTo>
                  <a:pt x="277348" y="516751"/>
                  <a:pt x="255517" y="495049"/>
                  <a:pt x="255517" y="468308"/>
                </a:cubicBezTo>
                <a:cubicBezTo>
                  <a:pt x="255517" y="441665"/>
                  <a:pt x="277348" y="419865"/>
                  <a:pt x="304031" y="419865"/>
                </a:cubicBezTo>
                <a:close/>
                <a:moveTo>
                  <a:pt x="169392" y="419559"/>
                </a:moveTo>
                <a:cubicBezTo>
                  <a:pt x="163959" y="419559"/>
                  <a:pt x="159690" y="423920"/>
                  <a:pt x="159690" y="429250"/>
                </a:cubicBezTo>
                <a:cubicBezTo>
                  <a:pt x="159690" y="434580"/>
                  <a:pt x="163959" y="438941"/>
                  <a:pt x="169392" y="438941"/>
                </a:cubicBezTo>
                <a:cubicBezTo>
                  <a:pt x="174729" y="438941"/>
                  <a:pt x="179095" y="434580"/>
                  <a:pt x="179095" y="429250"/>
                </a:cubicBezTo>
                <a:cubicBezTo>
                  <a:pt x="179095" y="423920"/>
                  <a:pt x="174729" y="419559"/>
                  <a:pt x="169392" y="419559"/>
                </a:cubicBezTo>
                <a:close/>
                <a:moveTo>
                  <a:pt x="169392" y="400177"/>
                </a:moveTo>
                <a:cubicBezTo>
                  <a:pt x="185402" y="400177"/>
                  <a:pt x="198500" y="413163"/>
                  <a:pt x="198500" y="429250"/>
                </a:cubicBezTo>
                <a:cubicBezTo>
                  <a:pt x="198500" y="445240"/>
                  <a:pt x="185402" y="458323"/>
                  <a:pt x="169392" y="458323"/>
                </a:cubicBezTo>
                <a:cubicBezTo>
                  <a:pt x="153286" y="458323"/>
                  <a:pt x="140284" y="445240"/>
                  <a:pt x="140284" y="429250"/>
                </a:cubicBezTo>
                <a:cubicBezTo>
                  <a:pt x="140284" y="413163"/>
                  <a:pt x="153286" y="400177"/>
                  <a:pt x="169392" y="400177"/>
                </a:cubicBezTo>
                <a:close/>
                <a:moveTo>
                  <a:pt x="189786" y="342313"/>
                </a:moveTo>
                <a:cubicBezTo>
                  <a:pt x="195145" y="342313"/>
                  <a:pt x="199489" y="346657"/>
                  <a:pt x="199489" y="352016"/>
                </a:cubicBezTo>
                <a:cubicBezTo>
                  <a:pt x="199489" y="357375"/>
                  <a:pt x="195145" y="361719"/>
                  <a:pt x="189786" y="361719"/>
                </a:cubicBezTo>
                <a:cubicBezTo>
                  <a:pt x="184427" y="361719"/>
                  <a:pt x="180083" y="357375"/>
                  <a:pt x="180083" y="352016"/>
                </a:cubicBezTo>
                <a:cubicBezTo>
                  <a:pt x="180083" y="346657"/>
                  <a:pt x="184427" y="342313"/>
                  <a:pt x="189786" y="342313"/>
                </a:cubicBezTo>
                <a:close/>
                <a:moveTo>
                  <a:pt x="488348" y="293882"/>
                </a:moveTo>
                <a:cubicBezTo>
                  <a:pt x="483012" y="293882"/>
                  <a:pt x="478646" y="298243"/>
                  <a:pt x="478646" y="303573"/>
                </a:cubicBezTo>
                <a:cubicBezTo>
                  <a:pt x="478646" y="308903"/>
                  <a:pt x="483012" y="313264"/>
                  <a:pt x="488348" y="313264"/>
                </a:cubicBezTo>
                <a:cubicBezTo>
                  <a:pt x="493685" y="313264"/>
                  <a:pt x="498051" y="308903"/>
                  <a:pt x="498051" y="303573"/>
                </a:cubicBezTo>
                <a:cubicBezTo>
                  <a:pt x="498051" y="298243"/>
                  <a:pt x="493685" y="293882"/>
                  <a:pt x="488348" y="293882"/>
                </a:cubicBezTo>
                <a:close/>
                <a:moveTo>
                  <a:pt x="265220" y="284209"/>
                </a:moveTo>
                <a:cubicBezTo>
                  <a:pt x="249210" y="284209"/>
                  <a:pt x="236112" y="297289"/>
                  <a:pt x="236112" y="313275"/>
                </a:cubicBezTo>
                <a:cubicBezTo>
                  <a:pt x="236112" y="329358"/>
                  <a:pt x="249210" y="342341"/>
                  <a:pt x="265220" y="342341"/>
                </a:cubicBezTo>
                <a:cubicBezTo>
                  <a:pt x="281326" y="342341"/>
                  <a:pt x="294328" y="329358"/>
                  <a:pt x="294328" y="313275"/>
                </a:cubicBezTo>
                <a:cubicBezTo>
                  <a:pt x="294328" y="297289"/>
                  <a:pt x="281326" y="284209"/>
                  <a:pt x="265220" y="284209"/>
                </a:cubicBezTo>
                <a:close/>
                <a:moveTo>
                  <a:pt x="488348" y="274500"/>
                </a:moveTo>
                <a:cubicBezTo>
                  <a:pt x="504455" y="274500"/>
                  <a:pt x="517456" y="287583"/>
                  <a:pt x="517456" y="303573"/>
                </a:cubicBezTo>
                <a:cubicBezTo>
                  <a:pt x="517456" y="319660"/>
                  <a:pt x="504455" y="332646"/>
                  <a:pt x="488348" y="332646"/>
                </a:cubicBezTo>
                <a:cubicBezTo>
                  <a:pt x="472339" y="332646"/>
                  <a:pt x="459240" y="319660"/>
                  <a:pt x="459240" y="303573"/>
                </a:cubicBezTo>
                <a:cubicBezTo>
                  <a:pt x="459240" y="287583"/>
                  <a:pt x="472339" y="274500"/>
                  <a:pt x="488348" y="274500"/>
                </a:cubicBezTo>
                <a:close/>
                <a:moveTo>
                  <a:pt x="386028" y="272760"/>
                </a:moveTo>
                <a:cubicBezTo>
                  <a:pt x="380692" y="272760"/>
                  <a:pt x="376326" y="277115"/>
                  <a:pt x="376326" y="282439"/>
                </a:cubicBezTo>
                <a:cubicBezTo>
                  <a:pt x="376326" y="287762"/>
                  <a:pt x="380692" y="292118"/>
                  <a:pt x="386028" y="292118"/>
                </a:cubicBezTo>
                <a:cubicBezTo>
                  <a:pt x="391365" y="292118"/>
                  <a:pt x="395731" y="287762"/>
                  <a:pt x="395731" y="282439"/>
                </a:cubicBezTo>
                <a:cubicBezTo>
                  <a:pt x="395731" y="277115"/>
                  <a:pt x="391365" y="272760"/>
                  <a:pt x="386028" y="272760"/>
                </a:cubicBezTo>
                <a:close/>
                <a:moveTo>
                  <a:pt x="265220" y="264832"/>
                </a:moveTo>
                <a:cubicBezTo>
                  <a:pt x="291999" y="264832"/>
                  <a:pt x="313733" y="286632"/>
                  <a:pt x="313733" y="313275"/>
                </a:cubicBezTo>
                <a:cubicBezTo>
                  <a:pt x="313733" y="340016"/>
                  <a:pt x="291999" y="361718"/>
                  <a:pt x="265220" y="361718"/>
                </a:cubicBezTo>
                <a:cubicBezTo>
                  <a:pt x="238537" y="361718"/>
                  <a:pt x="216706" y="340016"/>
                  <a:pt x="216706" y="313275"/>
                </a:cubicBezTo>
                <a:cubicBezTo>
                  <a:pt x="216706" y="286632"/>
                  <a:pt x="238537" y="264832"/>
                  <a:pt x="265220" y="264832"/>
                </a:cubicBezTo>
                <a:close/>
                <a:moveTo>
                  <a:pt x="386028" y="253401"/>
                </a:moveTo>
                <a:cubicBezTo>
                  <a:pt x="402135" y="253401"/>
                  <a:pt x="415136" y="266468"/>
                  <a:pt x="415136" y="282439"/>
                </a:cubicBezTo>
                <a:cubicBezTo>
                  <a:pt x="415136" y="298506"/>
                  <a:pt x="402135" y="311476"/>
                  <a:pt x="386028" y="311476"/>
                </a:cubicBezTo>
                <a:cubicBezTo>
                  <a:pt x="370019" y="311476"/>
                  <a:pt x="356920" y="298506"/>
                  <a:pt x="356920" y="282439"/>
                </a:cubicBezTo>
                <a:cubicBezTo>
                  <a:pt x="356920" y="266468"/>
                  <a:pt x="370019" y="253401"/>
                  <a:pt x="386028" y="253401"/>
                </a:cubicBezTo>
                <a:close/>
                <a:moveTo>
                  <a:pt x="319838" y="209156"/>
                </a:moveTo>
                <a:cubicBezTo>
                  <a:pt x="325197" y="209156"/>
                  <a:pt x="329541" y="213500"/>
                  <a:pt x="329541" y="218859"/>
                </a:cubicBezTo>
                <a:cubicBezTo>
                  <a:pt x="329541" y="224218"/>
                  <a:pt x="325197" y="228562"/>
                  <a:pt x="319838" y="228562"/>
                </a:cubicBezTo>
                <a:cubicBezTo>
                  <a:pt x="314479" y="228562"/>
                  <a:pt x="310135" y="224218"/>
                  <a:pt x="310135" y="218859"/>
                </a:cubicBezTo>
                <a:cubicBezTo>
                  <a:pt x="310135" y="213500"/>
                  <a:pt x="314479" y="209156"/>
                  <a:pt x="319838" y="209156"/>
                </a:cubicBezTo>
                <a:close/>
                <a:moveTo>
                  <a:pt x="427733" y="165659"/>
                </a:moveTo>
                <a:cubicBezTo>
                  <a:pt x="411723" y="165659"/>
                  <a:pt x="398625" y="178642"/>
                  <a:pt x="398625" y="194725"/>
                </a:cubicBezTo>
                <a:cubicBezTo>
                  <a:pt x="398625" y="210711"/>
                  <a:pt x="411723" y="223791"/>
                  <a:pt x="427733" y="223791"/>
                </a:cubicBezTo>
                <a:cubicBezTo>
                  <a:pt x="443839" y="223791"/>
                  <a:pt x="456841" y="210711"/>
                  <a:pt x="456841" y="194725"/>
                </a:cubicBezTo>
                <a:cubicBezTo>
                  <a:pt x="456841" y="178642"/>
                  <a:pt x="443839" y="165659"/>
                  <a:pt x="427733" y="165659"/>
                </a:cubicBezTo>
                <a:close/>
                <a:moveTo>
                  <a:pt x="427733" y="146282"/>
                </a:moveTo>
                <a:cubicBezTo>
                  <a:pt x="454512" y="146282"/>
                  <a:pt x="476246" y="167985"/>
                  <a:pt x="476246" y="194725"/>
                </a:cubicBezTo>
                <a:cubicBezTo>
                  <a:pt x="476246" y="221369"/>
                  <a:pt x="454512" y="243168"/>
                  <a:pt x="427733" y="243168"/>
                </a:cubicBezTo>
                <a:cubicBezTo>
                  <a:pt x="401050" y="243168"/>
                  <a:pt x="379219" y="221369"/>
                  <a:pt x="379219" y="194725"/>
                </a:cubicBezTo>
                <a:cubicBezTo>
                  <a:pt x="379219" y="167985"/>
                  <a:pt x="401050" y="146282"/>
                  <a:pt x="427733" y="146282"/>
                </a:cubicBezTo>
                <a:close/>
                <a:moveTo>
                  <a:pt x="196573" y="134851"/>
                </a:moveTo>
                <a:cubicBezTo>
                  <a:pt x="230433" y="134851"/>
                  <a:pt x="257987" y="162373"/>
                  <a:pt x="257987" y="196292"/>
                </a:cubicBezTo>
                <a:cubicBezTo>
                  <a:pt x="257987" y="230113"/>
                  <a:pt x="230433" y="257635"/>
                  <a:pt x="196573" y="257635"/>
                </a:cubicBezTo>
                <a:cubicBezTo>
                  <a:pt x="188229" y="257635"/>
                  <a:pt x="180177" y="255988"/>
                  <a:pt x="172512" y="252790"/>
                </a:cubicBezTo>
                <a:cubicBezTo>
                  <a:pt x="167564" y="250658"/>
                  <a:pt x="165333" y="244940"/>
                  <a:pt x="167370" y="240095"/>
                </a:cubicBezTo>
                <a:cubicBezTo>
                  <a:pt x="169505" y="235152"/>
                  <a:pt x="175229" y="232826"/>
                  <a:pt x="180080" y="234958"/>
                </a:cubicBezTo>
                <a:cubicBezTo>
                  <a:pt x="185319" y="237090"/>
                  <a:pt x="190849" y="238253"/>
                  <a:pt x="196573" y="238253"/>
                </a:cubicBezTo>
                <a:cubicBezTo>
                  <a:pt x="219664" y="238253"/>
                  <a:pt x="238583" y="219356"/>
                  <a:pt x="238583" y="196292"/>
                </a:cubicBezTo>
                <a:cubicBezTo>
                  <a:pt x="238583" y="173130"/>
                  <a:pt x="219664" y="154233"/>
                  <a:pt x="196573" y="154233"/>
                </a:cubicBezTo>
                <a:cubicBezTo>
                  <a:pt x="173385" y="154233"/>
                  <a:pt x="154466" y="173130"/>
                  <a:pt x="154466" y="196292"/>
                </a:cubicBezTo>
                <a:cubicBezTo>
                  <a:pt x="154466" y="201912"/>
                  <a:pt x="155631" y="207436"/>
                  <a:pt x="157765" y="212669"/>
                </a:cubicBezTo>
                <a:cubicBezTo>
                  <a:pt x="159900" y="217612"/>
                  <a:pt x="157571" y="223232"/>
                  <a:pt x="152623" y="225364"/>
                </a:cubicBezTo>
                <a:cubicBezTo>
                  <a:pt x="147772" y="227400"/>
                  <a:pt x="142048" y="225171"/>
                  <a:pt x="139913" y="220228"/>
                </a:cubicBezTo>
                <a:cubicBezTo>
                  <a:pt x="136712" y="212572"/>
                  <a:pt x="135062" y="204529"/>
                  <a:pt x="135062" y="196292"/>
                </a:cubicBezTo>
                <a:cubicBezTo>
                  <a:pt x="135062" y="162373"/>
                  <a:pt x="162616" y="134851"/>
                  <a:pt x="196573" y="134851"/>
                </a:cubicBezTo>
                <a:close/>
                <a:moveTo>
                  <a:pt x="304031" y="109776"/>
                </a:moveTo>
                <a:cubicBezTo>
                  <a:pt x="298695" y="109776"/>
                  <a:pt x="294329" y="114137"/>
                  <a:pt x="294329" y="119467"/>
                </a:cubicBezTo>
                <a:cubicBezTo>
                  <a:pt x="294329" y="124797"/>
                  <a:pt x="298695" y="129158"/>
                  <a:pt x="304031" y="129158"/>
                </a:cubicBezTo>
                <a:cubicBezTo>
                  <a:pt x="309368" y="129158"/>
                  <a:pt x="313734" y="124797"/>
                  <a:pt x="313734" y="119467"/>
                </a:cubicBezTo>
                <a:cubicBezTo>
                  <a:pt x="313734" y="114137"/>
                  <a:pt x="309368" y="109776"/>
                  <a:pt x="304031" y="109776"/>
                </a:cubicBezTo>
                <a:close/>
                <a:moveTo>
                  <a:pt x="304031" y="90394"/>
                </a:moveTo>
                <a:cubicBezTo>
                  <a:pt x="320138" y="90394"/>
                  <a:pt x="333139" y="103477"/>
                  <a:pt x="333139" y="119467"/>
                </a:cubicBezTo>
                <a:cubicBezTo>
                  <a:pt x="333139" y="135554"/>
                  <a:pt x="320138" y="148540"/>
                  <a:pt x="304031" y="148540"/>
                </a:cubicBezTo>
                <a:cubicBezTo>
                  <a:pt x="288022" y="148540"/>
                  <a:pt x="274923" y="135554"/>
                  <a:pt x="274923" y="119467"/>
                </a:cubicBezTo>
                <a:cubicBezTo>
                  <a:pt x="274923" y="103477"/>
                  <a:pt x="288022" y="90394"/>
                  <a:pt x="304031" y="90394"/>
                </a:cubicBezTo>
                <a:close/>
                <a:moveTo>
                  <a:pt x="304018" y="38740"/>
                </a:moveTo>
                <a:cubicBezTo>
                  <a:pt x="450256" y="38740"/>
                  <a:pt x="569322" y="157536"/>
                  <a:pt x="569322" y="303559"/>
                </a:cubicBezTo>
                <a:cubicBezTo>
                  <a:pt x="569322" y="366833"/>
                  <a:pt x="546518" y="428072"/>
                  <a:pt x="505180" y="476036"/>
                </a:cubicBezTo>
                <a:cubicBezTo>
                  <a:pt x="501686" y="480105"/>
                  <a:pt x="495573" y="480590"/>
                  <a:pt x="491497" y="477102"/>
                </a:cubicBezTo>
                <a:cubicBezTo>
                  <a:pt x="487422" y="473613"/>
                  <a:pt x="487033" y="467412"/>
                  <a:pt x="490527" y="463342"/>
                </a:cubicBezTo>
                <a:cubicBezTo>
                  <a:pt x="528760" y="418867"/>
                  <a:pt x="549914" y="362182"/>
                  <a:pt x="549914" y="303559"/>
                </a:cubicBezTo>
                <a:cubicBezTo>
                  <a:pt x="549914" y="168194"/>
                  <a:pt x="439581" y="58119"/>
                  <a:pt x="304018" y="58119"/>
                </a:cubicBezTo>
                <a:cubicBezTo>
                  <a:pt x="168455" y="58119"/>
                  <a:pt x="58219" y="168194"/>
                  <a:pt x="58219" y="303559"/>
                </a:cubicBezTo>
                <a:cubicBezTo>
                  <a:pt x="58219" y="438924"/>
                  <a:pt x="168455" y="549096"/>
                  <a:pt x="304018" y="549096"/>
                </a:cubicBezTo>
                <a:cubicBezTo>
                  <a:pt x="362727" y="549096"/>
                  <a:pt x="419494" y="527972"/>
                  <a:pt x="464132" y="489795"/>
                </a:cubicBezTo>
                <a:cubicBezTo>
                  <a:pt x="468111" y="486307"/>
                  <a:pt x="474321" y="486694"/>
                  <a:pt x="477815" y="490764"/>
                </a:cubicBezTo>
                <a:cubicBezTo>
                  <a:pt x="481308" y="494834"/>
                  <a:pt x="480823" y="500938"/>
                  <a:pt x="476747" y="504426"/>
                </a:cubicBezTo>
                <a:cubicBezTo>
                  <a:pt x="428713" y="545704"/>
                  <a:pt x="367385" y="568475"/>
                  <a:pt x="304018" y="568475"/>
                </a:cubicBezTo>
                <a:cubicBezTo>
                  <a:pt x="157781" y="568475"/>
                  <a:pt x="38811" y="449680"/>
                  <a:pt x="38811" y="303559"/>
                </a:cubicBezTo>
                <a:cubicBezTo>
                  <a:pt x="38811" y="157536"/>
                  <a:pt x="157781" y="38740"/>
                  <a:pt x="304018" y="3874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5" y="587838"/>
                  <a:pt x="588726" y="460329"/>
                  <a:pt x="588726" y="303560"/>
                </a:cubicBezTo>
                <a:cubicBezTo>
                  <a:pt x="588726" y="146887"/>
                  <a:pt x="461025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6"/>
                  <a:pt x="608133" y="222462"/>
                  <a:pt x="608133" y="303560"/>
                </a:cubicBezTo>
                <a:cubicBezTo>
                  <a:pt x="608133" y="384658"/>
                  <a:pt x="576499" y="460911"/>
                  <a:pt x="519053" y="518270"/>
                </a:cubicBezTo>
                <a:cubicBezTo>
                  <a:pt x="461607" y="575630"/>
                  <a:pt x="385238" y="607216"/>
                  <a:pt x="304018" y="607216"/>
                </a:cubicBezTo>
                <a:cubicBezTo>
                  <a:pt x="222798" y="607216"/>
                  <a:pt x="146527" y="575630"/>
                  <a:pt x="89080" y="518270"/>
                </a:cubicBezTo>
                <a:cubicBezTo>
                  <a:pt x="31634" y="460911"/>
                  <a:pt x="0" y="384658"/>
                  <a:pt x="0" y="303560"/>
                </a:cubicBezTo>
                <a:cubicBezTo>
                  <a:pt x="0" y="222462"/>
                  <a:pt x="31634" y="146306"/>
                  <a:pt x="89080" y="88946"/>
                </a:cubicBezTo>
                <a:cubicBezTo>
                  <a:pt x="146527" y="31586"/>
                  <a:pt x="222798" y="0"/>
                  <a:pt x="304018" y="0"/>
                </a:cubicBezTo>
                <a:close/>
              </a:path>
            </a:pathLst>
          </a:custGeom>
          <a:gradFill>
            <a:gsLst>
              <a:gs pos="92000">
                <a:schemeClr val="accent2">
                  <a:lumMod val="87000"/>
                </a:schemeClr>
              </a:gs>
              <a:gs pos="1000">
                <a:schemeClr val="accent2">
                  <a:lumMod val="94000"/>
                  <a:lumOff val="6000"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" name="矩形: 圆顶角 112"/>
          <p:cNvSpPr/>
          <p:nvPr/>
        </p:nvSpPr>
        <p:spPr>
          <a:xfrm flipV="1">
            <a:off x="659872" y="4491894"/>
            <a:ext cx="2269542" cy="54344"/>
          </a:xfrm>
          <a:prstGeom prst="round2SameRect">
            <a:avLst>
              <a:gd name="adj1" fmla="val 26991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05791" y="3176008"/>
            <a:ext cx="1977705" cy="103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文字随机填充，文本框长短尺寸不一，视觉效果更加真实。</a:t>
            </a:r>
          </a:p>
        </p:txBody>
      </p:sp>
      <p:sp>
        <p:nvSpPr>
          <p:cNvPr id="52" name="矩形: 圆角 51"/>
          <p:cNvSpPr/>
          <p:nvPr/>
        </p:nvSpPr>
        <p:spPr>
          <a:xfrm>
            <a:off x="3201649" y="1458146"/>
            <a:ext cx="2271473" cy="3081239"/>
          </a:xfrm>
          <a:prstGeom prst="roundRect">
            <a:avLst>
              <a:gd name="adj" fmla="val 3686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矩形: 圆角 55"/>
          <p:cNvSpPr/>
          <p:nvPr/>
        </p:nvSpPr>
        <p:spPr>
          <a:xfrm>
            <a:off x="3681658" y="2617531"/>
            <a:ext cx="1311454" cy="4203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7" name="文本框 21"/>
          <p:cNvSpPr txBox="1"/>
          <p:nvPr/>
        </p:nvSpPr>
        <p:spPr>
          <a:xfrm>
            <a:off x="3649336" y="2636598"/>
            <a:ext cx="1376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spc="100" dirty="0">
                <a:solidFill>
                  <a:srgbClr val="FFFFFF"/>
                </a:solidFill>
                <a:latin typeface="+mj-ea"/>
                <a:ea typeface="+mj-ea"/>
              </a:rPr>
              <a:t>现状二</a:t>
            </a:r>
            <a:endParaRPr kumimoji="0" lang="zh-CN" altLang="en-US" sz="2000" b="1" i="0" u="none" strike="noStrike" kern="1200" cap="none" spc="10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4" name="diploma_158276"/>
          <p:cNvSpPr>
            <a:spLocks noChangeAspect="1"/>
          </p:cNvSpPr>
          <p:nvPr/>
        </p:nvSpPr>
        <p:spPr bwMode="auto">
          <a:xfrm>
            <a:off x="3984167" y="1616232"/>
            <a:ext cx="706436" cy="861451"/>
          </a:xfrm>
          <a:custGeom>
            <a:avLst/>
            <a:gdLst>
              <a:gd name="connsiteX0" fmla="*/ 207437 w 465238"/>
              <a:gd name="connsiteY0" fmla="*/ 532068 h 605592"/>
              <a:gd name="connsiteX1" fmla="*/ 219593 w 465238"/>
              <a:gd name="connsiteY1" fmla="*/ 533553 h 605592"/>
              <a:gd name="connsiteX2" fmla="*/ 218109 w 465238"/>
              <a:gd name="connsiteY2" fmla="*/ 545708 h 605592"/>
              <a:gd name="connsiteX3" fmla="*/ 151294 w 465238"/>
              <a:gd name="connsiteY3" fmla="*/ 572708 h 605592"/>
              <a:gd name="connsiteX4" fmla="*/ 150366 w 465238"/>
              <a:gd name="connsiteY4" fmla="*/ 572708 h 605592"/>
              <a:gd name="connsiteX5" fmla="*/ 141736 w 465238"/>
              <a:gd name="connsiteY5" fmla="*/ 564914 h 605592"/>
              <a:gd name="connsiteX6" fmla="*/ 149531 w 465238"/>
              <a:gd name="connsiteY6" fmla="*/ 555450 h 605592"/>
              <a:gd name="connsiteX7" fmla="*/ 207437 w 465238"/>
              <a:gd name="connsiteY7" fmla="*/ 532068 h 605592"/>
              <a:gd name="connsiteX8" fmla="*/ 245577 w 465238"/>
              <a:gd name="connsiteY8" fmla="*/ 500270 h 605592"/>
              <a:gd name="connsiteX9" fmla="*/ 248358 w 465238"/>
              <a:gd name="connsiteY9" fmla="*/ 512133 h 605592"/>
              <a:gd name="connsiteX10" fmla="*/ 235938 w 465238"/>
              <a:gd name="connsiteY10" fmla="*/ 528815 h 605592"/>
              <a:gd name="connsiteX11" fmla="*/ 229450 w 465238"/>
              <a:gd name="connsiteY11" fmla="*/ 531781 h 605592"/>
              <a:gd name="connsiteX12" fmla="*/ 223704 w 465238"/>
              <a:gd name="connsiteY12" fmla="*/ 529649 h 605592"/>
              <a:gd name="connsiteX13" fmla="*/ 222962 w 465238"/>
              <a:gd name="connsiteY13" fmla="*/ 517416 h 605592"/>
              <a:gd name="connsiteX14" fmla="*/ 233621 w 465238"/>
              <a:gd name="connsiteY14" fmla="*/ 503051 h 605592"/>
              <a:gd name="connsiteX15" fmla="*/ 245577 w 465238"/>
              <a:gd name="connsiteY15" fmla="*/ 500270 h 605592"/>
              <a:gd name="connsiteX16" fmla="*/ 17827 w 465238"/>
              <a:gd name="connsiteY16" fmla="*/ 446146 h 605592"/>
              <a:gd name="connsiteX17" fmla="*/ 17363 w 465238"/>
              <a:gd name="connsiteY17" fmla="*/ 456806 h 605592"/>
              <a:gd name="connsiteX18" fmla="*/ 149116 w 465238"/>
              <a:gd name="connsiteY18" fmla="*/ 588350 h 605592"/>
              <a:gd name="connsiteX19" fmla="*/ 280776 w 465238"/>
              <a:gd name="connsiteY19" fmla="*/ 456806 h 605592"/>
              <a:gd name="connsiteX20" fmla="*/ 280405 w 465238"/>
              <a:gd name="connsiteY20" fmla="*/ 446146 h 605592"/>
              <a:gd name="connsiteX21" fmla="*/ 247536 w 465238"/>
              <a:gd name="connsiteY21" fmla="*/ 453840 h 605592"/>
              <a:gd name="connsiteX22" fmla="*/ 149116 w 465238"/>
              <a:gd name="connsiteY22" fmla="*/ 459958 h 605592"/>
              <a:gd name="connsiteX23" fmla="*/ 50603 w 465238"/>
              <a:gd name="connsiteY23" fmla="*/ 453840 h 605592"/>
              <a:gd name="connsiteX24" fmla="*/ 17827 w 465238"/>
              <a:gd name="connsiteY24" fmla="*/ 446146 h 605592"/>
              <a:gd name="connsiteX25" fmla="*/ 149116 w 465238"/>
              <a:gd name="connsiteY25" fmla="*/ 418613 h 605592"/>
              <a:gd name="connsiteX26" fmla="*/ 25348 w 465238"/>
              <a:gd name="connsiteY26" fmla="*/ 430665 h 605592"/>
              <a:gd name="connsiteX27" fmla="*/ 149116 w 465238"/>
              <a:gd name="connsiteY27" fmla="*/ 442623 h 605592"/>
              <a:gd name="connsiteX28" fmla="*/ 272791 w 465238"/>
              <a:gd name="connsiteY28" fmla="*/ 430665 h 605592"/>
              <a:gd name="connsiteX29" fmla="*/ 149116 w 465238"/>
              <a:gd name="connsiteY29" fmla="*/ 418613 h 605592"/>
              <a:gd name="connsiteX30" fmla="*/ 90523 w 465238"/>
              <a:gd name="connsiteY30" fmla="*/ 354128 h 605592"/>
              <a:gd name="connsiteX31" fmla="*/ 102496 w 465238"/>
              <a:gd name="connsiteY31" fmla="*/ 356908 h 605592"/>
              <a:gd name="connsiteX32" fmla="*/ 99712 w 465238"/>
              <a:gd name="connsiteY32" fmla="*/ 368859 h 605592"/>
              <a:gd name="connsiteX33" fmla="*/ 71310 w 465238"/>
              <a:gd name="connsiteY33" fmla="*/ 392576 h 605592"/>
              <a:gd name="connsiteX34" fmla="*/ 64906 w 465238"/>
              <a:gd name="connsiteY34" fmla="*/ 395448 h 605592"/>
              <a:gd name="connsiteX35" fmla="*/ 59151 w 465238"/>
              <a:gd name="connsiteY35" fmla="*/ 393225 h 605592"/>
              <a:gd name="connsiteX36" fmla="*/ 58502 w 465238"/>
              <a:gd name="connsiteY36" fmla="*/ 380995 h 605592"/>
              <a:gd name="connsiteX37" fmla="*/ 90523 w 465238"/>
              <a:gd name="connsiteY37" fmla="*/ 354128 h 605592"/>
              <a:gd name="connsiteX38" fmla="*/ 353273 w 465238"/>
              <a:gd name="connsiteY38" fmla="*/ 302455 h 605592"/>
              <a:gd name="connsiteX39" fmla="*/ 353273 w 465238"/>
              <a:gd name="connsiteY39" fmla="*/ 549044 h 605592"/>
              <a:gd name="connsiteX40" fmla="*/ 392545 w 465238"/>
              <a:gd name="connsiteY40" fmla="*/ 588349 h 605592"/>
              <a:gd name="connsiteX41" fmla="*/ 431909 w 465238"/>
              <a:gd name="connsiteY41" fmla="*/ 549044 h 605592"/>
              <a:gd name="connsiteX42" fmla="*/ 431909 w 465238"/>
              <a:gd name="connsiteY42" fmla="*/ 515763 h 605592"/>
              <a:gd name="connsiteX43" fmla="*/ 395051 w 465238"/>
              <a:gd name="connsiteY43" fmla="*/ 515763 h 605592"/>
              <a:gd name="connsiteX44" fmla="*/ 386417 w 465238"/>
              <a:gd name="connsiteY44" fmla="*/ 507142 h 605592"/>
              <a:gd name="connsiteX45" fmla="*/ 395051 w 465238"/>
              <a:gd name="connsiteY45" fmla="*/ 498521 h 605592"/>
              <a:gd name="connsiteX46" fmla="*/ 431909 w 465238"/>
              <a:gd name="connsiteY46" fmla="*/ 498521 h 605592"/>
              <a:gd name="connsiteX47" fmla="*/ 431909 w 465238"/>
              <a:gd name="connsiteY47" fmla="*/ 489992 h 605592"/>
              <a:gd name="connsiteX48" fmla="*/ 419468 w 465238"/>
              <a:gd name="connsiteY48" fmla="*/ 489992 h 605592"/>
              <a:gd name="connsiteX49" fmla="*/ 410834 w 465238"/>
              <a:gd name="connsiteY49" fmla="*/ 481278 h 605592"/>
              <a:gd name="connsiteX50" fmla="*/ 419468 w 465238"/>
              <a:gd name="connsiteY50" fmla="*/ 472657 h 605592"/>
              <a:gd name="connsiteX51" fmla="*/ 431909 w 465238"/>
              <a:gd name="connsiteY51" fmla="*/ 472657 h 605592"/>
              <a:gd name="connsiteX52" fmla="*/ 431909 w 465238"/>
              <a:gd name="connsiteY52" fmla="*/ 464128 h 605592"/>
              <a:gd name="connsiteX53" fmla="*/ 395051 w 465238"/>
              <a:gd name="connsiteY53" fmla="*/ 464128 h 605592"/>
              <a:gd name="connsiteX54" fmla="*/ 386417 w 465238"/>
              <a:gd name="connsiteY54" fmla="*/ 455507 h 605592"/>
              <a:gd name="connsiteX55" fmla="*/ 395051 w 465238"/>
              <a:gd name="connsiteY55" fmla="*/ 446886 h 605592"/>
              <a:gd name="connsiteX56" fmla="*/ 431909 w 465238"/>
              <a:gd name="connsiteY56" fmla="*/ 446886 h 605592"/>
              <a:gd name="connsiteX57" fmla="*/ 431909 w 465238"/>
              <a:gd name="connsiteY57" fmla="*/ 438357 h 605592"/>
              <a:gd name="connsiteX58" fmla="*/ 419468 w 465238"/>
              <a:gd name="connsiteY58" fmla="*/ 438357 h 605592"/>
              <a:gd name="connsiteX59" fmla="*/ 410834 w 465238"/>
              <a:gd name="connsiteY59" fmla="*/ 429643 h 605592"/>
              <a:gd name="connsiteX60" fmla="*/ 419468 w 465238"/>
              <a:gd name="connsiteY60" fmla="*/ 421022 h 605592"/>
              <a:gd name="connsiteX61" fmla="*/ 431909 w 465238"/>
              <a:gd name="connsiteY61" fmla="*/ 421022 h 605592"/>
              <a:gd name="connsiteX62" fmla="*/ 431909 w 465238"/>
              <a:gd name="connsiteY62" fmla="*/ 412493 h 605592"/>
              <a:gd name="connsiteX63" fmla="*/ 395051 w 465238"/>
              <a:gd name="connsiteY63" fmla="*/ 412493 h 605592"/>
              <a:gd name="connsiteX64" fmla="*/ 386417 w 465238"/>
              <a:gd name="connsiteY64" fmla="*/ 403872 h 605592"/>
              <a:gd name="connsiteX65" fmla="*/ 395051 w 465238"/>
              <a:gd name="connsiteY65" fmla="*/ 395250 h 605592"/>
              <a:gd name="connsiteX66" fmla="*/ 431909 w 465238"/>
              <a:gd name="connsiteY66" fmla="*/ 395250 h 605592"/>
              <a:gd name="connsiteX67" fmla="*/ 431909 w 465238"/>
              <a:gd name="connsiteY67" fmla="*/ 386722 h 605592"/>
              <a:gd name="connsiteX68" fmla="*/ 419468 w 465238"/>
              <a:gd name="connsiteY68" fmla="*/ 386722 h 605592"/>
              <a:gd name="connsiteX69" fmla="*/ 410834 w 465238"/>
              <a:gd name="connsiteY69" fmla="*/ 378008 h 605592"/>
              <a:gd name="connsiteX70" fmla="*/ 419468 w 465238"/>
              <a:gd name="connsiteY70" fmla="*/ 369386 h 605592"/>
              <a:gd name="connsiteX71" fmla="*/ 431909 w 465238"/>
              <a:gd name="connsiteY71" fmla="*/ 369386 h 605592"/>
              <a:gd name="connsiteX72" fmla="*/ 431909 w 465238"/>
              <a:gd name="connsiteY72" fmla="*/ 360858 h 605592"/>
              <a:gd name="connsiteX73" fmla="*/ 395051 w 465238"/>
              <a:gd name="connsiteY73" fmla="*/ 360858 h 605592"/>
              <a:gd name="connsiteX74" fmla="*/ 386417 w 465238"/>
              <a:gd name="connsiteY74" fmla="*/ 352236 h 605592"/>
              <a:gd name="connsiteX75" fmla="*/ 395051 w 465238"/>
              <a:gd name="connsiteY75" fmla="*/ 343615 h 605592"/>
              <a:gd name="connsiteX76" fmla="*/ 431909 w 465238"/>
              <a:gd name="connsiteY76" fmla="*/ 343615 h 605592"/>
              <a:gd name="connsiteX77" fmla="*/ 431909 w 465238"/>
              <a:gd name="connsiteY77" fmla="*/ 302455 h 605592"/>
              <a:gd name="connsiteX78" fmla="*/ 392545 w 465238"/>
              <a:gd name="connsiteY78" fmla="*/ 307276 h 605592"/>
              <a:gd name="connsiteX79" fmla="*/ 353273 w 465238"/>
              <a:gd name="connsiteY79" fmla="*/ 302455 h 605592"/>
              <a:gd name="connsiteX80" fmla="*/ 392545 w 465238"/>
              <a:gd name="connsiteY80" fmla="*/ 282339 h 605592"/>
              <a:gd name="connsiteX81" fmla="*/ 359122 w 465238"/>
              <a:gd name="connsiteY81" fmla="*/ 286140 h 605592"/>
              <a:gd name="connsiteX82" fmla="*/ 392545 w 465238"/>
              <a:gd name="connsiteY82" fmla="*/ 289940 h 605592"/>
              <a:gd name="connsiteX83" fmla="*/ 426060 w 465238"/>
              <a:gd name="connsiteY83" fmla="*/ 286140 h 605592"/>
              <a:gd name="connsiteX84" fmla="*/ 392545 w 465238"/>
              <a:gd name="connsiteY84" fmla="*/ 282339 h 605592"/>
              <a:gd name="connsiteX85" fmla="*/ 162700 w 465238"/>
              <a:gd name="connsiteY85" fmla="*/ 273300 h 605592"/>
              <a:gd name="connsiteX86" fmla="*/ 171333 w 465238"/>
              <a:gd name="connsiteY86" fmla="*/ 281916 h 605592"/>
              <a:gd name="connsiteX87" fmla="*/ 171333 w 465238"/>
              <a:gd name="connsiteY87" fmla="*/ 304059 h 605592"/>
              <a:gd name="connsiteX88" fmla="*/ 162700 w 465238"/>
              <a:gd name="connsiteY88" fmla="*/ 312675 h 605592"/>
              <a:gd name="connsiteX89" fmla="*/ 153974 w 465238"/>
              <a:gd name="connsiteY89" fmla="*/ 304059 h 605592"/>
              <a:gd name="connsiteX90" fmla="*/ 153974 w 465238"/>
              <a:gd name="connsiteY90" fmla="*/ 281916 h 605592"/>
              <a:gd name="connsiteX91" fmla="*/ 162700 w 465238"/>
              <a:gd name="connsiteY91" fmla="*/ 273300 h 605592"/>
              <a:gd name="connsiteX92" fmla="*/ 353273 w 465238"/>
              <a:gd name="connsiteY92" fmla="*/ 198907 h 605592"/>
              <a:gd name="connsiteX93" fmla="*/ 353273 w 465238"/>
              <a:gd name="connsiteY93" fmla="*/ 269824 h 605592"/>
              <a:gd name="connsiteX94" fmla="*/ 392545 w 465238"/>
              <a:gd name="connsiteY94" fmla="*/ 265003 h 605592"/>
              <a:gd name="connsiteX95" fmla="*/ 431909 w 465238"/>
              <a:gd name="connsiteY95" fmla="*/ 269824 h 605592"/>
              <a:gd name="connsiteX96" fmla="*/ 431909 w 465238"/>
              <a:gd name="connsiteY96" fmla="*/ 198907 h 605592"/>
              <a:gd name="connsiteX97" fmla="*/ 162700 w 465238"/>
              <a:gd name="connsiteY97" fmla="*/ 192432 h 605592"/>
              <a:gd name="connsiteX98" fmla="*/ 171333 w 465238"/>
              <a:gd name="connsiteY98" fmla="*/ 201058 h 605592"/>
              <a:gd name="connsiteX99" fmla="*/ 171333 w 465238"/>
              <a:gd name="connsiteY99" fmla="*/ 252254 h 605592"/>
              <a:gd name="connsiteX100" fmla="*/ 162700 w 465238"/>
              <a:gd name="connsiteY100" fmla="*/ 260880 h 605592"/>
              <a:gd name="connsiteX101" fmla="*/ 153974 w 465238"/>
              <a:gd name="connsiteY101" fmla="*/ 252254 h 605592"/>
              <a:gd name="connsiteX102" fmla="*/ 153974 w 465238"/>
              <a:gd name="connsiteY102" fmla="*/ 201058 h 605592"/>
              <a:gd name="connsiteX103" fmla="*/ 162700 w 465238"/>
              <a:gd name="connsiteY103" fmla="*/ 192432 h 605592"/>
              <a:gd name="connsiteX104" fmla="*/ 114762 w 465238"/>
              <a:gd name="connsiteY104" fmla="*/ 175551 h 605592"/>
              <a:gd name="connsiteX105" fmla="*/ 114762 w 465238"/>
              <a:gd name="connsiteY105" fmla="*/ 323409 h 605592"/>
              <a:gd name="connsiteX106" fmla="*/ 108727 w 465238"/>
              <a:gd name="connsiteY106" fmla="*/ 331660 h 605592"/>
              <a:gd name="connsiteX107" fmla="*/ 24976 w 465238"/>
              <a:gd name="connsiteY107" fmla="*/ 412681 h 605592"/>
              <a:gd name="connsiteX108" fmla="*/ 50603 w 465238"/>
              <a:gd name="connsiteY108" fmla="*/ 407489 h 605592"/>
              <a:gd name="connsiteX109" fmla="*/ 149116 w 465238"/>
              <a:gd name="connsiteY109" fmla="*/ 401371 h 605592"/>
              <a:gd name="connsiteX110" fmla="*/ 247536 w 465238"/>
              <a:gd name="connsiteY110" fmla="*/ 407489 h 605592"/>
              <a:gd name="connsiteX111" fmla="*/ 273163 w 465238"/>
              <a:gd name="connsiteY111" fmla="*/ 412681 h 605592"/>
              <a:gd name="connsiteX112" fmla="*/ 189413 w 465238"/>
              <a:gd name="connsiteY112" fmla="*/ 331660 h 605592"/>
              <a:gd name="connsiteX113" fmla="*/ 183377 w 465238"/>
              <a:gd name="connsiteY113" fmla="*/ 323409 h 605592"/>
              <a:gd name="connsiteX114" fmla="*/ 183377 w 465238"/>
              <a:gd name="connsiteY114" fmla="*/ 175551 h 605592"/>
              <a:gd name="connsiteX115" fmla="*/ 344175 w 465238"/>
              <a:gd name="connsiteY115" fmla="*/ 167851 h 605592"/>
              <a:gd name="connsiteX116" fmla="*/ 337305 w 465238"/>
              <a:gd name="connsiteY116" fmla="*/ 174711 h 605592"/>
              <a:gd name="connsiteX117" fmla="*/ 344175 w 465238"/>
              <a:gd name="connsiteY117" fmla="*/ 181571 h 605592"/>
              <a:gd name="connsiteX118" fmla="*/ 441007 w 465238"/>
              <a:gd name="connsiteY118" fmla="*/ 181571 h 605592"/>
              <a:gd name="connsiteX119" fmla="*/ 447877 w 465238"/>
              <a:gd name="connsiteY119" fmla="*/ 174711 h 605592"/>
              <a:gd name="connsiteX120" fmla="*/ 441007 w 465238"/>
              <a:gd name="connsiteY120" fmla="*/ 167851 h 605592"/>
              <a:gd name="connsiteX121" fmla="*/ 344175 w 465238"/>
              <a:gd name="connsiteY121" fmla="*/ 150516 h 605592"/>
              <a:gd name="connsiteX122" fmla="*/ 441007 w 465238"/>
              <a:gd name="connsiteY122" fmla="*/ 150516 h 605592"/>
              <a:gd name="connsiteX123" fmla="*/ 465238 w 465238"/>
              <a:gd name="connsiteY123" fmla="*/ 174711 h 605592"/>
              <a:gd name="connsiteX124" fmla="*/ 449177 w 465238"/>
              <a:gd name="connsiteY124" fmla="*/ 197423 h 605592"/>
              <a:gd name="connsiteX125" fmla="*/ 449177 w 465238"/>
              <a:gd name="connsiteY125" fmla="*/ 549044 h 605592"/>
              <a:gd name="connsiteX126" fmla="*/ 392545 w 465238"/>
              <a:gd name="connsiteY126" fmla="*/ 605592 h 605592"/>
              <a:gd name="connsiteX127" fmla="*/ 336005 w 465238"/>
              <a:gd name="connsiteY127" fmla="*/ 549044 h 605592"/>
              <a:gd name="connsiteX128" fmla="*/ 336005 w 465238"/>
              <a:gd name="connsiteY128" fmla="*/ 197423 h 605592"/>
              <a:gd name="connsiteX129" fmla="*/ 319944 w 465238"/>
              <a:gd name="connsiteY129" fmla="*/ 174711 h 605592"/>
              <a:gd name="connsiteX130" fmla="*/ 344175 w 465238"/>
              <a:gd name="connsiteY130" fmla="*/ 150516 h 605592"/>
              <a:gd name="connsiteX131" fmla="*/ 105570 w 465238"/>
              <a:gd name="connsiteY131" fmla="*/ 147740 h 605592"/>
              <a:gd name="connsiteX132" fmla="*/ 100277 w 465238"/>
              <a:gd name="connsiteY132" fmla="*/ 153024 h 605592"/>
              <a:gd name="connsiteX133" fmla="*/ 105570 w 465238"/>
              <a:gd name="connsiteY133" fmla="*/ 158308 h 605592"/>
              <a:gd name="connsiteX134" fmla="*/ 192569 w 465238"/>
              <a:gd name="connsiteY134" fmla="*/ 158308 h 605592"/>
              <a:gd name="connsiteX135" fmla="*/ 197862 w 465238"/>
              <a:gd name="connsiteY135" fmla="*/ 153024 h 605592"/>
              <a:gd name="connsiteX136" fmla="*/ 192569 w 465238"/>
              <a:gd name="connsiteY136" fmla="*/ 147740 h 605592"/>
              <a:gd name="connsiteX137" fmla="*/ 105570 w 465238"/>
              <a:gd name="connsiteY137" fmla="*/ 130405 h 605592"/>
              <a:gd name="connsiteX138" fmla="*/ 192569 w 465238"/>
              <a:gd name="connsiteY138" fmla="*/ 130405 h 605592"/>
              <a:gd name="connsiteX139" fmla="*/ 215225 w 465238"/>
              <a:gd name="connsiteY139" fmla="*/ 153024 h 605592"/>
              <a:gd name="connsiteX140" fmla="*/ 200740 w 465238"/>
              <a:gd name="connsiteY140" fmla="*/ 174067 h 605592"/>
              <a:gd name="connsiteX141" fmla="*/ 200740 w 465238"/>
              <a:gd name="connsiteY141" fmla="*/ 317198 h 605592"/>
              <a:gd name="connsiteX142" fmla="*/ 298139 w 465238"/>
              <a:gd name="connsiteY142" fmla="*/ 456806 h 605592"/>
              <a:gd name="connsiteX143" fmla="*/ 149116 w 465238"/>
              <a:gd name="connsiteY143" fmla="*/ 605592 h 605592"/>
              <a:gd name="connsiteX144" fmla="*/ 0 w 465238"/>
              <a:gd name="connsiteY144" fmla="*/ 456806 h 605592"/>
              <a:gd name="connsiteX145" fmla="*/ 97399 w 465238"/>
              <a:gd name="connsiteY145" fmla="*/ 317198 h 605592"/>
              <a:gd name="connsiteX146" fmla="*/ 97399 w 465238"/>
              <a:gd name="connsiteY146" fmla="*/ 174067 h 605592"/>
              <a:gd name="connsiteX147" fmla="*/ 82914 w 465238"/>
              <a:gd name="connsiteY147" fmla="*/ 153024 h 605592"/>
              <a:gd name="connsiteX148" fmla="*/ 105570 w 465238"/>
              <a:gd name="connsiteY148" fmla="*/ 130405 h 605592"/>
              <a:gd name="connsiteX149" fmla="*/ 119231 w 465238"/>
              <a:gd name="connsiteY149" fmla="*/ 82936 h 605592"/>
              <a:gd name="connsiteX150" fmla="*/ 110031 w 465238"/>
              <a:gd name="connsiteY150" fmla="*/ 92112 h 605592"/>
              <a:gd name="connsiteX151" fmla="*/ 119231 w 465238"/>
              <a:gd name="connsiteY151" fmla="*/ 101288 h 605592"/>
              <a:gd name="connsiteX152" fmla="*/ 128431 w 465238"/>
              <a:gd name="connsiteY152" fmla="*/ 92112 h 605592"/>
              <a:gd name="connsiteX153" fmla="*/ 119231 w 465238"/>
              <a:gd name="connsiteY153" fmla="*/ 82936 h 605592"/>
              <a:gd name="connsiteX154" fmla="*/ 119231 w 465238"/>
              <a:gd name="connsiteY154" fmla="*/ 65696 h 605592"/>
              <a:gd name="connsiteX155" fmla="*/ 145717 w 465238"/>
              <a:gd name="connsiteY155" fmla="*/ 92112 h 605592"/>
              <a:gd name="connsiteX156" fmla="*/ 119231 w 465238"/>
              <a:gd name="connsiteY156" fmla="*/ 118620 h 605592"/>
              <a:gd name="connsiteX157" fmla="*/ 92652 w 465238"/>
              <a:gd name="connsiteY157" fmla="*/ 92112 h 605592"/>
              <a:gd name="connsiteX158" fmla="*/ 119231 w 465238"/>
              <a:gd name="connsiteY158" fmla="*/ 65696 h 605592"/>
              <a:gd name="connsiteX159" fmla="*/ 178943 w 465238"/>
              <a:gd name="connsiteY159" fmla="*/ 50138 h 605592"/>
              <a:gd name="connsiteX160" fmla="*/ 169755 w 465238"/>
              <a:gd name="connsiteY160" fmla="*/ 59311 h 605592"/>
              <a:gd name="connsiteX161" fmla="*/ 178943 w 465238"/>
              <a:gd name="connsiteY161" fmla="*/ 68483 h 605592"/>
              <a:gd name="connsiteX162" fmla="*/ 188131 w 465238"/>
              <a:gd name="connsiteY162" fmla="*/ 59311 h 605592"/>
              <a:gd name="connsiteX163" fmla="*/ 178943 w 465238"/>
              <a:gd name="connsiteY163" fmla="*/ 50138 h 605592"/>
              <a:gd name="connsiteX164" fmla="*/ 178943 w 465238"/>
              <a:gd name="connsiteY164" fmla="*/ 32813 h 605592"/>
              <a:gd name="connsiteX165" fmla="*/ 205487 w 465238"/>
              <a:gd name="connsiteY165" fmla="*/ 59311 h 605592"/>
              <a:gd name="connsiteX166" fmla="*/ 178943 w 465238"/>
              <a:gd name="connsiteY166" fmla="*/ 85808 h 605592"/>
              <a:gd name="connsiteX167" fmla="*/ 152492 w 465238"/>
              <a:gd name="connsiteY167" fmla="*/ 59311 h 605592"/>
              <a:gd name="connsiteX168" fmla="*/ 178943 w 465238"/>
              <a:gd name="connsiteY168" fmla="*/ 32813 h 605592"/>
              <a:gd name="connsiteX169" fmla="*/ 119231 w 465238"/>
              <a:gd name="connsiteY169" fmla="*/ 17332 h 605592"/>
              <a:gd name="connsiteX170" fmla="*/ 110031 w 465238"/>
              <a:gd name="connsiteY170" fmla="*/ 26508 h 605592"/>
              <a:gd name="connsiteX171" fmla="*/ 119231 w 465238"/>
              <a:gd name="connsiteY171" fmla="*/ 35684 h 605592"/>
              <a:gd name="connsiteX172" fmla="*/ 128431 w 465238"/>
              <a:gd name="connsiteY172" fmla="*/ 26508 h 605592"/>
              <a:gd name="connsiteX173" fmla="*/ 119231 w 465238"/>
              <a:gd name="connsiteY173" fmla="*/ 17332 h 605592"/>
              <a:gd name="connsiteX174" fmla="*/ 119231 w 465238"/>
              <a:gd name="connsiteY174" fmla="*/ 0 h 605592"/>
              <a:gd name="connsiteX175" fmla="*/ 145717 w 465238"/>
              <a:gd name="connsiteY175" fmla="*/ 26508 h 605592"/>
              <a:gd name="connsiteX176" fmla="*/ 119231 w 465238"/>
              <a:gd name="connsiteY176" fmla="*/ 52924 h 605592"/>
              <a:gd name="connsiteX177" fmla="*/ 92652 w 465238"/>
              <a:gd name="connsiteY177" fmla="*/ 26508 h 605592"/>
              <a:gd name="connsiteX178" fmla="*/ 119231 w 465238"/>
              <a:gd name="connsiteY178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465238" h="605592">
                <a:moveTo>
                  <a:pt x="207437" y="532068"/>
                </a:moveTo>
                <a:cubicBezTo>
                  <a:pt x="211242" y="529099"/>
                  <a:pt x="216624" y="529841"/>
                  <a:pt x="219593" y="533553"/>
                </a:cubicBezTo>
                <a:cubicBezTo>
                  <a:pt x="222563" y="537357"/>
                  <a:pt x="221913" y="542738"/>
                  <a:pt x="218109" y="545708"/>
                </a:cubicBezTo>
                <a:cubicBezTo>
                  <a:pt x="198807" y="560832"/>
                  <a:pt x="175607" y="570203"/>
                  <a:pt x="151294" y="572708"/>
                </a:cubicBezTo>
                <a:cubicBezTo>
                  <a:pt x="150923" y="572708"/>
                  <a:pt x="150645" y="572708"/>
                  <a:pt x="150366" y="572708"/>
                </a:cubicBezTo>
                <a:cubicBezTo>
                  <a:pt x="146005" y="572708"/>
                  <a:pt x="142200" y="569368"/>
                  <a:pt x="141736" y="564914"/>
                </a:cubicBezTo>
                <a:cubicBezTo>
                  <a:pt x="141272" y="560182"/>
                  <a:pt x="144706" y="555914"/>
                  <a:pt x="149531" y="555450"/>
                </a:cubicBezTo>
                <a:cubicBezTo>
                  <a:pt x="170596" y="553316"/>
                  <a:pt x="190641" y="545244"/>
                  <a:pt x="207437" y="532068"/>
                </a:cubicBezTo>
                <a:close/>
                <a:moveTo>
                  <a:pt x="245577" y="500270"/>
                </a:moveTo>
                <a:cubicBezTo>
                  <a:pt x="249655" y="502773"/>
                  <a:pt x="250860" y="508148"/>
                  <a:pt x="248358" y="512133"/>
                </a:cubicBezTo>
                <a:cubicBezTo>
                  <a:pt x="244650" y="517972"/>
                  <a:pt x="240479" y="523625"/>
                  <a:pt x="235938" y="528815"/>
                </a:cubicBezTo>
                <a:cubicBezTo>
                  <a:pt x="234270" y="530762"/>
                  <a:pt x="231860" y="531781"/>
                  <a:pt x="229450" y="531781"/>
                </a:cubicBezTo>
                <a:cubicBezTo>
                  <a:pt x="227411" y="531781"/>
                  <a:pt x="225372" y="531132"/>
                  <a:pt x="223704" y="529649"/>
                </a:cubicBezTo>
                <a:cubicBezTo>
                  <a:pt x="220182" y="526498"/>
                  <a:pt x="219811" y="521030"/>
                  <a:pt x="222962" y="517416"/>
                </a:cubicBezTo>
                <a:cubicBezTo>
                  <a:pt x="226855" y="512875"/>
                  <a:pt x="230470" y="508055"/>
                  <a:pt x="233621" y="503051"/>
                </a:cubicBezTo>
                <a:cubicBezTo>
                  <a:pt x="236216" y="498973"/>
                  <a:pt x="241499" y="497768"/>
                  <a:pt x="245577" y="500270"/>
                </a:cubicBezTo>
                <a:close/>
                <a:moveTo>
                  <a:pt x="17827" y="446146"/>
                </a:moveTo>
                <a:cubicBezTo>
                  <a:pt x="17549" y="449668"/>
                  <a:pt x="17363" y="453284"/>
                  <a:pt x="17363" y="456806"/>
                </a:cubicBezTo>
                <a:cubicBezTo>
                  <a:pt x="17363" y="529299"/>
                  <a:pt x="76415" y="588350"/>
                  <a:pt x="149116" y="588350"/>
                </a:cubicBezTo>
                <a:cubicBezTo>
                  <a:pt x="221724" y="588350"/>
                  <a:pt x="280776" y="529299"/>
                  <a:pt x="280776" y="456806"/>
                </a:cubicBezTo>
                <a:cubicBezTo>
                  <a:pt x="280776" y="453284"/>
                  <a:pt x="280683" y="449668"/>
                  <a:pt x="280405" y="446146"/>
                </a:cubicBezTo>
                <a:cubicBezTo>
                  <a:pt x="272698" y="449205"/>
                  <a:pt x="262021" y="451615"/>
                  <a:pt x="247536" y="453840"/>
                </a:cubicBezTo>
                <a:cubicBezTo>
                  <a:pt x="221167" y="457733"/>
                  <a:pt x="186256" y="459958"/>
                  <a:pt x="149116" y="459958"/>
                </a:cubicBezTo>
                <a:cubicBezTo>
                  <a:pt x="111976" y="459958"/>
                  <a:pt x="76972" y="457733"/>
                  <a:pt x="50603" y="453840"/>
                </a:cubicBezTo>
                <a:cubicBezTo>
                  <a:pt x="36211" y="451615"/>
                  <a:pt x="25441" y="449205"/>
                  <a:pt x="17827" y="446146"/>
                </a:cubicBezTo>
                <a:close/>
                <a:moveTo>
                  <a:pt x="149116" y="418613"/>
                </a:moveTo>
                <a:cubicBezTo>
                  <a:pt x="81986" y="418613"/>
                  <a:pt x="40575" y="425381"/>
                  <a:pt x="25348" y="430665"/>
                </a:cubicBezTo>
                <a:cubicBezTo>
                  <a:pt x="40575" y="435949"/>
                  <a:pt x="81986" y="442623"/>
                  <a:pt x="149116" y="442623"/>
                </a:cubicBezTo>
                <a:cubicBezTo>
                  <a:pt x="216153" y="442623"/>
                  <a:pt x="257564" y="435949"/>
                  <a:pt x="272791" y="430665"/>
                </a:cubicBezTo>
                <a:cubicBezTo>
                  <a:pt x="257564" y="425381"/>
                  <a:pt x="216153" y="418613"/>
                  <a:pt x="149116" y="418613"/>
                </a:cubicBezTo>
                <a:close/>
                <a:moveTo>
                  <a:pt x="90523" y="354128"/>
                </a:moveTo>
                <a:cubicBezTo>
                  <a:pt x="94607" y="351627"/>
                  <a:pt x="99990" y="352831"/>
                  <a:pt x="102496" y="356908"/>
                </a:cubicBezTo>
                <a:cubicBezTo>
                  <a:pt x="105002" y="360984"/>
                  <a:pt x="103795" y="366265"/>
                  <a:pt x="99712" y="368859"/>
                </a:cubicBezTo>
                <a:cubicBezTo>
                  <a:pt x="89223" y="375344"/>
                  <a:pt x="79663" y="383404"/>
                  <a:pt x="71310" y="392576"/>
                </a:cubicBezTo>
                <a:cubicBezTo>
                  <a:pt x="69639" y="394522"/>
                  <a:pt x="67319" y="395448"/>
                  <a:pt x="64906" y="395448"/>
                </a:cubicBezTo>
                <a:cubicBezTo>
                  <a:pt x="62864" y="395448"/>
                  <a:pt x="60729" y="394707"/>
                  <a:pt x="59151" y="393225"/>
                </a:cubicBezTo>
                <a:cubicBezTo>
                  <a:pt x="55531" y="390075"/>
                  <a:pt x="55253" y="384609"/>
                  <a:pt x="58502" y="380995"/>
                </a:cubicBezTo>
                <a:cubicBezTo>
                  <a:pt x="67876" y="370619"/>
                  <a:pt x="78642" y="361540"/>
                  <a:pt x="90523" y="354128"/>
                </a:cubicBezTo>
                <a:close/>
                <a:moveTo>
                  <a:pt x="353273" y="302455"/>
                </a:moveTo>
                <a:lnTo>
                  <a:pt x="353273" y="549044"/>
                </a:lnTo>
                <a:cubicBezTo>
                  <a:pt x="353273" y="570736"/>
                  <a:pt x="370913" y="588349"/>
                  <a:pt x="392545" y="588349"/>
                </a:cubicBezTo>
                <a:cubicBezTo>
                  <a:pt x="414269" y="588349"/>
                  <a:pt x="431909" y="570736"/>
                  <a:pt x="431909" y="549044"/>
                </a:cubicBezTo>
                <a:lnTo>
                  <a:pt x="431909" y="515763"/>
                </a:lnTo>
                <a:lnTo>
                  <a:pt x="395051" y="515763"/>
                </a:lnTo>
                <a:cubicBezTo>
                  <a:pt x="390224" y="515763"/>
                  <a:pt x="386417" y="511870"/>
                  <a:pt x="386417" y="507142"/>
                </a:cubicBezTo>
                <a:cubicBezTo>
                  <a:pt x="386417" y="502322"/>
                  <a:pt x="390224" y="498521"/>
                  <a:pt x="395051" y="498521"/>
                </a:cubicBezTo>
                <a:lnTo>
                  <a:pt x="431909" y="498521"/>
                </a:lnTo>
                <a:lnTo>
                  <a:pt x="431909" y="489992"/>
                </a:lnTo>
                <a:lnTo>
                  <a:pt x="419468" y="489992"/>
                </a:lnTo>
                <a:cubicBezTo>
                  <a:pt x="414733" y="489992"/>
                  <a:pt x="410834" y="486099"/>
                  <a:pt x="410834" y="481278"/>
                </a:cubicBezTo>
                <a:cubicBezTo>
                  <a:pt x="410834" y="476550"/>
                  <a:pt x="414733" y="472657"/>
                  <a:pt x="419468" y="472657"/>
                </a:cubicBezTo>
                <a:lnTo>
                  <a:pt x="431909" y="472657"/>
                </a:lnTo>
                <a:lnTo>
                  <a:pt x="431909" y="464128"/>
                </a:lnTo>
                <a:lnTo>
                  <a:pt x="395051" y="464128"/>
                </a:lnTo>
                <a:cubicBezTo>
                  <a:pt x="390224" y="464128"/>
                  <a:pt x="386417" y="460235"/>
                  <a:pt x="386417" y="455507"/>
                </a:cubicBezTo>
                <a:cubicBezTo>
                  <a:pt x="386417" y="450686"/>
                  <a:pt x="390224" y="446886"/>
                  <a:pt x="395051" y="446886"/>
                </a:cubicBezTo>
                <a:lnTo>
                  <a:pt x="431909" y="446886"/>
                </a:lnTo>
                <a:lnTo>
                  <a:pt x="431909" y="438357"/>
                </a:lnTo>
                <a:lnTo>
                  <a:pt x="419468" y="438357"/>
                </a:lnTo>
                <a:cubicBezTo>
                  <a:pt x="414733" y="438357"/>
                  <a:pt x="410834" y="434463"/>
                  <a:pt x="410834" y="429643"/>
                </a:cubicBezTo>
                <a:cubicBezTo>
                  <a:pt x="410834" y="424915"/>
                  <a:pt x="414733" y="421022"/>
                  <a:pt x="419468" y="421022"/>
                </a:cubicBezTo>
                <a:lnTo>
                  <a:pt x="431909" y="421022"/>
                </a:lnTo>
                <a:lnTo>
                  <a:pt x="431909" y="412493"/>
                </a:lnTo>
                <a:lnTo>
                  <a:pt x="395051" y="412493"/>
                </a:lnTo>
                <a:cubicBezTo>
                  <a:pt x="390224" y="412493"/>
                  <a:pt x="386417" y="408599"/>
                  <a:pt x="386417" y="403872"/>
                </a:cubicBezTo>
                <a:cubicBezTo>
                  <a:pt x="386417" y="399051"/>
                  <a:pt x="390224" y="395250"/>
                  <a:pt x="395051" y="395250"/>
                </a:cubicBezTo>
                <a:lnTo>
                  <a:pt x="431909" y="395250"/>
                </a:lnTo>
                <a:lnTo>
                  <a:pt x="431909" y="386722"/>
                </a:lnTo>
                <a:lnTo>
                  <a:pt x="419468" y="386722"/>
                </a:lnTo>
                <a:cubicBezTo>
                  <a:pt x="414733" y="386722"/>
                  <a:pt x="410834" y="382828"/>
                  <a:pt x="410834" y="378008"/>
                </a:cubicBezTo>
                <a:cubicBezTo>
                  <a:pt x="410834" y="373280"/>
                  <a:pt x="414733" y="369386"/>
                  <a:pt x="419468" y="369386"/>
                </a:cubicBezTo>
                <a:lnTo>
                  <a:pt x="431909" y="369386"/>
                </a:lnTo>
                <a:lnTo>
                  <a:pt x="431909" y="360858"/>
                </a:lnTo>
                <a:lnTo>
                  <a:pt x="395051" y="360858"/>
                </a:lnTo>
                <a:cubicBezTo>
                  <a:pt x="390224" y="360858"/>
                  <a:pt x="386417" y="357057"/>
                  <a:pt x="386417" y="352236"/>
                </a:cubicBezTo>
                <a:cubicBezTo>
                  <a:pt x="386417" y="347416"/>
                  <a:pt x="390224" y="343615"/>
                  <a:pt x="395051" y="343615"/>
                </a:cubicBezTo>
                <a:lnTo>
                  <a:pt x="431909" y="343615"/>
                </a:lnTo>
                <a:lnTo>
                  <a:pt x="431909" y="302455"/>
                </a:lnTo>
                <a:cubicBezTo>
                  <a:pt x="418261" y="306720"/>
                  <a:pt x="400343" y="307276"/>
                  <a:pt x="392545" y="307276"/>
                </a:cubicBezTo>
                <a:cubicBezTo>
                  <a:pt x="384839" y="307276"/>
                  <a:pt x="366921" y="306720"/>
                  <a:pt x="353273" y="302455"/>
                </a:cubicBezTo>
                <a:close/>
                <a:moveTo>
                  <a:pt x="392545" y="282339"/>
                </a:moveTo>
                <a:cubicBezTo>
                  <a:pt x="377319" y="282339"/>
                  <a:pt x="365900" y="284193"/>
                  <a:pt x="359122" y="286140"/>
                </a:cubicBezTo>
                <a:cubicBezTo>
                  <a:pt x="365900" y="288086"/>
                  <a:pt x="377319" y="289940"/>
                  <a:pt x="392545" y="289940"/>
                </a:cubicBezTo>
                <a:cubicBezTo>
                  <a:pt x="407863" y="289940"/>
                  <a:pt x="419282" y="288086"/>
                  <a:pt x="426060" y="286140"/>
                </a:cubicBezTo>
                <a:cubicBezTo>
                  <a:pt x="419282" y="284193"/>
                  <a:pt x="407863" y="282339"/>
                  <a:pt x="392545" y="282339"/>
                </a:cubicBezTo>
                <a:close/>
                <a:moveTo>
                  <a:pt x="162700" y="273300"/>
                </a:moveTo>
                <a:cubicBezTo>
                  <a:pt x="167434" y="273300"/>
                  <a:pt x="171333" y="277191"/>
                  <a:pt x="171333" y="281916"/>
                </a:cubicBezTo>
                <a:lnTo>
                  <a:pt x="171333" y="304059"/>
                </a:lnTo>
                <a:cubicBezTo>
                  <a:pt x="171333" y="308784"/>
                  <a:pt x="167434" y="312675"/>
                  <a:pt x="162700" y="312675"/>
                </a:cubicBezTo>
                <a:cubicBezTo>
                  <a:pt x="157873" y="312675"/>
                  <a:pt x="153974" y="308784"/>
                  <a:pt x="153974" y="304059"/>
                </a:cubicBezTo>
                <a:lnTo>
                  <a:pt x="153974" y="281916"/>
                </a:lnTo>
                <a:cubicBezTo>
                  <a:pt x="153974" y="277191"/>
                  <a:pt x="157873" y="273300"/>
                  <a:pt x="162700" y="273300"/>
                </a:cubicBezTo>
                <a:close/>
                <a:moveTo>
                  <a:pt x="353273" y="198907"/>
                </a:moveTo>
                <a:lnTo>
                  <a:pt x="353273" y="269824"/>
                </a:lnTo>
                <a:cubicBezTo>
                  <a:pt x="366921" y="265560"/>
                  <a:pt x="384839" y="265003"/>
                  <a:pt x="392545" y="265003"/>
                </a:cubicBezTo>
                <a:cubicBezTo>
                  <a:pt x="400343" y="265003"/>
                  <a:pt x="418261" y="265560"/>
                  <a:pt x="431909" y="269824"/>
                </a:cubicBezTo>
                <a:lnTo>
                  <a:pt x="431909" y="198907"/>
                </a:lnTo>
                <a:close/>
                <a:moveTo>
                  <a:pt x="162700" y="192432"/>
                </a:moveTo>
                <a:cubicBezTo>
                  <a:pt x="167434" y="192432"/>
                  <a:pt x="171333" y="196327"/>
                  <a:pt x="171333" y="201058"/>
                </a:cubicBezTo>
                <a:lnTo>
                  <a:pt x="171333" y="252254"/>
                </a:lnTo>
                <a:cubicBezTo>
                  <a:pt x="171333" y="256985"/>
                  <a:pt x="167434" y="260880"/>
                  <a:pt x="162700" y="260880"/>
                </a:cubicBezTo>
                <a:cubicBezTo>
                  <a:pt x="157873" y="260880"/>
                  <a:pt x="153974" y="256985"/>
                  <a:pt x="153974" y="252254"/>
                </a:cubicBezTo>
                <a:lnTo>
                  <a:pt x="153974" y="201058"/>
                </a:lnTo>
                <a:cubicBezTo>
                  <a:pt x="153974" y="196327"/>
                  <a:pt x="157873" y="192432"/>
                  <a:pt x="162700" y="192432"/>
                </a:cubicBezTo>
                <a:close/>
                <a:moveTo>
                  <a:pt x="114762" y="175551"/>
                </a:moveTo>
                <a:lnTo>
                  <a:pt x="114762" y="323409"/>
                </a:lnTo>
                <a:cubicBezTo>
                  <a:pt x="114762" y="327117"/>
                  <a:pt x="112348" y="330454"/>
                  <a:pt x="108727" y="331660"/>
                </a:cubicBezTo>
                <a:cubicBezTo>
                  <a:pt x="68708" y="344452"/>
                  <a:pt x="38347" y="374858"/>
                  <a:pt x="24976" y="412681"/>
                </a:cubicBezTo>
                <a:cubicBezTo>
                  <a:pt x="31754" y="410734"/>
                  <a:pt x="40204" y="409065"/>
                  <a:pt x="50603" y="407489"/>
                </a:cubicBezTo>
                <a:cubicBezTo>
                  <a:pt x="76972" y="403503"/>
                  <a:pt x="111976" y="401371"/>
                  <a:pt x="149116" y="401371"/>
                </a:cubicBezTo>
                <a:cubicBezTo>
                  <a:pt x="186256" y="401371"/>
                  <a:pt x="221167" y="403503"/>
                  <a:pt x="247536" y="407489"/>
                </a:cubicBezTo>
                <a:cubicBezTo>
                  <a:pt x="257935" y="409065"/>
                  <a:pt x="266385" y="410734"/>
                  <a:pt x="273163" y="412681"/>
                </a:cubicBezTo>
                <a:cubicBezTo>
                  <a:pt x="259792" y="374858"/>
                  <a:pt x="229431" y="344452"/>
                  <a:pt x="189413" y="331660"/>
                </a:cubicBezTo>
                <a:cubicBezTo>
                  <a:pt x="185884" y="330454"/>
                  <a:pt x="183377" y="327117"/>
                  <a:pt x="183377" y="323409"/>
                </a:cubicBezTo>
                <a:lnTo>
                  <a:pt x="183377" y="175551"/>
                </a:lnTo>
                <a:close/>
                <a:moveTo>
                  <a:pt x="344175" y="167851"/>
                </a:moveTo>
                <a:cubicBezTo>
                  <a:pt x="340369" y="167851"/>
                  <a:pt x="337305" y="170911"/>
                  <a:pt x="337305" y="174711"/>
                </a:cubicBezTo>
                <a:cubicBezTo>
                  <a:pt x="337305" y="178512"/>
                  <a:pt x="340369" y="181571"/>
                  <a:pt x="344175" y="181571"/>
                </a:cubicBezTo>
                <a:lnTo>
                  <a:pt x="441007" y="181571"/>
                </a:lnTo>
                <a:cubicBezTo>
                  <a:pt x="444813" y="181571"/>
                  <a:pt x="447877" y="178512"/>
                  <a:pt x="447877" y="174711"/>
                </a:cubicBezTo>
                <a:cubicBezTo>
                  <a:pt x="447877" y="170911"/>
                  <a:pt x="444813" y="167851"/>
                  <a:pt x="441007" y="167851"/>
                </a:cubicBezTo>
                <a:close/>
                <a:moveTo>
                  <a:pt x="344175" y="150516"/>
                </a:moveTo>
                <a:lnTo>
                  <a:pt x="441007" y="150516"/>
                </a:lnTo>
                <a:cubicBezTo>
                  <a:pt x="454376" y="150516"/>
                  <a:pt x="465238" y="161362"/>
                  <a:pt x="465238" y="174711"/>
                </a:cubicBezTo>
                <a:cubicBezTo>
                  <a:pt x="465238" y="185187"/>
                  <a:pt x="458554" y="194086"/>
                  <a:pt x="449177" y="197423"/>
                </a:cubicBezTo>
                <a:lnTo>
                  <a:pt x="449177" y="549044"/>
                </a:lnTo>
                <a:cubicBezTo>
                  <a:pt x="449177" y="580284"/>
                  <a:pt x="423832" y="605592"/>
                  <a:pt x="392545" y="605592"/>
                </a:cubicBezTo>
                <a:cubicBezTo>
                  <a:pt x="361350" y="605592"/>
                  <a:pt x="336005" y="580284"/>
                  <a:pt x="336005" y="549044"/>
                </a:cubicBezTo>
                <a:lnTo>
                  <a:pt x="336005" y="197423"/>
                </a:lnTo>
                <a:cubicBezTo>
                  <a:pt x="326628" y="194086"/>
                  <a:pt x="319944" y="185187"/>
                  <a:pt x="319944" y="174711"/>
                </a:cubicBezTo>
                <a:cubicBezTo>
                  <a:pt x="319944" y="161362"/>
                  <a:pt x="330806" y="150516"/>
                  <a:pt x="344175" y="150516"/>
                </a:cubicBezTo>
                <a:close/>
                <a:moveTo>
                  <a:pt x="105570" y="147740"/>
                </a:moveTo>
                <a:cubicBezTo>
                  <a:pt x="102598" y="147740"/>
                  <a:pt x="100277" y="150058"/>
                  <a:pt x="100277" y="153024"/>
                </a:cubicBezTo>
                <a:cubicBezTo>
                  <a:pt x="100277" y="155898"/>
                  <a:pt x="102598" y="158308"/>
                  <a:pt x="105570" y="158308"/>
                </a:cubicBezTo>
                <a:lnTo>
                  <a:pt x="192569" y="158308"/>
                </a:lnTo>
                <a:cubicBezTo>
                  <a:pt x="195541" y="158308"/>
                  <a:pt x="197862" y="155898"/>
                  <a:pt x="197862" y="153024"/>
                </a:cubicBezTo>
                <a:cubicBezTo>
                  <a:pt x="197862" y="150058"/>
                  <a:pt x="195541" y="147740"/>
                  <a:pt x="192569" y="147740"/>
                </a:cubicBezTo>
                <a:close/>
                <a:moveTo>
                  <a:pt x="105570" y="130405"/>
                </a:moveTo>
                <a:lnTo>
                  <a:pt x="192569" y="130405"/>
                </a:lnTo>
                <a:cubicBezTo>
                  <a:pt x="205104" y="130405"/>
                  <a:pt x="215225" y="140509"/>
                  <a:pt x="215225" y="153024"/>
                </a:cubicBezTo>
                <a:cubicBezTo>
                  <a:pt x="215225" y="162572"/>
                  <a:pt x="209189" y="170730"/>
                  <a:pt x="200740" y="174067"/>
                </a:cubicBezTo>
                <a:lnTo>
                  <a:pt x="200740" y="317198"/>
                </a:lnTo>
                <a:cubicBezTo>
                  <a:pt x="259235" y="338798"/>
                  <a:pt x="298139" y="394048"/>
                  <a:pt x="298139" y="456806"/>
                </a:cubicBezTo>
                <a:cubicBezTo>
                  <a:pt x="298139" y="538847"/>
                  <a:pt x="231288" y="605592"/>
                  <a:pt x="149116" y="605592"/>
                </a:cubicBezTo>
                <a:cubicBezTo>
                  <a:pt x="66944" y="605592"/>
                  <a:pt x="0" y="538847"/>
                  <a:pt x="0" y="456806"/>
                </a:cubicBezTo>
                <a:cubicBezTo>
                  <a:pt x="0" y="394048"/>
                  <a:pt x="38904" y="338798"/>
                  <a:pt x="97399" y="317198"/>
                </a:cubicBezTo>
                <a:lnTo>
                  <a:pt x="97399" y="174067"/>
                </a:lnTo>
                <a:cubicBezTo>
                  <a:pt x="88950" y="170730"/>
                  <a:pt x="82914" y="162572"/>
                  <a:pt x="82914" y="153024"/>
                </a:cubicBezTo>
                <a:cubicBezTo>
                  <a:pt x="82914" y="140509"/>
                  <a:pt x="93128" y="130405"/>
                  <a:pt x="105570" y="130405"/>
                </a:cubicBezTo>
                <a:close/>
                <a:moveTo>
                  <a:pt x="119231" y="82936"/>
                </a:moveTo>
                <a:cubicBezTo>
                  <a:pt x="114120" y="82936"/>
                  <a:pt x="110031" y="87107"/>
                  <a:pt x="110031" y="92112"/>
                </a:cubicBezTo>
                <a:cubicBezTo>
                  <a:pt x="110031" y="97209"/>
                  <a:pt x="114120" y="101288"/>
                  <a:pt x="119231" y="101288"/>
                </a:cubicBezTo>
                <a:cubicBezTo>
                  <a:pt x="124249" y="101288"/>
                  <a:pt x="128431" y="97209"/>
                  <a:pt x="128431" y="92112"/>
                </a:cubicBezTo>
                <a:cubicBezTo>
                  <a:pt x="128431" y="87107"/>
                  <a:pt x="124249" y="82936"/>
                  <a:pt x="119231" y="82936"/>
                </a:cubicBezTo>
                <a:close/>
                <a:moveTo>
                  <a:pt x="119231" y="65696"/>
                </a:moveTo>
                <a:cubicBezTo>
                  <a:pt x="133822" y="65696"/>
                  <a:pt x="145717" y="77560"/>
                  <a:pt x="145717" y="92112"/>
                </a:cubicBezTo>
                <a:cubicBezTo>
                  <a:pt x="145717" y="106756"/>
                  <a:pt x="133822" y="118620"/>
                  <a:pt x="119231" y="118620"/>
                </a:cubicBezTo>
                <a:cubicBezTo>
                  <a:pt x="104547" y="118620"/>
                  <a:pt x="92652" y="106756"/>
                  <a:pt x="92652" y="92112"/>
                </a:cubicBezTo>
                <a:cubicBezTo>
                  <a:pt x="92652" y="77560"/>
                  <a:pt x="104547" y="65696"/>
                  <a:pt x="119231" y="65696"/>
                </a:cubicBezTo>
                <a:close/>
                <a:moveTo>
                  <a:pt x="178943" y="50138"/>
                </a:moveTo>
                <a:cubicBezTo>
                  <a:pt x="173931" y="50138"/>
                  <a:pt x="169755" y="54215"/>
                  <a:pt x="169755" y="59311"/>
                </a:cubicBezTo>
                <a:cubicBezTo>
                  <a:pt x="169755" y="64406"/>
                  <a:pt x="173931" y="68483"/>
                  <a:pt x="178943" y="68483"/>
                </a:cubicBezTo>
                <a:cubicBezTo>
                  <a:pt x="184048" y="68483"/>
                  <a:pt x="188131" y="64406"/>
                  <a:pt x="188131" y="59311"/>
                </a:cubicBezTo>
                <a:cubicBezTo>
                  <a:pt x="188131" y="54215"/>
                  <a:pt x="184048" y="50138"/>
                  <a:pt x="178943" y="50138"/>
                </a:cubicBezTo>
                <a:close/>
                <a:moveTo>
                  <a:pt x="178943" y="32813"/>
                </a:moveTo>
                <a:cubicBezTo>
                  <a:pt x="193607" y="32813"/>
                  <a:pt x="205487" y="44765"/>
                  <a:pt x="205487" y="59311"/>
                </a:cubicBezTo>
                <a:cubicBezTo>
                  <a:pt x="205487" y="73949"/>
                  <a:pt x="193607" y="85808"/>
                  <a:pt x="178943" y="85808"/>
                </a:cubicBezTo>
                <a:cubicBezTo>
                  <a:pt x="164372" y="85808"/>
                  <a:pt x="152492" y="73949"/>
                  <a:pt x="152492" y="59311"/>
                </a:cubicBezTo>
                <a:cubicBezTo>
                  <a:pt x="152492" y="44672"/>
                  <a:pt x="164372" y="32813"/>
                  <a:pt x="178943" y="32813"/>
                </a:cubicBezTo>
                <a:close/>
                <a:moveTo>
                  <a:pt x="119231" y="17332"/>
                </a:moveTo>
                <a:cubicBezTo>
                  <a:pt x="114120" y="17332"/>
                  <a:pt x="110031" y="21411"/>
                  <a:pt x="110031" y="26508"/>
                </a:cubicBezTo>
                <a:cubicBezTo>
                  <a:pt x="110031" y="31513"/>
                  <a:pt x="114120" y="35684"/>
                  <a:pt x="119231" y="35684"/>
                </a:cubicBezTo>
                <a:cubicBezTo>
                  <a:pt x="124249" y="35684"/>
                  <a:pt x="128431" y="31513"/>
                  <a:pt x="128431" y="26508"/>
                </a:cubicBezTo>
                <a:cubicBezTo>
                  <a:pt x="128431" y="21411"/>
                  <a:pt x="124249" y="17332"/>
                  <a:pt x="119231" y="17332"/>
                </a:cubicBezTo>
                <a:close/>
                <a:moveTo>
                  <a:pt x="119231" y="0"/>
                </a:moveTo>
                <a:cubicBezTo>
                  <a:pt x="133822" y="0"/>
                  <a:pt x="145717" y="11864"/>
                  <a:pt x="145717" y="26508"/>
                </a:cubicBezTo>
                <a:cubicBezTo>
                  <a:pt x="145717" y="41060"/>
                  <a:pt x="133822" y="52924"/>
                  <a:pt x="119231" y="52924"/>
                </a:cubicBezTo>
                <a:cubicBezTo>
                  <a:pt x="104547" y="52924"/>
                  <a:pt x="92652" y="41060"/>
                  <a:pt x="92652" y="26508"/>
                </a:cubicBezTo>
                <a:cubicBezTo>
                  <a:pt x="92652" y="11864"/>
                  <a:pt x="104547" y="0"/>
                  <a:pt x="119231" y="0"/>
                </a:cubicBezTo>
                <a:close/>
              </a:path>
            </a:pathLst>
          </a:custGeom>
          <a:gradFill>
            <a:gsLst>
              <a:gs pos="92000">
                <a:schemeClr val="accent2">
                  <a:lumMod val="87000"/>
                </a:schemeClr>
              </a:gs>
              <a:gs pos="1000">
                <a:schemeClr val="accent2">
                  <a:lumMod val="94000"/>
                  <a:lumOff val="6000"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4" name="矩形: 圆顶角 113"/>
          <p:cNvSpPr/>
          <p:nvPr/>
        </p:nvSpPr>
        <p:spPr>
          <a:xfrm flipV="1">
            <a:off x="3202614" y="4491894"/>
            <a:ext cx="2269542" cy="54344"/>
          </a:xfrm>
          <a:prstGeom prst="round2SameRect">
            <a:avLst>
              <a:gd name="adj1" fmla="val 26991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3348533" y="3176008"/>
            <a:ext cx="1977705" cy="103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正文字号</a:t>
            </a:r>
            <a:r>
              <a:rPr lang="en-US" altLang="zh-CN" sz="1600" spc="50" dirty="0">
                <a:solidFill>
                  <a:srgbClr val="000000"/>
                </a:solidFill>
                <a:latin typeface="+mn-ea"/>
                <a:ea typeface="+mn-ea"/>
              </a:rPr>
              <a:t>16</a:t>
            </a: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，行间距</a:t>
            </a:r>
            <a:r>
              <a:rPr lang="en-US" altLang="zh-CN" sz="1600" spc="50" dirty="0">
                <a:solidFill>
                  <a:srgbClr val="000000"/>
                </a:solidFill>
                <a:latin typeface="+mn-ea"/>
                <a:ea typeface="+mn-ea"/>
              </a:rPr>
              <a:t>1.2</a:t>
            </a: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，可以根据实际内容调节。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04" name="矩形: 圆角 103"/>
          <p:cNvSpPr/>
          <p:nvPr/>
        </p:nvSpPr>
        <p:spPr>
          <a:xfrm>
            <a:off x="5732882" y="1445560"/>
            <a:ext cx="2271473" cy="3081239"/>
          </a:xfrm>
          <a:prstGeom prst="roundRect">
            <a:avLst>
              <a:gd name="adj" fmla="val 3686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8" name="矩形: 圆角 107"/>
          <p:cNvSpPr/>
          <p:nvPr/>
        </p:nvSpPr>
        <p:spPr>
          <a:xfrm>
            <a:off x="6212891" y="2617531"/>
            <a:ext cx="1311454" cy="4203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9" name="文本框 28"/>
          <p:cNvSpPr txBox="1"/>
          <p:nvPr/>
        </p:nvSpPr>
        <p:spPr>
          <a:xfrm>
            <a:off x="6180569" y="2636598"/>
            <a:ext cx="1376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spc="100" dirty="0">
                <a:solidFill>
                  <a:srgbClr val="FFFFFF"/>
                </a:solidFill>
                <a:latin typeface="+mj-ea"/>
                <a:ea typeface="+mj-ea"/>
              </a:rPr>
              <a:t>现状三</a:t>
            </a:r>
            <a:endParaRPr kumimoji="0" lang="zh-CN" altLang="en-US" sz="2000" b="1" i="0" u="none" strike="noStrike" kern="1200" cap="none" spc="10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0" name="diploma_158276"/>
          <p:cNvSpPr>
            <a:spLocks noChangeAspect="1"/>
          </p:cNvSpPr>
          <p:nvPr/>
        </p:nvSpPr>
        <p:spPr bwMode="auto">
          <a:xfrm>
            <a:off x="6473760" y="1681440"/>
            <a:ext cx="789717" cy="788528"/>
          </a:xfrm>
          <a:custGeom>
            <a:avLst/>
            <a:gdLst>
              <a:gd name="connsiteX0" fmla="*/ 294989 w 609614"/>
              <a:gd name="connsiteY0" fmla="*/ 373061 h 608697"/>
              <a:gd name="connsiteX1" fmla="*/ 285126 w 609614"/>
              <a:gd name="connsiteY1" fmla="*/ 382910 h 608697"/>
              <a:gd name="connsiteX2" fmla="*/ 294989 w 609614"/>
              <a:gd name="connsiteY2" fmla="*/ 392758 h 608697"/>
              <a:gd name="connsiteX3" fmla="*/ 304853 w 609614"/>
              <a:gd name="connsiteY3" fmla="*/ 382910 h 608697"/>
              <a:gd name="connsiteX4" fmla="*/ 294989 w 609614"/>
              <a:gd name="connsiteY4" fmla="*/ 373061 h 608697"/>
              <a:gd name="connsiteX5" fmla="*/ 471983 w 609614"/>
              <a:gd name="connsiteY5" fmla="*/ 363304 h 608697"/>
              <a:gd name="connsiteX6" fmla="*/ 471983 w 609614"/>
              <a:gd name="connsiteY6" fmla="*/ 402515 h 608697"/>
              <a:gd name="connsiteX7" fmla="*/ 570344 w 609614"/>
              <a:gd name="connsiteY7" fmla="*/ 402515 h 608697"/>
              <a:gd name="connsiteX8" fmla="*/ 589979 w 609614"/>
              <a:gd name="connsiteY8" fmla="*/ 382910 h 608697"/>
              <a:gd name="connsiteX9" fmla="*/ 570344 w 609614"/>
              <a:gd name="connsiteY9" fmla="*/ 363304 h 608697"/>
              <a:gd name="connsiteX10" fmla="*/ 441009 w 609614"/>
              <a:gd name="connsiteY10" fmla="*/ 363304 h 608697"/>
              <a:gd name="connsiteX11" fmla="*/ 442484 w 609614"/>
              <a:gd name="connsiteY11" fmla="*/ 382910 h 608697"/>
              <a:gd name="connsiteX12" fmla="*/ 441009 w 609614"/>
              <a:gd name="connsiteY12" fmla="*/ 402515 h 608697"/>
              <a:gd name="connsiteX13" fmla="*/ 452348 w 609614"/>
              <a:gd name="connsiteY13" fmla="*/ 402515 h 608697"/>
              <a:gd name="connsiteX14" fmla="*/ 452348 w 609614"/>
              <a:gd name="connsiteY14" fmla="*/ 363304 h 608697"/>
              <a:gd name="connsiteX15" fmla="*/ 105090 w 609614"/>
              <a:gd name="connsiteY15" fmla="*/ 363304 h 608697"/>
              <a:gd name="connsiteX16" fmla="*/ 29407 w 609614"/>
              <a:gd name="connsiteY16" fmla="*/ 487473 h 608697"/>
              <a:gd name="connsiteX17" fmla="*/ 19635 w 609614"/>
              <a:gd name="connsiteY17" fmla="*/ 522266 h 608697"/>
              <a:gd name="connsiteX18" fmla="*/ 86653 w 609614"/>
              <a:gd name="connsiteY18" fmla="*/ 589092 h 608697"/>
              <a:gd name="connsiteX19" fmla="*/ 326332 w 609614"/>
              <a:gd name="connsiteY19" fmla="*/ 589092 h 608697"/>
              <a:gd name="connsiteX20" fmla="*/ 393350 w 609614"/>
              <a:gd name="connsiteY20" fmla="*/ 522266 h 608697"/>
              <a:gd name="connsiteX21" fmla="*/ 388280 w 609614"/>
              <a:gd name="connsiteY21" fmla="*/ 496862 h 608697"/>
              <a:gd name="connsiteX22" fmla="*/ 294989 w 609614"/>
              <a:gd name="connsiteY22" fmla="*/ 530182 h 608697"/>
              <a:gd name="connsiteX23" fmla="*/ 147495 w 609614"/>
              <a:gd name="connsiteY23" fmla="*/ 382910 h 608697"/>
              <a:gd name="connsiteX24" fmla="*/ 148970 w 609614"/>
              <a:gd name="connsiteY24" fmla="*/ 363304 h 608697"/>
              <a:gd name="connsiteX25" fmla="*/ 294989 w 609614"/>
              <a:gd name="connsiteY25" fmla="*/ 294546 h 608697"/>
              <a:gd name="connsiteX26" fmla="*/ 206493 w 609614"/>
              <a:gd name="connsiteY26" fmla="*/ 382910 h 608697"/>
              <a:gd name="connsiteX27" fmla="*/ 294989 w 609614"/>
              <a:gd name="connsiteY27" fmla="*/ 471273 h 608697"/>
              <a:gd name="connsiteX28" fmla="*/ 383486 w 609614"/>
              <a:gd name="connsiteY28" fmla="*/ 382910 h 608697"/>
              <a:gd name="connsiteX29" fmla="*/ 348180 w 609614"/>
              <a:gd name="connsiteY29" fmla="*/ 312495 h 608697"/>
              <a:gd name="connsiteX30" fmla="*/ 316560 w 609614"/>
              <a:gd name="connsiteY30" fmla="*/ 363028 h 608697"/>
              <a:gd name="connsiteX31" fmla="*/ 324488 w 609614"/>
              <a:gd name="connsiteY31" fmla="*/ 382910 h 608697"/>
              <a:gd name="connsiteX32" fmla="*/ 294989 w 609614"/>
              <a:gd name="connsiteY32" fmla="*/ 412364 h 608697"/>
              <a:gd name="connsiteX33" fmla="*/ 265490 w 609614"/>
              <a:gd name="connsiteY33" fmla="*/ 382910 h 608697"/>
              <a:gd name="connsiteX34" fmla="*/ 294989 w 609614"/>
              <a:gd name="connsiteY34" fmla="*/ 353455 h 608697"/>
              <a:gd name="connsiteX35" fmla="*/ 299138 w 609614"/>
              <a:gd name="connsiteY35" fmla="*/ 353823 h 608697"/>
              <a:gd name="connsiteX36" fmla="*/ 331310 w 609614"/>
              <a:gd name="connsiteY36" fmla="*/ 302462 h 608697"/>
              <a:gd name="connsiteX37" fmla="*/ 294989 w 609614"/>
              <a:gd name="connsiteY37" fmla="*/ 294546 h 608697"/>
              <a:gd name="connsiteX38" fmla="*/ 294989 w 609614"/>
              <a:gd name="connsiteY38" fmla="*/ 255242 h 608697"/>
              <a:gd name="connsiteX39" fmla="*/ 167130 w 609614"/>
              <a:gd name="connsiteY39" fmla="*/ 382910 h 608697"/>
              <a:gd name="connsiteX40" fmla="*/ 294989 w 609614"/>
              <a:gd name="connsiteY40" fmla="*/ 510577 h 608697"/>
              <a:gd name="connsiteX41" fmla="*/ 422849 w 609614"/>
              <a:gd name="connsiteY41" fmla="*/ 382910 h 608697"/>
              <a:gd name="connsiteX42" fmla="*/ 369105 w 609614"/>
              <a:gd name="connsiteY42" fmla="*/ 279082 h 608697"/>
              <a:gd name="connsiteX43" fmla="*/ 358689 w 609614"/>
              <a:gd name="connsiteY43" fmla="*/ 295835 h 608697"/>
              <a:gd name="connsiteX44" fmla="*/ 403121 w 609614"/>
              <a:gd name="connsiteY44" fmla="*/ 382910 h 608697"/>
              <a:gd name="connsiteX45" fmla="*/ 294989 w 609614"/>
              <a:gd name="connsiteY45" fmla="*/ 490879 h 608697"/>
              <a:gd name="connsiteX46" fmla="*/ 186857 w 609614"/>
              <a:gd name="connsiteY46" fmla="*/ 382910 h 608697"/>
              <a:gd name="connsiteX47" fmla="*/ 294989 w 609614"/>
              <a:gd name="connsiteY47" fmla="*/ 274940 h 608697"/>
              <a:gd name="connsiteX48" fmla="*/ 341819 w 609614"/>
              <a:gd name="connsiteY48" fmla="*/ 285710 h 608697"/>
              <a:gd name="connsiteX49" fmla="*/ 352236 w 609614"/>
              <a:gd name="connsiteY49" fmla="*/ 268957 h 608697"/>
              <a:gd name="connsiteX50" fmla="*/ 294989 w 609614"/>
              <a:gd name="connsiteY50" fmla="*/ 255242 h 608697"/>
              <a:gd name="connsiteX51" fmla="*/ 511346 w 609614"/>
              <a:gd name="connsiteY51" fmla="*/ 225788 h 608697"/>
              <a:gd name="connsiteX52" fmla="*/ 501482 w 609614"/>
              <a:gd name="connsiteY52" fmla="*/ 235637 h 608697"/>
              <a:gd name="connsiteX53" fmla="*/ 511346 w 609614"/>
              <a:gd name="connsiteY53" fmla="*/ 245486 h 608697"/>
              <a:gd name="connsiteX54" fmla="*/ 521117 w 609614"/>
              <a:gd name="connsiteY54" fmla="*/ 235637 h 608697"/>
              <a:gd name="connsiteX55" fmla="*/ 511346 w 609614"/>
              <a:gd name="connsiteY55" fmla="*/ 225788 h 608697"/>
              <a:gd name="connsiteX56" fmla="*/ 412985 w 609614"/>
              <a:gd name="connsiteY56" fmla="*/ 176728 h 608697"/>
              <a:gd name="connsiteX57" fmla="*/ 403121 w 609614"/>
              <a:gd name="connsiteY57" fmla="*/ 186577 h 608697"/>
              <a:gd name="connsiteX58" fmla="*/ 412985 w 609614"/>
              <a:gd name="connsiteY58" fmla="*/ 196333 h 608697"/>
              <a:gd name="connsiteX59" fmla="*/ 422849 w 609614"/>
              <a:gd name="connsiteY59" fmla="*/ 186577 h 608697"/>
              <a:gd name="connsiteX60" fmla="*/ 412985 w 609614"/>
              <a:gd name="connsiteY60" fmla="*/ 176728 h 608697"/>
              <a:gd name="connsiteX61" fmla="*/ 462132 w 609614"/>
              <a:gd name="connsiteY61" fmla="*/ 127653 h 608697"/>
              <a:gd name="connsiteX62" fmla="*/ 481820 w 609614"/>
              <a:gd name="connsiteY62" fmla="*/ 127653 h 608697"/>
              <a:gd name="connsiteX63" fmla="*/ 481820 w 609614"/>
              <a:gd name="connsiteY63" fmla="*/ 147270 h 608697"/>
              <a:gd name="connsiteX64" fmla="*/ 462132 w 609614"/>
              <a:gd name="connsiteY64" fmla="*/ 147270 h 608697"/>
              <a:gd name="connsiteX65" fmla="*/ 506740 w 609614"/>
              <a:gd name="connsiteY65" fmla="*/ 109165 h 608697"/>
              <a:gd name="connsiteX66" fmla="*/ 520560 w 609614"/>
              <a:gd name="connsiteY66" fmla="*/ 123067 h 608697"/>
              <a:gd name="connsiteX67" fmla="*/ 506740 w 609614"/>
              <a:gd name="connsiteY67" fmla="*/ 136968 h 608697"/>
              <a:gd name="connsiteX68" fmla="*/ 492828 w 609614"/>
              <a:gd name="connsiteY68" fmla="*/ 123067 h 608697"/>
              <a:gd name="connsiteX69" fmla="*/ 437222 w 609614"/>
              <a:gd name="connsiteY69" fmla="*/ 109165 h 608697"/>
              <a:gd name="connsiteX70" fmla="*/ 451124 w 609614"/>
              <a:gd name="connsiteY70" fmla="*/ 122985 h 608697"/>
              <a:gd name="connsiteX71" fmla="*/ 437222 w 609614"/>
              <a:gd name="connsiteY71" fmla="*/ 136897 h 608697"/>
              <a:gd name="connsiteX72" fmla="*/ 423321 w 609614"/>
              <a:gd name="connsiteY72" fmla="*/ 122985 h 608697"/>
              <a:gd name="connsiteX73" fmla="*/ 511316 w 609614"/>
              <a:gd name="connsiteY73" fmla="*/ 78539 h 608697"/>
              <a:gd name="connsiteX74" fmla="*/ 531004 w 609614"/>
              <a:gd name="connsiteY74" fmla="*/ 78539 h 608697"/>
              <a:gd name="connsiteX75" fmla="*/ 531004 w 609614"/>
              <a:gd name="connsiteY75" fmla="*/ 98227 h 608697"/>
              <a:gd name="connsiteX76" fmla="*/ 511316 w 609614"/>
              <a:gd name="connsiteY76" fmla="*/ 98227 h 608697"/>
              <a:gd name="connsiteX77" fmla="*/ 412948 w 609614"/>
              <a:gd name="connsiteY77" fmla="*/ 78539 h 608697"/>
              <a:gd name="connsiteX78" fmla="*/ 432636 w 609614"/>
              <a:gd name="connsiteY78" fmla="*/ 78539 h 608697"/>
              <a:gd name="connsiteX79" fmla="*/ 432636 w 609614"/>
              <a:gd name="connsiteY79" fmla="*/ 98227 h 608697"/>
              <a:gd name="connsiteX80" fmla="*/ 412948 w 609614"/>
              <a:gd name="connsiteY80" fmla="*/ 98227 h 608697"/>
              <a:gd name="connsiteX81" fmla="*/ 373643 w 609614"/>
              <a:gd name="connsiteY81" fmla="*/ 78539 h 608697"/>
              <a:gd name="connsiteX82" fmla="*/ 393331 w 609614"/>
              <a:gd name="connsiteY82" fmla="*/ 78539 h 608697"/>
              <a:gd name="connsiteX83" fmla="*/ 393331 w 609614"/>
              <a:gd name="connsiteY83" fmla="*/ 98227 h 608697"/>
              <a:gd name="connsiteX84" fmla="*/ 373643 w 609614"/>
              <a:gd name="connsiteY84" fmla="*/ 98227 h 608697"/>
              <a:gd name="connsiteX85" fmla="*/ 334339 w 609614"/>
              <a:gd name="connsiteY85" fmla="*/ 78539 h 608697"/>
              <a:gd name="connsiteX86" fmla="*/ 353956 w 609614"/>
              <a:gd name="connsiteY86" fmla="*/ 78539 h 608697"/>
              <a:gd name="connsiteX87" fmla="*/ 353956 w 609614"/>
              <a:gd name="connsiteY87" fmla="*/ 98227 h 608697"/>
              <a:gd name="connsiteX88" fmla="*/ 334339 w 609614"/>
              <a:gd name="connsiteY88" fmla="*/ 98227 h 608697"/>
              <a:gd name="connsiteX89" fmla="*/ 294963 w 609614"/>
              <a:gd name="connsiteY89" fmla="*/ 78539 h 608697"/>
              <a:gd name="connsiteX90" fmla="*/ 314651 w 609614"/>
              <a:gd name="connsiteY90" fmla="*/ 78539 h 608697"/>
              <a:gd name="connsiteX91" fmla="*/ 314651 w 609614"/>
              <a:gd name="connsiteY91" fmla="*/ 98227 h 608697"/>
              <a:gd name="connsiteX92" fmla="*/ 294963 w 609614"/>
              <a:gd name="connsiteY92" fmla="*/ 98227 h 608697"/>
              <a:gd name="connsiteX93" fmla="*/ 580115 w 609614"/>
              <a:gd name="connsiteY93" fmla="*/ 78515 h 608697"/>
              <a:gd name="connsiteX94" fmla="*/ 570344 w 609614"/>
              <a:gd name="connsiteY94" fmla="*/ 88364 h 608697"/>
              <a:gd name="connsiteX95" fmla="*/ 580115 w 609614"/>
              <a:gd name="connsiteY95" fmla="*/ 98213 h 608697"/>
              <a:gd name="connsiteX96" fmla="*/ 589979 w 609614"/>
              <a:gd name="connsiteY96" fmla="*/ 88364 h 608697"/>
              <a:gd name="connsiteX97" fmla="*/ 580115 w 609614"/>
              <a:gd name="connsiteY97" fmla="*/ 78515 h 608697"/>
              <a:gd name="connsiteX98" fmla="*/ 506730 w 609614"/>
              <a:gd name="connsiteY98" fmla="*/ 39799 h 608697"/>
              <a:gd name="connsiteX99" fmla="*/ 520631 w 609614"/>
              <a:gd name="connsiteY99" fmla="*/ 53665 h 608697"/>
              <a:gd name="connsiteX100" fmla="*/ 506730 w 609614"/>
              <a:gd name="connsiteY100" fmla="*/ 67531 h 608697"/>
              <a:gd name="connsiteX101" fmla="*/ 492828 w 609614"/>
              <a:gd name="connsiteY101" fmla="*/ 53665 h 608697"/>
              <a:gd name="connsiteX102" fmla="*/ 437222 w 609614"/>
              <a:gd name="connsiteY102" fmla="*/ 39658 h 608697"/>
              <a:gd name="connsiteX103" fmla="*/ 451124 w 609614"/>
              <a:gd name="connsiteY103" fmla="*/ 53559 h 608697"/>
              <a:gd name="connsiteX104" fmla="*/ 437222 w 609614"/>
              <a:gd name="connsiteY104" fmla="*/ 67461 h 608697"/>
              <a:gd name="connsiteX105" fmla="*/ 423321 w 609614"/>
              <a:gd name="connsiteY105" fmla="*/ 53559 h 608697"/>
              <a:gd name="connsiteX106" fmla="*/ 462132 w 609614"/>
              <a:gd name="connsiteY106" fmla="*/ 29426 h 608697"/>
              <a:gd name="connsiteX107" fmla="*/ 481820 w 609614"/>
              <a:gd name="connsiteY107" fmla="*/ 29426 h 608697"/>
              <a:gd name="connsiteX108" fmla="*/ 481820 w 609614"/>
              <a:gd name="connsiteY108" fmla="*/ 49043 h 608697"/>
              <a:gd name="connsiteX109" fmla="*/ 462132 w 609614"/>
              <a:gd name="connsiteY109" fmla="*/ 49043 h 608697"/>
              <a:gd name="connsiteX110" fmla="*/ 157358 w 609614"/>
              <a:gd name="connsiteY110" fmla="*/ 19605 h 608697"/>
              <a:gd name="connsiteX111" fmla="*/ 157358 w 609614"/>
              <a:gd name="connsiteY111" fmla="*/ 277702 h 608697"/>
              <a:gd name="connsiteX112" fmla="*/ 117074 w 609614"/>
              <a:gd name="connsiteY112" fmla="*/ 343606 h 608697"/>
              <a:gd name="connsiteX113" fmla="*/ 153026 w 609614"/>
              <a:gd name="connsiteY113" fmla="*/ 343606 h 608697"/>
              <a:gd name="connsiteX114" fmla="*/ 255627 w 609614"/>
              <a:gd name="connsiteY114" fmla="*/ 241159 h 608697"/>
              <a:gd name="connsiteX115" fmla="*/ 255627 w 609614"/>
              <a:gd name="connsiteY115" fmla="*/ 19605 h 608697"/>
              <a:gd name="connsiteX116" fmla="*/ 98361 w 609614"/>
              <a:gd name="connsiteY116" fmla="*/ 0 h 608697"/>
              <a:gd name="connsiteX117" fmla="*/ 137631 w 609614"/>
              <a:gd name="connsiteY117" fmla="*/ 0 h 608697"/>
              <a:gd name="connsiteX118" fmla="*/ 275354 w 609614"/>
              <a:gd name="connsiteY118" fmla="*/ 0 h 608697"/>
              <a:gd name="connsiteX119" fmla="*/ 314625 w 609614"/>
              <a:gd name="connsiteY119" fmla="*/ 0 h 608697"/>
              <a:gd name="connsiteX120" fmla="*/ 314625 w 609614"/>
              <a:gd name="connsiteY120" fmla="*/ 19605 h 608697"/>
              <a:gd name="connsiteX121" fmla="*/ 275354 w 609614"/>
              <a:gd name="connsiteY121" fmla="*/ 19605 h 608697"/>
              <a:gd name="connsiteX122" fmla="*/ 275354 w 609614"/>
              <a:gd name="connsiteY122" fmla="*/ 237109 h 608697"/>
              <a:gd name="connsiteX123" fmla="*/ 294989 w 609614"/>
              <a:gd name="connsiteY123" fmla="*/ 235637 h 608697"/>
              <a:gd name="connsiteX124" fmla="*/ 362745 w 609614"/>
              <a:gd name="connsiteY124" fmla="*/ 252205 h 608697"/>
              <a:gd name="connsiteX125" fmla="*/ 391414 w 609614"/>
              <a:gd name="connsiteY125" fmla="*/ 206458 h 608697"/>
              <a:gd name="connsiteX126" fmla="*/ 383486 w 609614"/>
              <a:gd name="connsiteY126" fmla="*/ 186577 h 608697"/>
              <a:gd name="connsiteX127" fmla="*/ 412985 w 609614"/>
              <a:gd name="connsiteY127" fmla="*/ 157122 h 608697"/>
              <a:gd name="connsiteX128" fmla="*/ 442484 w 609614"/>
              <a:gd name="connsiteY128" fmla="*/ 186577 h 608697"/>
              <a:gd name="connsiteX129" fmla="*/ 442115 w 609614"/>
              <a:gd name="connsiteY129" fmla="*/ 190074 h 608697"/>
              <a:gd name="connsiteX130" fmla="*/ 490881 w 609614"/>
              <a:gd name="connsiteY130" fmla="*/ 214466 h 608697"/>
              <a:gd name="connsiteX131" fmla="*/ 511346 w 609614"/>
              <a:gd name="connsiteY131" fmla="*/ 206182 h 608697"/>
              <a:gd name="connsiteX132" fmla="*/ 514664 w 609614"/>
              <a:gd name="connsiteY132" fmla="*/ 206550 h 608697"/>
              <a:gd name="connsiteX133" fmla="*/ 559097 w 609614"/>
              <a:gd name="connsiteY133" fmla="*/ 108890 h 608697"/>
              <a:gd name="connsiteX134" fmla="*/ 550616 w 609614"/>
              <a:gd name="connsiteY134" fmla="*/ 88364 h 608697"/>
              <a:gd name="connsiteX135" fmla="*/ 580115 w 609614"/>
              <a:gd name="connsiteY135" fmla="*/ 58909 h 608697"/>
              <a:gd name="connsiteX136" fmla="*/ 609614 w 609614"/>
              <a:gd name="connsiteY136" fmla="*/ 88364 h 608697"/>
              <a:gd name="connsiteX137" fmla="*/ 580115 w 609614"/>
              <a:gd name="connsiteY137" fmla="*/ 117819 h 608697"/>
              <a:gd name="connsiteX138" fmla="*/ 576796 w 609614"/>
              <a:gd name="connsiteY138" fmla="*/ 117450 h 608697"/>
              <a:gd name="connsiteX139" fmla="*/ 532364 w 609614"/>
              <a:gd name="connsiteY139" fmla="*/ 215111 h 608697"/>
              <a:gd name="connsiteX140" fmla="*/ 540845 w 609614"/>
              <a:gd name="connsiteY140" fmla="*/ 235637 h 608697"/>
              <a:gd name="connsiteX141" fmla="*/ 511346 w 609614"/>
              <a:gd name="connsiteY141" fmla="*/ 265091 h 608697"/>
              <a:gd name="connsiteX142" fmla="*/ 481847 w 609614"/>
              <a:gd name="connsiteY142" fmla="*/ 235637 h 608697"/>
              <a:gd name="connsiteX143" fmla="*/ 482215 w 609614"/>
              <a:gd name="connsiteY143" fmla="*/ 232047 h 608697"/>
              <a:gd name="connsiteX144" fmla="*/ 433450 w 609614"/>
              <a:gd name="connsiteY144" fmla="*/ 207747 h 608697"/>
              <a:gd name="connsiteX145" fmla="*/ 412985 w 609614"/>
              <a:gd name="connsiteY145" fmla="*/ 216031 h 608697"/>
              <a:gd name="connsiteX146" fmla="*/ 408837 w 609614"/>
              <a:gd name="connsiteY146" fmla="*/ 215571 h 608697"/>
              <a:gd name="connsiteX147" fmla="*/ 379522 w 609614"/>
              <a:gd name="connsiteY147" fmla="*/ 262422 h 608697"/>
              <a:gd name="connsiteX148" fmla="*/ 436953 w 609614"/>
              <a:gd name="connsiteY148" fmla="*/ 343606 h 608697"/>
              <a:gd name="connsiteX149" fmla="*/ 452348 w 609614"/>
              <a:gd name="connsiteY149" fmla="*/ 343606 h 608697"/>
              <a:gd name="connsiteX150" fmla="*/ 452348 w 609614"/>
              <a:gd name="connsiteY150" fmla="*/ 324000 h 608697"/>
              <a:gd name="connsiteX151" fmla="*/ 471983 w 609614"/>
              <a:gd name="connsiteY151" fmla="*/ 324000 h 608697"/>
              <a:gd name="connsiteX152" fmla="*/ 471983 w 609614"/>
              <a:gd name="connsiteY152" fmla="*/ 343606 h 608697"/>
              <a:gd name="connsiteX153" fmla="*/ 570344 w 609614"/>
              <a:gd name="connsiteY153" fmla="*/ 343606 h 608697"/>
              <a:gd name="connsiteX154" fmla="*/ 609614 w 609614"/>
              <a:gd name="connsiteY154" fmla="*/ 382910 h 608697"/>
              <a:gd name="connsiteX155" fmla="*/ 570344 w 609614"/>
              <a:gd name="connsiteY155" fmla="*/ 422213 h 608697"/>
              <a:gd name="connsiteX156" fmla="*/ 471983 w 609614"/>
              <a:gd name="connsiteY156" fmla="*/ 422213 h 608697"/>
              <a:gd name="connsiteX157" fmla="*/ 471983 w 609614"/>
              <a:gd name="connsiteY157" fmla="*/ 441819 h 608697"/>
              <a:gd name="connsiteX158" fmla="*/ 452348 w 609614"/>
              <a:gd name="connsiteY158" fmla="*/ 441819 h 608697"/>
              <a:gd name="connsiteX159" fmla="*/ 452348 w 609614"/>
              <a:gd name="connsiteY159" fmla="*/ 422213 h 608697"/>
              <a:gd name="connsiteX160" fmla="*/ 436953 w 609614"/>
              <a:gd name="connsiteY160" fmla="*/ 422213 h 608697"/>
              <a:gd name="connsiteX161" fmla="*/ 403214 w 609614"/>
              <a:gd name="connsiteY161" fmla="*/ 482687 h 608697"/>
              <a:gd name="connsiteX162" fmla="*/ 412985 w 609614"/>
              <a:gd name="connsiteY162" fmla="*/ 522266 h 608697"/>
              <a:gd name="connsiteX163" fmla="*/ 326332 w 609614"/>
              <a:gd name="connsiteY163" fmla="*/ 608697 h 608697"/>
              <a:gd name="connsiteX164" fmla="*/ 86653 w 609614"/>
              <a:gd name="connsiteY164" fmla="*/ 608697 h 608697"/>
              <a:gd name="connsiteX165" fmla="*/ 0 w 609614"/>
              <a:gd name="connsiteY165" fmla="*/ 522266 h 608697"/>
              <a:gd name="connsiteX166" fmla="*/ 12629 w 609614"/>
              <a:gd name="connsiteY166" fmla="*/ 477256 h 608697"/>
              <a:gd name="connsiteX167" fmla="*/ 137631 w 609614"/>
              <a:gd name="connsiteY167" fmla="*/ 272179 h 608697"/>
              <a:gd name="connsiteX168" fmla="*/ 137631 w 609614"/>
              <a:gd name="connsiteY168" fmla="*/ 19605 h 608697"/>
              <a:gd name="connsiteX169" fmla="*/ 98361 w 609614"/>
              <a:gd name="connsiteY169" fmla="*/ 19605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09614" h="608697">
                <a:moveTo>
                  <a:pt x="294989" y="373061"/>
                </a:moveTo>
                <a:cubicBezTo>
                  <a:pt x="289551" y="373061"/>
                  <a:pt x="285126" y="377479"/>
                  <a:pt x="285126" y="382910"/>
                </a:cubicBezTo>
                <a:cubicBezTo>
                  <a:pt x="285126" y="388340"/>
                  <a:pt x="289551" y="392758"/>
                  <a:pt x="294989" y="392758"/>
                </a:cubicBezTo>
                <a:cubicBezTo>
                  <a:pt x="300428" y="392758"/>
                  <a:pt x="304853" y="388340"/>
                  <a:pt x="304853" y="382910"/>
                </a:cubicBezTo>
                <a:cubicBezTo>
                  <a:pt x="304853" y="377479"/>
                  <a:pt x="300428" y="373061"/>
                  <a:pt x="294989" y="373061"/>
                </a:cubicBezTo>
                <a:close/>
                <a:moveTo>
                  <a:pt x="471983" y="363304"/>
                </a:moveTo>
                <a:lnTo>
                  <a:pt x="471983" y="402515"/>
                </a:lnTo>
                <a:lnTo>
                  <a:pt x="570344" y="402515"/>
                </a:lnTo>
                <a:cubicBezTo>
                  <a:pt x="581129" y="402515"/>
                  <a:pt x="589979" y="393771"/>
                  <a:pt x="589979" y="382910"/>
                </a:cubicBezTo>
                <a:cubicBezTo>
                  <a:pt x="589979" y="372048"/>
                  <a:pt x="581129" y="363304"/>
                  <a:pt x="570344" y="363304"/>
                </a:cubicBezTo>
                <a:close/>
                <a:moveTo>
                  <a:pt x="441009" y="363304"/>
                </a:moveTo>
                <a:cubicBezTo>
                  <a:pt x="441839" y="369747"/>
                  <a:pt x="442484" y="376190"/>
                  <a:pt x="442484" y="382910"/>
                </a:cubicBezTo>
                <a:cubicBezTo>
                  <a:pt x="442484" y="389629"/>
                  <a:pt x="441839" y="396072"/>
                  <a:pt x="441009" y="402515"/>
                </a:cubicBezTo>
                <a:lnTo>
                  <a:pt x="452348" y="402515"/>
                </a:lnTo>
                <a:lnTo>
                  <a:pt x="452348" y="363304"/>
                </a:lnTo>
                <a:close/>
                <a:moveTo>
                  <a:pt x="105090" y="363304"/>
                </a:moveTo>
                <a:lnTo>
                  <a:pt x="29407" y="487473"/>
                </a:lnTo>
                <a:cubicBezTo>
                  <a:pt x="23046" y="497966"/>
                  <a:pt x="19635" y="509932"/>
                  <a:pt x="19635" y="522266"/>
                </a:cubicBezTo>
                <a:cubicBezTo>
                  <a:pt x="19635" y="559085"/>
                  <a:pt x="49687" y="589092"/>
                  <a:pt x="86653" y="589092"/>
                </a:cubicBezTo>
                <a:lnTo>
                  <a:pt x="326332" y="589092"/>
                </a:lnTo>
                <a:cubicBezTo>
                  <a:pt x="363298" y="589092"/>
                  <a:pt x="393350" y="559085"/>
                  <a:pt x="393350" y="522266"/>
                </a:cubicBezTo>
                <a:cubicBezTo>
                  <a:pt x="393350" y="513522"/>
                  <a:pt x="391506" y="504870"/>
                  <a:pt x="388280" y="496862"/>
                </a:cubicBezTo>
                <a:cubicBezTo>
                  <a:pt x="362837" y="517664"/>
                  <a:pt x="330296" y="530182"/>
                  <a:pt x="294989" y="530182"/>
                </a:cubicBezTo>
                <a:cubicBezTo>
                  <a:pt x="213683" y="530182"/>
                  <a:pt x="147495" y="464094"/>
                  <a:pt x="147495" y="382910"/>
                </a:cubicBezTo>
                <a:cubicBezTo>
                  <a:pt x="147495" y="376190"/>
                  <a:pt x="148140" y="369747"/>
                  <a:pt x="148970" y="363304"/>
                </a:cubicBezTo>
                <a:close/>
                <a:moveTo>
                  <a:pt x="294989" y="294546"/>
                </a:moveTo>
                <a:cubicBezTo>
                  <a:pt x="246224" y="294546"/>
                  <a:pt x="206493" y="334218"/>
                  <a:pt x="206493" y="382910"/>
                </a:cubicBezTo>
                <a:cubicBezTo>
                  <a:pt x="206493" y="431602"/>
                  <a:pt x="246224" y="471273"/>
                  <a:pt x="294989" y="471273"/>
                </a:cubicBezTo>
                <a:cubicBezTo>
                  <a:pt x="343755" y="471273"/>
                  <a:pt x="383486" y="431602"/>
                  <a:pt x="383486" y="382910"/>
                </a:cubicBezTo>
                <a:cubicBezTo>
                  <a:pt x="383486" y="354099"/>
                  <a:pt x="369566" y="328603"/>
                  <a:pt x="348180" y="312495"/>
                </a:cubicBezTo>
                <a:lnTo>
                  <a:pt x="316560" y="363028"/>
                </a:lnTo>
                <a:cubicBezTo>
                  <a:pt x="321446" y="368274"/>
                  <a:pt x="324488" y="375178"/>
                  <a:pt x="324488" y="382910"/>
                </a:cubicBezTo>
                <a:cubicBezTo>
                  <a:pt x="324488" y="399110"/>
                  <a:pt x="311214" y="412364"/>
                  <a:pt x="294989" y="412364"/>
                </a:cubicBezTo>
                <a:cubicBezTo>
                  <a:pt x="278765" y="412364"/>
                  <a:pt x="265490" y="399110"/>
                  <a:pt x="265490" y="382910"/>
                </a:cubicBezTo>
                <a:cubicBezTo>
                  <a:pt x="265490" y="366710"/>
                  <a:pt x="278765" y="353455"/>
                  <a:pt x="294989" y="353455"/>
                </a:cubicBezTo>
                <a:cubicBezTo>
                  <a:pt x="296372" y="353455"/>
                  <a:pt x="297755" y="353639"/>
                  <a:pt x="299138" y="353823"/>
                </a:cubicBezTo>
                <a:lnTo>
                  <a:pt x="331310" y="302462"/>
                </a:lnTo>
                <a:cubicBezTo>
                  <a:pt x="320248" y="297399"/>
                  <a:pt x="307895" y="294546"/>
                  <a:pt x="294989" y="294546"/>
                </a:cubicBezTo>
                <a:close/>
                <a:moveTo>
                  <a:pt x="294989" y="255242"/>
                </a:moveTo>
                <a:cubicBezTo>
                  <a:pt x="224468" y="255242"/>
                  <a:pt x="167130" y="312495"/>
                  <a:pt x="167130" y="382910"/>
                </a:cubicBezTo>
                <a:cubicBezTo>
                  <a:pt x="167130" y="453324"/>
                  <a:pt x="224468" y="510577"/>
                  <a:pt x="294989" y="510577"/>
                </a:cubicBezTo>
                <a:cubicBezTo>
                  <a:pt x="365510" y="510577"/>
                  <a:pt x="422849" y="453324"/>
                  <a:pt x="422849" y="382910"/>
                </a:cubicBezTo>
                <a:cubicBezTo>
                  <a:pt x="422849" y="340108"/>
                  <a:pt x="401554" y="302278"/>
                  <a:pt x="369105" y="279082"/>
                </a:cubicBezTo>
                <a:lnTo>
                  <a:pt x="358689" y="295835"/>
                </a:lnTo>
                <a:cubicBezTo>
                  <a:pt x="385606" y="315440"/>
                  <a:pt x="403121" y="347104"/>
                  <a:pt x="403121" y="382910"/>
                </a:cubicBezTo>
                <a:cubicBezTo>
                  <a:pt x="403121" y="442463"/>
                  <a:pt x="354633" y="490879"/>
                  <a:pt x="294989" y="490879"/>
                </a:cubicBezTo>
                <a:cubicBezTo>
                  <a:pt x="235346" y="490879"/>
                  <a:pt x="186857" y="442463"/>
                  <a:pt x="186857" y="382910"/>
                </a:cubicBezTo>
                <a:cubicBezTo>
                  <a:pt x="186857" y="323356"/>
                  <a:pt x="235346" y="274940"/>
                  <a:pt x="294989" y="274940"/>
                </a:cubicBezTo>
                <a:cubicBezTo>
                  <a:pt x="311767" y="274940"/>
                  <a:pt x="327623" y="278898"/>
                  <a:pt x="341819" y="285710"/>
                </a:cubicBezTo>
                <a:lnTo>
                  <a:pt x="352236" y="268957"/>
                </a:lnTo>
                <a:cubicBezTo>
                  <a:pt x="334997" y="260305"/>
                  <a:pt x="315546" y="255242"/>
                  <a:pt x="294989" y="255242"/>
                </a:cubicBezTo>
                <a:close/>
                <a:moveTo>
                  <a:pt x="511346" y="225788"/>
                </a:moveTo>
                <a:cubicBezTo>
                  <a:pt x="505907" y="225788"/>
                  <a:pt x="501482" y="230206"/>
                  <a:pt x="501482" y="235637"/>
                </a:cubicBezTo>
                <a:cubicBezTo>
                  <a:pt x="501482" y="241067"/>
                  <a:pt x="505907" y="245486"/>
                  <a:pt x="511346" y="245486"/>
                </a:cubicBezTo>
                <a:cubicBezTo>
                  <a:pt x="516785" y="245486"/>
                  <a:pt x="521117" y="241067"/>
                  <a:pt x="521117" y="235637"/>
                </a:cubicBezTo>
                <a:cubicBezTo>
                  <a:pt x="521117" y="230206"/>
                  <a:pt x="516785" y="225788"/>
                  <a:pt x="511346" y="225788"/>
                </a:cubicBezTo>
                <a:close/>
                <a:moveTo>
                  <a:pt x="412985" y="176728"/>
                </a:moveTo>
                <a:cubicBezTo>
                  <a:pt x="407546" y="176728"/>
                  <a:pt x="403121" y="181146"/>
                  <a:pt x="403121" y="186577"/>
                </a:cubicBezTo>
                <a:cubicBezTo>
                  <a:pt x="403121" y="192007"/>
                  <a:pt x="407546" y="196333"/>
                  <a:pt x="412985" y="196333"/>
                </a:cubicBezTo>
                <a:cubicBezTo>
                  <a:pt x="418424" y="196333"/>
                  <a:pt x="422849" y="192007"/>
                  <a:pt x="422849" y="186577"/>
                </a:cubicBezTo>
                <a:cubicBezTo>
                  <a:pt x="422849" y="181146"/>
                  <a:pt x="418424" y="176728"/>
                  <a:pt x="412985" y="176728"/>
                </a:cubicBezTo>
                <a:close/>
                <a:moveTo>
                  <a:pt x="462132" y="127653"/>
                </a:moveTo>
                <a:lnTo>
                  <a:pt x="481820" y="127653"/>
                </a:lnTo>
                <a:lnTo>
                  <a:pt x="481820" y="147270"/>
                </a:lnTo>
                <a:lnTo>
                  <a:pt x="462132" y="147270"/>
                </a:lnTo>
                <a:close/>
                <a:moveTo>
                  <a:pt x="506740" y="109165"/>
                </a:moveTo>
                <a:lnTo>
                  <a:pt x="520560" y="123067"/>
                </a:lnTo>
                <a:lnTo>
                  <a:pt x="506740" y="136968"/>
                </a:lnTo>
                <a:lnTo>
                  <a:pt x="492828" y="123067"/>
                </a:lnTo>
                <a:close/>
                <a:moveTo>
                  <a:pt x="437222" y="109165"/>
                </a:moveTo>
                <a:lnTo>
                  <a:pt x="451124" y="122985"/>
                </a:lnTo>
                <a:lnTo>
                  <a:pt x="437222" y="136897"/>
                </a:lnTo>
                <a:lnTo>
                  <a:pt x="423321" y="122985"/>
                </a:lnTo>
                <a:close/>
                <a:moveTo>
                  <a:pt x="511316" y="78539"/>
                </a:moveTo>
                <a:lnTo>
                  <a:pt x="531004" y="78539"/>
                </a:lnTo>
                <a:lnTo>
                  <a:pt x="531004" y="98227"/>
                </a:lnTo>
                <a:lnTo>
                  <a:pt x="511316" y="98227"/>
                </a:lnTo>
                <a:close/>
                <a:moveTo>
                  <a:pt x="412948" y="78539"/>
                </a:moveTo>
                <a:lnTo>
                  <a:pt x="432636" y="78539"/>
                </a:lnTo>
                <a:lnTo>
                  <a:pt x="432636" y="98227"/>
                </a:lnTo>
                <a:lnTo>
                  <a:pt x="412948" y="98227"/>
                </a:lnTo>
                <a:close/>
                <a:moveTo>
                  <a:pt x="373643" y="78539"/>
                </a:moveTo>
                <a:lnTo>
                  <a:pt x="393331" y="78539"/>
                </a:lnTo>
                <a:lnTo>
                  <a:pt x="393331" y="98227"/>
                </a:lnTo>
                <a:lnTo>
                  <a:pt x="373643" y="98227"/>
                </a:lnTo>
                <a:close/>
                <a:moveTo>
                  <a:pt x="334339" y="78539"/>
                </a:moveTo>
                <a:lnTo>
                  <a:pt x="353956" y="78539"/>
                </a:lnTo>
                <a:lnTo>
                  <a:pt x="353956" y="98227"/>
                </a:lnTo>
                <a:lnTo>
                  <a:pt x="334339" y="98227"/>
                </a:lnTo>
                <a:close/>
                <a:moveTo>
                  <a:pt x="294963" y="78539"/>
                </a:moveTo>
                <a:lnTo>
                  <a:pt x="314651" y="78539"/>
                </a:lnTo>
                <a:lnTo>
                  <a:pt x="314651" y="98227"/>
                </a:lnTo>
                <a:lnTo>
                  <a:pt x="294963" y="98227"/>
                </a:lnTo>
                <a:close/>
                <a:moveTo>
                  <a:pt x="580115" y="78515"/>
                </a:moveTo>
                <a:cubicBezTo>
                  <a:pt x="574676" y="78515"/>
                  <a:pt x="570344" y="82933"/>
                  <a:pt x="570344" y="88364"/>
                </a:cubicBezTo>
                <a:cubicBezTo>
                  <a:pt x="570344" y="93795"/>
                  <a:pt x="574676" y="98213"/>
                  <a:pt x="580115" y="98213"/>
                </a:cubicBezTo>
                <a:cubicBezTo>
                  <a:pt x="585554" y="98213"/>
                  <a:pt x="589979" y="93795"/>
                  <a:pt x="589979" y="88364"/>
                </a:cubicBezTo>
                <a:cubicBezTo>
                  <a:pt x="589979" y="82933"/>
                  <a:pt x="585554" y="78515"/>
                  <a:pt x="580115" y="78515"/>
                </a:cubicBezTo>
                <a:close/>
                <a:moveTo>
                  <a:pt x="506730" y="39799"/>
                </a:moveTo>
                <a:lnTo>
                  <a:pt x="520631" y="53665"/>
                </a:lnTo>
                <a:lnTo>
                  <a:pt x="506730" y="67531"/>
                </a:lnTo>
                <a:lnTo>
                  <a:pt x="492828" y="53665"/>
                </a:lnTo>
                <a:close/>
                <a:moveTo>
                  <a:pt x="437222" y="39658"/>
                </a:moveTo>
                <a:lnTo>
                  <a:pt x="451124" y="53559"/>
                </a:lnTo>
                <a:lnTo>
                  <a:pt x="437222" y="67461"/>
                </a:lnTo>
                <a:lnTo>
                  <a:pt x="423321" y="53559"/>
                </a:lnTo>
                <a:close/>
                <a:moveTo>
                  <a:pt x="462132" y="29426"/>
                </a:moveTo>
                <a:lnTo>
                  <a:pt x="481820" y="29426"/>
                </a:lnTo>
                <a:lnTo>
                  <a:pt x="481820" y="49043"/>
                </a:lnTo>
                <a:lnTo>
                  <a:pt x="462132" y="49043"/>
                </a:lnTo>
                <a:close/>
                <a:moveTo>
                  <a:pt x="157358" y="19605"/>
                </a:moveTo>
                <a:lnTo>
                  <a:pt x="157358" y="277702"/>
                </a:lnTo>
                <a:lnTo>
                  <a:pt x="117074" y="343606"/>
                </a:lnTo>
                <a:lnTo>
                  <a:pt x="153026" y="343606"/>
                </a:lnTo>
                <a:cubicBezTo>
                  <a:pt x="166761" y="293994"/>
                  <a:pt x="205939" y="254874"/>
                  <a:pt x="255627" y="241159"/>
                </a:cubicBezTo>
                <a:lnTo>
                  <a:pt x="255627" y="19605"/>
                </a:lnTo>
                <a:close/>
                <a:moveTo>
                  <a:pt x="98361" y="0"/>
                </a:moveTo>
                <a:lnTo>
                  <a:pt x="137631" y="0"/>
                </a:lnTo>
                <a:lnTo>
                  <a:pt x="275354" y="0"/>
                </a:lnTo>
                <a:lnTo>
                  <a:pt x="314625" y="0"/>
                </a:lnTo>
                <a:lnTo>
                  <a:pt x="314625" y="19605"/>
                </a:lnTo>
                <a:lnTo>
                  <a:pt x="275354" y="19605"/>
                </a:lnTo>
                <a:lnTo>
                  <a:pt x="275354" y="237109"/>
                </a:lnTo>
                <a:cubicBezTo>
                  <a:pt x="281807" y="236281"/>
                  <a:pt x="288260" y="235637"/>
                  <a:pt x="294989" y="235637"/>
                </a:cubicBezTo>
                <a:cubicBezTo>
                  <a:pt x="319418" y="235637"/>
                  <a:pt x="342464" y="241712"/>
                  <a:pt x="362745" y="252205"/>
                </a:cubicBezTo>
                <a:lnTo>
                  <a:pt x="391414" y="206458"/>
                </a:lnTo>
                <a:cubicBezTo>
                  <a:pt x="386528" y="201212"/>
                  <a:pt x="383486" y="194216"/>
                  <a:pt x="383486" y="186577"/>
                </a:cubicBezTo>
                <a:cubicBezTo>
                  <a:pt x="383486" y="170284"/>
                  <a:pt x="396761" y="157122"/>
                  <a:pt x="412985" y="157122"/>
                </a:cubicBezTo>
                <a:cubicBezTo>
                  <a:pt x="429210" y="157122"/>
                  <a:pt x="442484" y="170284"/>
                  <a:pt x="442484" y="186577"/>
                </a:cubicBezTo>
                <a:cubicBezTo>
                  <a:pt x="442484" y="187773"/>
                  <a:pt x="442300" y="188970"/>
                  <a:pt x="442115" y="190074"/>
                </a:cubicBezTo>
                <a:lnTo>
                  <a:pt x="490881" y="214466"/>
                </a:lnTo>
                <a:cubicBezTo>
                  <a:pt x="496227" y="209404"/>
                  <a:pt x="503418" y="206182"/>
                  <a:pt x="511346" y="206182"/>
                </a:cubicBezTo>
                <a:cubicBezTo>
                  <a:pt x="512452" y="206182"/>
                  <a:pt x="513558" y="206366"/>
                  <a:pt x="514664" y="206550"/>
                </a:cubicBezTo>
                <a:lnTo>
                  <a:pt x="559097" y="108890"/>
                </a:lnTo>
                <a:cubicBezTo>
                  <a:pt x="553843" y="103643"/>
                  <a:pt x="550616" y="96372"/>
                  <a:pt x="550616" y="88364"/>
                </a:cubicBezTo>
                <a:cubicBezTo>
                  <a:pt x="550616" y="72163"/>
                  <a:pt x="563891" y="58909"/>
                  <a:pt x="580115" y="58909"/>
                </a:cubicBezTo>
                <a:cubicBezTo>
                  <a:pt x="596432" y="58909"/>
                  <a:pt x="609614" y="72163"/>
                  <a:pt x="609614" y="88364"/>
                </a:cubicBezTo>
                <a:cubicBezTo>
                  <a:pt x="609614" y="104564"/>
                  <a:pt x="596432" y="117819"/>
                  <a:pt x="580115" y="117819"/>
                </a:cubicBezTo>
                <a:cubicBezTo>
                  <a:pt x="579009" y="117819"/>
                  <a:pt x="577903" y="117634"/>
                  <a:pt x="576796" y="117450"/>
                </a:cubicBezTo>
                <a:lnTo>
                  <a:pt x="532364" y="215111"/>
                </a:lnTo>
                <a:cubicBezTo>
                  <a:pt x="537618" y="220357"/>
                  <a:pt x="540845" y="227629"/>
                  <a:pt x="540845" y="235637"/>
                </a:cubicBezTo>
                <a:cubicBezTo>
                  <a:pt x="540845" y="251837"/>
                  <a:pt x="527570" y="265091"/>
                  <a:pt x="511346" y="265091"/>
                </a:cubicBezTo>
                <a:cubicBezTo>
                  <a:pt x="495029" y="265091"/>
                  <a:pt x="481847" y="251837"/>
                  <a:pt x="481847" y="235637"/>
                </a:cubicBezTo>
                <a:cubicBezTo>
                  <a:pt x="481847" y="234440"/>
                  <a:pt x="482031" y="233244"/>
                  <a:pt x="482215" y="232047"/>
                </a:cubicBezTo>
                <a:lnTo>
                  <a:pt x="433450" y="207747"/>
                </a:lnTo>
                <a:cubicBezTo>
                  <a:pt x="428103" y="212809"/>
                  <a:pt x="420913" y="216031"/>
                  <a:pt x="412985" y="216031"/>
                </a:cubicBezTo>
                <a:cubicBezTo>
                  <a:pt x="411602" y="216031"/>
                  <a:pt x="410220" y="215755"/>
                  <a:pt x="408837" y="215571"/>
                </a:cubicBezTo>
                <a:lnTo>
                  <a:pt x="379522" y="262422"/>
                </a:lnTo>
                <a:cubicBezTo>
                  <a:pt x="407178" y="281844"/>
                  <a:pt x="427735" y="310378"/>
                  <a:pt x="436953" y="343606"/>
                </a:cubicBezTo>
                <a:lnTo>
                  <a:pt x="452348" y="343606"/>
                </a:lnTo>
                <a:lnTo>
                  <a:pt x="452348" y="324000"/>
                </a:lnTo>
                <a:lnTo>
                  <a:pt x="471983" y="324000"/>
                </a:lnTo>
                <a:lnTo>
                  <a:pt x="471983" y="343606"/>
                </a:lnTo>
                <a:lnTo>
                  <a:pt x="570344" y="343606"/>
                </a:lnTo>
                <a:cubicBezTo>
                  <a:pt x="592007" y="343606"/>
                  <a:pt x="609614" y="361279"/>
                  <a:pt x="609614" y="382910"/>
                </a:cubicBezTo>
                <a:cubicBezTo>
                  <a:pt x="609614" y="404540"/>
                  <a:pt x="592007" y="422213"/>
                  <a:pt x="570344" y="422213"/>
                </a:cubicBezTo>
                <a:lnTo>
                  <a:pt x="471983" y="422213"/>
                </a:lnTo>
                <a:lnTo>
                  <a:pt x="471983" y="441819"/>
                </a:lnTo>
                <a:lnTo>
                  <a:pt x="452348" y="441819"/>
                </a:lnTo>
                <a:lnTo>
                  <a:pt x="452348" y="422213"/>
                </a:lnTo>
                <a:lnTo>
                  <a:pt x="436953" y="422213"/>
                </a:lnTo>
                <a:cubicBezTo>
                  <a:pt x="430592" y="445040"/>
                  <a:pt x="418885" y="465659"/>
                  <a:pt x="403214" y="482687"/>
                </a:cubicBezTo>
                <a:cubicBezTo>
                  <a:pt x="409482" y="494929"/>
                  <a:pt x="412985" y="508368"/>
                  <a:pt x="412985" y="522266"/>
                </a:cubicBezTo>
                <a:cubicBezTo>
                  <a:pt x="412985" y="569946"/>
                  <a:pt x="374083" y="608697"/>
                  <a:pt x="326332" y="608697"/>
                </a:cubicBezTo>
                <a:lnTo>
                  <a:pt x="86653" y="608697"/>
                </a:lnTo>
                <a:cubicBezTo>
                  <a:pt x="38902" y="608697"/>
                  <a:pt x="0" y="569946"/>
                  <a:pt x="0" y="522266"/>
                </a:cubicBezTo>
                <a:cubicBezTo>
                  <a:pt x="0" y="506343"/>
                  <a:pt x="4333" y="490787"/>
                  <a:pt x="12629" y="477256"/>
                </a:cubicBezTo>
                <a:lnTo>
                  <a:pt x="137631" y="272179"/>
                </a:lnTo>
                <a:lnTo>
                  <a:pt x="137631" y="19605"/>
                </a:lnTo>
                <a:lnTo>
                  <a:pt x="98361" y="19605"/>
                </a:lnTo>
                <a:close/>
              </a:path>
            </a:pathLst>
          </a:custGeom>
          <a:gradFill>
            <a:gsLst>
              <a:gs pos="92000">
                <a:schemeClr val="accent2">
                  <a:lumMod val="87000"/>
                </a:schemeClr>
              </a:gs>
              <a:gs pos="1000">
                <a:schemeClr val="accent2">
                  <a:lumMod val="94000"/>
                  <a:lumOff val="6000"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6" name="矩形: 圆顶角 115"/>
          <p:cNvSpPr/>
          <p:nvPr/>
        </p:nvSpPr>
        <p:spPr>
          <a:xfrm flipV="1">
            <a:off x="5733847" y="4491894"/>
            <a:ext cx="2269542" cy="54344"/>
          </a:xfrm>
          <a:prstGeom prst="round2SameRect">
            <a:avLst>
              <a:gd name="adj1" fmla="val 26991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879766" y="3176008"/>
            <a:ext cx="1977705" cy="103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0" dirty="0">
                <a:solidFill>
                  <a:srgbClr val="000000"/>
                </a:solidFill>
                <a:latin typeface="+mn-ea"/>
                <a:ea typeface="+mn-ea"/>
              </a:rPr>
              <a:t>使用模板时若遇操作疑惑，可在文案中查看操作方法。</a:t>
            </a:r>
            <a:endParaRPr kumimoji="0" lang="zh-CN" altLang="en-US" sz="1600" b="0" i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A3C9756-7D12-11B7-70FC-BE13A5EAF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现状策略</a:t>
            </a:r>
          </a:p>
        </p:txBody>
      </p:sp>
      <p:pic>
        <p:nvPicPr>
          <p:cNvPr id="10" name="图片 9" descr="&amp;pky290_sjzg_VCG41N535045653&amp;2&amp;src_toppic_inpsrchzd1&amp;"/>
          <p:cNvPicPr>
            <a:picLocks noChangeAspect="1"/>
          </p:cNvPicPr>
          <p:nvPr/>
        </p:nvPicPr>
        <p:blipFill rotWithShape="1">
          <a:blip r:embed="rId21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199231"/>
            <a:ext cx="11496677" cy="1259172"/>
          </a:xfrm>
          <a:custGeom>
            <a:avLst/>
            <a:gdLst>
              <a:gd name="connsiteX0" fmla="*/ 0 w 11496677"/>
              <a:gd name="connsiteY0" fmla="*/ 0 h 1259172"/>
              <a:gd name="connsiteX1" fmla="*/ 10867091 w 11496677"/>
              <a:gd name="connsiteY1" fmla="*/ 0 h 1259172"/>
              <a:gd name="connsiteX2" fmla="*/ 11496677 w 11496677"/>
              <a:gd name="connsiteY2" fmla="*/ 629586 h 1259172"/>
              <a:gd name="connsiteX3" fmla="*/ 10867091 w 11496677"/>
              <a:gd name="connsiteY3" fmla="*/ 1259172 h 1259172"/>
              <a:gd name="connsiteX4" fmla="*/ 0 w 11496677"/>
              <a:gd name="connsiteY4" fmla="*/ 1259172 h 1259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6677" h="1259172">
                <a:moveTo>
                  <a:pt x="0" y="0"/>
                </a:moveTo>
                <a:lnTo>
                  <a:pt x="10867091" y="0"/>
                </a:lnTo>
                <a:cubicBezTo>
                  <a:pt x="11214802" y="0"/>
                  <a:pt x="11496677" y="281875"/>
                  <a:pt x="11496677" y="629586"/>
                </a:cubicBezTo>
                <a:cubicBezTo>
                  <a:pt x="11496677" y="977297"/>
                  <a:pt x="11214802" y="1259172"/>
                  <a:pt x="10867091" y="1259172"/>
                </a:cubicBezTo>
                <a:lnTo>
                  <a:pt x="0" y="1259172"/>
                </a:lnTo>
                <a:close/>
              </a:path>
            </a:pathLst>
          </a:custGeom>
        </p:spPr>
      </p:pic>
      <p:sp>
        <p:nvSpPr>
          <p:cNvPr id="11" name="矩形: 圆顶角 10"/>
          <p:cNvSpPr/>
          <p:nvPr/>
        </p:nvSpPr>
        <p:spPr>
          <a:xfrm rot="5400000">
            <a:off x="4969848" y="-2077001"/>
            <a:ext cx="1259172" cy="1181163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alpha val="31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PA-圆角矩形 8"/>
          <p:cNvSpPr/>
          <p:nvPr>
            <p:custDataLst>
              <p:tags r:id="rId1"/>
            </p:custDataLst>
          </p:nvPr>
        </p:nvSpPr>
        <p:spPr>
          <a:xfrm>
            <a:off x="660400" y="1487281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3" name="PA-矩形 165"/>
          <p:cNvSpPr/>
          <p:nvPr>
            <p:custDataLst>
              <p:tags r:id="rId2"/>
            </p:custDataLst>
          </p:nvPr>
        </p:nvSpPr>
        <p:spPr>
          <a:xfrm>
            <a:off x="660400" y="148252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PA-圆角矩形 95"/>
          <p:cNvSpPr/>
          <p:nvPr>
            <p:custDataLst>
              <p:tags r:id="rId3"/>
            </p:custDataLst>
          </p:nvPr>
        </p:nvSpPr>
        <p:spPr>
          <a:xfrm>
            <a:off x="2926815" y="1487281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5" name="PA-矩形 166"/>
          <p:cNvSpPr/>
          <p:nvPr>
            <p:custDataLst>
              <p:tags r:id="rId4"/>
            </p:custDataLst>
          </p:nvPr>
        </p:nvSpPr>
        <p:spPr>
          <a:xfrm>
            <a:off x="2926815" y="148252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PA-圆角矩形 99"/>
          <p:cNvSpPr/>
          <p:nvPr>
            <p:custDataLst>
              <p:tags r:id="rId5"/>
            </p:custDataLst>
          </p:nvPr>
        </p:nvSpPr>
        <p:spPr>
          <a:xfrm>
            <a:off x="5173382" y="1487281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PA-矩形 167"/>
          <p:cNvSpPr/>
          <p:nvPr>
            <p:custDataLst>
              <p:tags r:id="rId6"/>
            </p:custDataLst>
          </p:nvPr>
        </p:nvSpPr>
        <p:spPr>
          <a:xfrm>
            <a:off x="5173382" y="148252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" name="PA-圆角矩形 103"/>
          <p:cNvSpPr/>
          <p:nvPr>
            <p:custDataLst>
              <p:tags r:id="rId7"/>
            </p:custDataLst>
          </p:nvPr>
        </p:nvSpPr>
        <p:spPr>
          <a:xfrm>
            <a:off x="7434551" y="1487281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" name="PA-矩形 168"/>
          <p:cNvSpPr/>
          <p:nvPr>
            <p:custDataLst>
              <p:tags r:id="rId8"/>
            </p:custDataLst>
          </p:nvPr>
        </p:nvSpPr>
        <p:spPr>
          <a:xfrm>
            <a:off x="7434551" y="148252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0" name="PA-圆角矩形 107"/>
          <p:cNvSpPr/>
          <p:nvPr>
            <p:custDataLst>
              <p:tags r:id="rId9"/>
            </p:custDataLst>
          </p:nvPr>
        </p:nvSpPr>
        <p:spPr>
          <a:xfrm>
            <a:off x="9695720" y="1487281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1" name="PA-矩形 169"/>
          <p:cNvSpPr/>
          <p:nvPr>
            <p:custDataLst>
              <p:tags r:id="rId10"/>
            </p:custDataLst>
          </p:nvPr>
        </p:nvSpPr>
        <p:spPr>
          <a:xfrm>
            <a:off x="9695720" y="148252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PA-圆角矩形 111"/>
          <p:cNvSpPr/>
          <p:nvPr>
            <p:custDataLst>
              <p:tags r:id="rId11"/>
            </p:custDataLst>
          </p:nvPr>
        </p:nvSpPr>
        <p:spPr>
          <a:xfrm>
            <a:off x="660400" y="4787709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3" name="PA-矩形 170"/>
          <p:cNvSpPr/>
          <p:nvPr>
            <p:custDataLst>
              <p:tags r:id="rId12"/>
            </p:custDataLst>
          </p:nvPr>
        </p:nvSpPr>
        <p:spPr>
          <a:xfrm>
            <a:off x="660400" y="613548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PA-圆角矩形 115"/>
          <p:cNvSpPr/>
          <p:nvPr>
            <p:custDataLst>
              <p:tags r:id="rId13"/>
            </p:custDataLst>
          </p:nvPr>
        </p:nvSpPr>
        <p:spPr>
          <a:xfrm>
            <a:off x="2926815" y="4787709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5" name="PA-矩形 171"/>
          <p:cNvSpPr/>
          <p:nvPr>
            <p:custDataLst>
              <p:tags r:id="rId14"/>
            </p:custDataLst>
          </p:nvPr>
        </p:nvSpPr>
        <p:spPr>
          <a:xfrm>
            <a:off x="2926815" y="613548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6" name="PA-圆角矩形 119"/>
          <p:cNvSpPr/>
          <p:nvPr>
            <p:custDataLst>
              <p:tags r:id="rId15"/>
            </p:custDataLst>
          </p:nvPr>
        </p:nvSpPr>
        <p:spPr>
          <a:xfrm>
            <a:off x="5173382" y="4787709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7" name="PA-矩形 172"/>
          <p:cNvSpPr/>
          <p:nvPr>
            <p:custDataLst>
              <p:tags r:id="rId16"/>
            </p:custDataLst>
          </p:nvPr>
        </p:nvSpPr>
        <p:spPr>
          <a:xfrm>
            <a:off x="5173382" y="613548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PA-圆角矩形 123"/>
          <p:cNvSpPr/>
          <p:nvPr>
            <p:custDataLst>
              <p:tags r:id="rId17"/>
            </p:custDataLst>
          </p:nvPr>
        </p:nvSpPr>
        <p:spPr>
          <a:xfrm>
            <a:off x="7434551" y="4787709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4551" y="613548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" name="PA-圆角矩形 127"/>
          <p:cNvSpPr/>
          <p:nvPr>
            <p:custDataLst>
              <p:tags r:id="rId18"/>
            </p:custDataLst>
          </p:nvPr>
        </p:nvSpPr>
        <p:spPr>
          <a:xfrm>
            <a:off x="9695720" y="4787709"/>
            <a:ext cx="1853918" cy="13772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1" name="PA-矩形 174"/>
          <p:cNvSpPr/>
          <p:nvPr>
            <p:custDataLst>
              <p:tags r:id="rId19"/>
            </p:custDataLst>
          </p:nvPr>
        </p:nvSpPr>
        <p:spPr>
          <a:xfrm>
            <a:off x="9695720" y="6135480"/>
            <a:ext cx="1853918" cy="36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2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9907" y="1638387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86465" y="2031124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16322" y="1638387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052880" y="2031124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62889" y="1638387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99447" y="2031124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24058" y="1638387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560616" y="2031124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85227" y="1638387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821785" y="2031124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9907" y="4960899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86465" y="5353636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916322" y="4960899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052880" y="5353636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162889" y="4960899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299447" y="5353636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24058" y="4960899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560616" y="5353636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685227" y="4960899"/>
            <a:ext cx="18749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添加关键词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821785" y="5353636"/>
            <a:ext cx="160178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50" dirty="0">
                <a:solidFill>
                  <a:srgbClr val="000000"/>
                </a:solidFill>
                <a:latin typeface="+mn-ea"/>
                <a:ea typeface="+mn-ea"/>
              </a:rPr>
              <a:t>可以在此处添加一句概括性阐述</a:t>
            </a:r>
            <a:endParaRPr kumimoji="0" lang="zh-CN" altLang="en-US" sz="14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695323" y="3051278"/>
            <a:ext cx="10291125" cy="0"/>
          </a:xfrm>
          <a:prstGeom prst="straightConnector1">
            <a:avLst/>
          </a:prstGeom>
          <a:ln w="22225">
            <a:gradFill flip="none" rotWithShape="1">
              <a:gsLst>
                <a:gs pos="0">
                  <a:schemeClr val="accent2">
                    <a:lumMod val="83000"/>
                    <a:lumOff val="17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>
            <a:off x="695323" y="4648066"/>
            <a:ext cx="10291125" cy="0"/>
          </a:xfrm>
          <a:prstGeom prst="straightConnector1">
            <a:avLst/>
          </a:prstGeom>
          <a:ln w="22225">
            <a:gradFill flip="none" rotWithShape="1">
              <a:gsLst>
                <a:gs pos="0">
                  <a:schemeClr val="accent2">
                    <a:lumMod val="83000"/>
                    <a:lumOff val="17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弧形 58"/>
          <p:cNvSpPr/>
          <p:nvPr/>
        </p:nvSpPr>
        <p:spPr>
          <a:xfrm rot="2875423">
            <a:off x="10110384" y="3000610"/>
            <a:ext cx="1651051" cy="1651051"/>
          </a:xfrm>
          <a:prstGeom prst="arc">
            <a:avLst>
              <a:gd name="adj1" fmla="val 14941122"/>
              <a:gd name="adj2" fmla="val 1185556"/>
            </a:avLst>
          </a:prstGeom>
          <a:ln w="22225">
            <a:gradFill flip="none" rotWithShape="1">
              <a:gsLst>
                <a:gs pos="0">
                  <a:schemeClr val="accent2">
                    <a:lumMod val="83000"/>
                    <a:lumOff val="17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018382" y="2678113"/>
            <a:ext cx="10155237" cy="1089529"/>
          </a:xfrm>
        </p:spPr>
        <p:txBody>
          <a:bodyPr/>
          <a:lstStyle/>
          <a:p>
            <a:r>
              <a:rPr lang="zh-CN" altLang="en-US" dirty="0"/>
              <a:t>预计成效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018382" y="1523192"/>
            <a:ext cx="10155237" cy="1421928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1018382" y="3891263"/>
            <a:ext cx="10155237" cy="429798"/>
          </a:xfrm>
        </p:spPr>
        <p:txBody>
          <a:bodyPr/>
          <a:lstStyle/>
          <a:p>
            <a:r>
              <a:rPr kumimoji="0" lang="en-US" altLang="zh-CN" sz="2400" b="0" i="0" u="none" strike="noStrike" kern="1200" cap="none" spc="50" normalizeH="0" baseline="0" noProof="0" dirty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</a:rPr>
              <a:t>EXPECTED RESULTS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>
          <a:xfrm>
            <a:off x="1018382" y="5216904"/>
            <a:ext cx="10155237" cy="428451"/>
          </a:xfrm>
        </p:spPr>
        <p:txBody>
          <a:bodyPr/>
          <a:lstStyle/>
          <a:p>
            <a:r>
              <a:rPr lang="zh-CN" altLang="en-US" dirty="0"/>
              <a:t>第四部分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梯形 37"/>
          <p:cNvSpPr/>
          <p:nvPr/>
        </p:nvSpPr>
        <p:spPr>
          <a:xfrm>
            <a:off x="8755964" y="1247488"/>
            <a:ext cx="2586831" cy="454136"/>
          </a:xfrm>
          <a:prstGeom prst="trapezoid">
            <a:avLst>
              <a:gd name="adj" fmla="val 485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9" name="梯形 18"/>
          <p:cNvSpPr/>
          <p:nvPr/>
        </p:nvSpPr>
        <p:spPr>
          <a:xfrm>
            <a:off x="1588292" y="1247488"/>
            <a:ext cx="2586831" cy="454136"/>
          </a:xfrm>
          <a:prstGeom prst="trapezoid">
            <a:avLst>
              <a:gd name="adj" fmla="val 485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37" name="梯形 36"/>
          <p:cNvSpPr/>
          <p:nvPr/>
        </p:nvSpPr>
        <p:spPr>
          <a:xfrm>
            <a:off x="5681214" y="1247488"/>
            <a:ext cx="2586831" cy="454136"/>
          </a:xfrm>
          <a:prstGeom prst="trapezoid">
            <a:avLst>
              <a:gd name="adj" fmla="val 485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64631" y="1332294"/>
            <a:ext cx="4694238" cy="4903406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90A0A07-F799-A51E-36C4-56E22A046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预计成效</a:t>
            </a:r>
          </a:p>
        </p:txBody>
      </p:sp>
      <p:graphicFrame>
        <p:nvGraphicFramePr>
          <p:cNvPr id="9" name="图表 8"/>
          <p:cNvGraphicFramePr/>
          <p:nvPr/>
        </p:nvGraphicFramePr>
        <p:xfrm>
          <a:off x="695140" y="1362350"/>
          <a:ext cx="4633221" cy="3254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: 圆顶角 10"/>
          <p:cNvSpPr/>
          <p:nvPr/>
        </p:nvSpPr>
        <p:spPr>
          <a:xfrm flipV="1">
            <a:off x="1812324" y="1247487"/>
            <a:ext cx="2141152" cy="468424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61000">
                  <a:schemeClr val="accent1">
                    <a:lumMod val="4000"/>
                    <a:lumOff val="96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14926" y="1274501"/>
            <a:ext cx="193594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添加图表标题</a:t>
            </a:r>
          </a:p>
        </p:txBody>
      </p:sp>
      <p:sp>
        <p:nvSpPr>
          <p:cNvPr id="28" name="矩形: 圆角 27"/>
          <p:cNvSpPr/>
          <p:nvPr/>
        </p:nvSpPr>
        <p:spPr>
          <a:xfrm>
            <a:off x="8587440" y="1362349"/>
            <a:ext cx="2923879" cy="4874823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5512690" y="1362350"/>
            <a:ext cx="2923879" cy="4876074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3" name="图表 22"/>
          <p:cNvGraphicFramePr/>
          <p:nvPr/>
        </p:nvGraphicFramePr>
        <p:xfrm>
          <a:off x="5170496" y="1994571"/>
          <a:ext cx="3608266" cy="2405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图表 28"/>
          <p:cNvGraphicFramePr/>
          <p:nvPr/>
        </p:nvGraphicFramePr>
        <p:xfrm>
          <a:off x="8245246" y="1994571"/>
          <a:ext cx="3608266" cy="2405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9135347" y="2595966"/>
            <a:ext cx="1896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4000" b="0" i="0" u="none" strike="noStrike" kern="1200" cap="none" normalizeH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60597" y="2595966"/>
            <a:ext cx="1896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4000" b="0" i="0" u="none" strike="noStrike" kern="1200" cap="none" normalizeH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6179" y="4855056"/>
            <a:ext cx="4331141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在这里添加对柱状图内容的阐述。我们可以通过图表形式展示实验数据，不同图表表达不同维度的结果，更加直观清晰。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626204" y="4258140"/>
            <a:ext cx="269685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在这里添加对圆环图所展示内容的阐述。只需要选中图表，点击图表设计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-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编辑数据，即可快速修改图表中的数值，实现同步。</a:t>
            </a:r>
          </a:p>
        </p:txBody>
      </p:sp>
      <p:sp>
        <p:nvSpPr>
          <p:cNvPr id="39" name="矩形: 圆顶角 38"/>
          <p:cNvSpPr/>
          <p:nvPr/>
        </p:nvSpPr>
        <p:spPr>
          <a:xfrm flipV="1">
            <a:off x="8978803" y="1247487"/>
            <a:ext cx="2141152" cy="468424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61000">
                  <a:schemeClr val="accent1">
                    <a:lumMod val="4000"/>
                    <a:lumOff val="96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5" name="矩形: 圆顶角 34"/>
          <p:cNvSpPr/>
          <p:nvPr/>
        </p:nvSpPr>
        <p:spPr>
          <a:xfrm flipV="1">
            <a:off x="5904053" y="1247487"/>
            <a:ext cx="2141152" cy="468424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61000">
                  <a:schemeClr val="accent1">
                    <a:lumMod val="4000"/>
                    <a:lumOff val="96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190500" dist="190500" dir="54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06655" y="1274501"/>
            <a:ext cx="193594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添加图表标题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081405" y="1274501"/>
            <a:ext cx="193594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添加图表标题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700954" y="4258140"/>
            <a:ext cx="269685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在这里添加对圆环图所展示内容的阐述。只需要选中图表，点击图表设计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-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编辑数据，即可快速修改图表中的数值，实现同步。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海上的风车&#10;&#10;描述已自动生成">
            <a:extLst>
              <a:ext uri="{FF2B5EF4-FFF2-40B4-BE49-F238E27FC236}">
                <a16:creationId xmlns:a16="http://schemas.microsoft.com/office/drawing/2014/main" id="{F33D19FA-3C57-E118-BA63-4549970530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195" y="1465783"/>
            <a:ext cx="3133236" cy="4693336"/>
          </a:xfrm>
          <a:custGeom>
            <a:avLst/>
            <a:gdLst>
              <a:gd name="connsiteX0" fmla="*/ 0 w 3133236"/>
              <a:gd name="connsiteY0" fmla="*/ 0 h 4693336"/>
              <a:gd name="connsiteX1" fmla="*/ 3133236 w 3133236"/>
              <a:gd name="connsiteY1" fmla="*/ 0 h 4693336"/>
              <a:gd name="connsiteX2" fmla="*/ 3133236 w 3133236"/>
              <a:gd name="connsiteY2" fmla="*/ 4693336 h 4693336"/>
              <a:gd name="connsiteX3" fmla="*/ 0 w 3133236"/>
              <a:gd name="connsiteY3" fmla="*/ 4693336 h 469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3236" h="4693336">
                <a:moveTo>
                  <a:pt x="0" y="0"/>
                </a:moveTo>
                <a:lnTo>
                  <a:pt x="3133236" y="0"/>
                </a:lnTo>
                <a:lnTo>
                  <a:pt x="3133236" y="4693336"/>
                </a:lnTo>
                <a:lnTo>
                  <a:pt x="0" y="4693336"/>
                </a:lnTo>
                <a:close/>
              </a:path>
            </a:pathLst>
          </a:cu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1A787D26-FF23-58BC-57FB-B9A2C0109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预计成效</a:t>
            </a:r>
          </a:p>
        </p:txBody>
      </p:sp>
      <p:sp>
        <p:nvSpPr>
          <p:cNvPr id="140" name="矩形: 圆角 139"/>
          <p:cNvSpPr/>
          <p:nvPr/>
        </p:nvSpPr>
        <p:spPr>
          <a:xfrm>
            <a:off x="6062066" y="1308652"/>
            <a:ext cx="2593340" cy="4850467"/>
          </a:xfrm>
          <a:prstGeom prst="roundRect">
            <a:avLst>
              <a:gd name="adj" fmla="val 6919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1" name="矩形: 圆顶角 140"/>
          <p:cNvSpPr/>
          <p:nvPr/>
        </p:nvSpPr>
        <p:spPr>
          <a:xfrm>
            <a:off x="6062066" y="1308652"/>
            <a:ext cx="2593340" cy="538733"/>
          </a:xfrm>
          <a:prstGeom prst="round2SameRect">
            <a:avLst>
              <a:gd name="adj1" fmla="val 29950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6421284" y="1385808"/>
            <a:ext cx="1874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10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添加关键词</a:t>
            </a:r>
          </a:p>
        </p:txBody>
      </p:sp>
      <p:sp>
        <p:nvSpPr>
          <p:cNvPr id="143" name="矩形: 圆角 142"/>
          <p:cNvSpPr/>
          <p:nvPr/>
        </p:nvSpPr>
        <p:spPr>
          <a:xfrm>
            <a:off x="8925559" y="1308652"/>
            <a:ext cx="2593340" cy="4850467"/>
          </a:xfrm>
          <a:prstGeom prst="roundRect">
            <a:avLst>
              <a:gd name="adj" fmla="val 6919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4" name="矩形: 圆顶角 143"/>
          <p:cNvSpPr/>
          <p:nvPr/>
        </p:nvSpPr>
        <p:spPr>
          <a:xfrm>
            <a:off x="8925559" y="1308652"/>
            <a:ext cx="2593340" cy="538733"/>
          </a:xfrm>
          <a:prstGeom prst="round2SameRect">
            <a:avLst>
              <a:gd name="adj1" fmla="val 29950"/>
              <a:gd name="adj2" fmla="val 0"/>
            </a:avLst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>
                  <a:lumMod val="88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1">
                    <a:lumMod val="4000"/>
                    <a:lumOff val="96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9284777" y="1385808"/>
            <a:ext cx="1874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10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添加关键词</a:t>
            </a:r>
          </a:p>
        </p:txBody>
      </p:sp>
      <p:sp>
        <p:nvSpPr>
          <p:cNvPr id="147" name="矩形: 圆角 146"/>
          <p:cNvSpPr/>
          <p:nvPr/>
        </p:nvSpPr>
        <p:spPr>
          <a:xfrm>
            <a:off x="628851" y="1344538"/>
            <a:ext cx="3329924" cy="5870152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100000">
                <a:schemeClr val="accent2">
                  <a:lumMod val="0"/>
                  <a:lumOff val="100000"/>
                  <a:alpha val="0"/>
                </a:schemeClr>
              </a:gs>
              <a:gs pos="0">
                <a:schemeClr val="accent2">
                  <a:lumMod val="0"/>
                  <a:lumOff val="100000"/>
                  <a:alpha val="80000"/>
                </a:schemeClr>
              </a:gs>
            </a:gsLst>
            <a:lin ang="54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" name="矩形: 圆角 152"/>
          <p:cNvSpPr/>
          <p:nvPr/>
        </p:nvSpPr>
        <p:spPr>
          <a:xfrm>
            <a:off x="3468540" y="2415903"/>
            <a:ext cx="2279656" cy="4018689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100000">
                <a:schemeClr val="accent2">
                  <a:lumMod val="0"/>
                  <a:lumOff val="100000"/>
                  <a:alpha val="0"/>
                </a:schemeClr>
              </a:gs>
              <a:gs pos="0">
                <a:schemeClr val="accent2">
                  <a:lumMod val="0"/>
                  <a:lumOff val="100000"/>
                  <a:alpha val="80000"/>
                </a:schemeClr>
              </a:gs>
            </a:gsLst>
            <a:lin ang="54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6232479" y="2160241"/>
            <a:ext cx="2252514" cy="1578212"/>
          </a:xfrm>
          <a:prstGeom prst="rect">
            <a:avLst/>
          </a:prstGeom>
          <a:solidFill>
            <a:schemeClr val="accent2">
              <a:alpha val="4000"/>
            </a:schemeClr>
          </a:soli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6232479" y="4042056"/>
            <a:ext cx="2252514" cy="1578212"/>
          </a:xfrm>
          <a:prstGeom prst="rect">
            <a:avLst/>
          </a:prstGeom>
          <a:solidFill>
            <a:schemeClr val="accent2">
              <a:alpha val="4000"/>
            </a:schemeClr>
          </a:soli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9095972" y="2160241"/>
            <a:ext cx="2252514" cy="1578212"/>
          </a:xfrm>
          <a:prstGeom prst="rect">
            <a:avLst/>
          </a:prstGeom>
          <a:solidFill>
            <a:schemeClr val="accent2">
              <a:alpha val="4000"/>
            </a:schemeClr>
          </a:soli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9095972" y="4042056"/>
            <a:ext cx="2252514" cy="1578212"/>
          </a:xfrm>
          <a:prstGeom prst="rect">
            <a:avLst/>
          </a:prstGeom>
          <a:solidFill>
            <a:schemeClr val="accent2">
              <a:alpha val="4000"/>
            </a:schemeClr>
          </a:soli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6310520" y="2238653"/>
            <a:ext cx="2096433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汇报的最后多为总结性文字，这里是文本占位，可以在此处添加一句概括性阐述。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6310520" y="4114809"/>
            <a:ext cx="2096433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汇报的最后多为总结性文字，这里是文本占位，可以在此处添加一句概括性阐述。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9174013" y="2238653"/>
            <a:ext cx="2096433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汇报的最后多为总结性文字，这里是文本占位，可以在此处添加一句概括性阐述。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9174013" y="4114809"/>
            <a:ext cx="2096433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汇报的最后多为总结性文字，这里是文本占位，可以在此处添加一句概括性阐述。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232479" y="3705433"/>
            <a:ext cx="2252514" cy="36000"/>
          </a:xfrm>
          <a:prstGeom prst="rect">
            <a:avLst/>
          </a:prstGeom>
          <a:gradFill flip="none" rotWithShape="1">
            <a:gsLst>
              <a:gs pos="61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0" scaled="1"/>
            <a:tileRect/>
          </a:gra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9095972" y="3705433"/>
            <a:ext cx="2252514" cy="36000"/>
          </a:xfrm>
          <a:prstGeom prst="rect">
            <a:avLst/>
          </a:prstGeom>
          <a:gradFill flip="none" rotWithShape="1">
            <a:gsLst>
              <a:gs pos="61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0" scaled="1"/>
            <a:tileRect/>
          </a:gra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6232479" y="5614968"/>
            <a:ext cx="2252514" cy="36000"/>
          </a:xfrm>
          <a:prstGeom prst="rect">
            <a:avLst/>
          </a:prstGeom>
          <a:gradFill flip="none" rotWithShape="1">
            <a:gsLst>
              <a:gs pos="61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0" scaled="1"/>
            <a:tileRect/>
          </a:gra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9095972" y="5614968"/>
            <a:ext cx="2252514" cy="36000"/>
          </a:xfrm>
          <a:prstGeom prst="rect">
            <a:avLst/>
          </a:prstGeom>
          <a:gradFill flip="none" rotWithShape="1">
            <a:gsLst>
              <a:gs pos="61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0" scaled="1"/>
            <a:tileRect/>
          </a:gra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11" name="图片 10" descr="图片包含 体育, 户外, 水, 海&#10;&#10;描述已自动生成">
            <a:extLst>
              <a:ext uri="{FF2B5EF4-FFF2-40B4-BE49-F238E27FC236}">
                <a16:creationId xmlns:a16="http://schemas.microsoft.com/office/drawing/2014/main" id="{4D9632E4-01AD-1D02-F9CE-8DA830C955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35867" y="2498907"/>
            <a:ext cx="2145004" cy="3163017"/>
          </a:xfrm>
          <a:custGeom>
            <a:avLst/>
            <a:gdLst>
              <a:gd name="connsiteX0" fmla="*/ 0 w 2145004"/>
              <a:gd name="connsiteY0" fmla="*/ 0 h 3163017"/>
              <a:gd name="connsiteX1" fmla="*/ 2145004 w 2145004"/>
              <a:gd name="connsiteY1" fmla="*/ 0 h 3163017"/>
              <a:gd name="connsiteX2" fmla="*/ 2145004 w 2145004"/>
              <a:gd name="connsiteY2" fmla="*/ 3163017 h 3163017"/>
              <a:gd name="connsiteX3" fmla="*/ 0 w 2145004"/>
              <a:gd name="connsiteY3" fmla="*/ 3163017 h 316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5004" h="3163017">
                <a:moveTo>
                  <a:pt x="0" y="0"/>
                </a:moveTo>
                <a:lnTo>
                  <a:pt x="2145004" y="0"/>
                </a:lnTo>
                <a:lnTo>
                  <a:pt x="2145004" y="3163017"/>
                </a:lnTo>
                <a:lnTo>
                  <a:pt x="0" y="3163017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629330"/>
            <a:ext cx="12192000" cy="226169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660400" y="2026920"/>
            <a:ext cx="10858500" cy="3626286"/>
          </a:xfrm>
          <a:prstGeom prst="roundRect">
            <a:avLst>
              <a:gd name="adj" fmla="val 2977"/>
            </a:avLst>
          </a:prstGeom>
          <a:solidFill>
            <a:schemeClr val="bg1">
              <a:alpha val="25000"/>
            </a:schemeClr>
          </a:solidFill>
          <a:ln w="6350">
            <a:noFill/>
          </a:ln>
          <a:effectLst>
            <a:outerShdw blurRad="203200" sx="102000" sy="102000" algn="ctr" rotWithShape="0">
              <a:schemeClr val="accent1">
                <a:alpha val="10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944880" y="1756011"/>
            <a:ext cx="10325100" cy="4143793"/>
          </a:xfrm>
          <a:prstGeom prst="roundRect">
            <a:avLst>
              <a:gd name="adj" fmla="val 2977"/>
            </a:avLst>
          </a:prstGeom>
          <a:solidFill>
            <a:schemeClr val="bg1">
              <a:alpha val="51000"/>
            </a:schemeClr>
          </a:solidFill>
          <a:ln w="6350">
            <a:noFill/>
          </a:ln>
          <a:effectLst>
            <a:outerShdw blurRad="203200" sx="102000" sy="102000" algn="ctr" rotWithShape="0">
              <a:schemeClr val="accent1">
                <a:alpha val="10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1CDE90-0ED4-9DD0-A3E1-860B279CC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预计成效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405890" y="1337310"/>
            <a:ext cx="9380220" cy="4848225"/>
            <a:chOff x="1276350" y="1341119"/>
            <a:chExt cx="9639300" cy="4848246"/>
          </a:xfrm>
        </p:grpSpPr>
        <p:sp>
          <p:nvSpPr>
            <p:cNvPr id="3" name="矩形: 圆角 2"/>
            <p:cNvSpPr/>
            <p:nvPr/>
          </p:nvSpPr>
          <p:spPr>
            <a:xfrm>
              <a:off x="1276350" y="1341119"/>
              <a:ext cx="9639300" cy="4848245"/>
            </a:xfrm>
            <a:prstGeom prst="roundRect">
              <a:avLst>
                <a:gd name="adj" fmla="val 2977"/>
              </a:avLst>
            </a:prstGeom>
            <a:gradFill flip="none" rotWithShape="1">
              <a:gsLst>
                <a:gs pos="63000">
                  <a:schemeClr val="accent2">
                    <a:lumMod val="0"/>
                    <a:lumOff val="100000"/>
                  </a:schemeClr>
                </a:gs>
                <a:gs pos="19000">
                  <a:schemeClr val="accent2">
                    <a:lumMod val="4000"/>
                    <a:lumOff val="96000"/>
                  </a:schemeClr>
                </a:gs>
              </a:gsLst>
              <a:lin ang="13500000" scaled="1"/>
              <a:tileRect/>
            </a:gradFill>
            <a:ln w="6350">
              <a:noFill/>
            </a:ln>
            <a:effectLst>
              <a:outerShdw blurRad="203200" sx="102000" sy="102000" algn="ctr" rotWithShape="0">
                <a:schemeClr val="accent1">
                  <a:alpha val="10000"/>
                </a:schemeClr>
              </a:outerShdw>
              <a:reflection blurRad="38100" stA="40000" endPos="20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片 10" descr="建筑的摆设布局&#10;&#10;低可信度描述已自动生成"/>
            <p:cNvPicPr>
              <a:picLocks noChangeAspect="1"/>
            </p:cNvPicPr>
            <p:nvPr/>
          </p:nvPicPr>
          <p:blipFill>
            <a:blip r:embed="rId2" cstate="screen">
              <a:alphaModFix amt="5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633" r="426" b="10831"/>
            <a:stretch>
              <a:fillRect/>
            </a:stretch>
          </p:blipFill>
          <p:spPr>
            <a:xfrm>
              <a:off x="1276350" y="1341120"/>
              <a:ext cx="9639300" cy="4848245"/>
            </a:xfrm>
            <a:custGeom>
              <a:avLst/>
              <a:gdLst>
                <a:gd name="connsiteX0" fmla="*/ 144332 w 9639300"/>
                <a:gd name="connsiteY0" fmla="*/ 0 h 4848245"/>
                <a:gd name="connsiteX1" fmla="*/ 9494968 w 9639300"/>
                <a:gd name="connsiteY1" fmla="*/ 0 h 4848245"/>
                <a:gd name="connsiteX2" fmla="*/ 9639300 w 9639300"/>
                <a:gd name="connsiteY2" fmla="*/ 144332 h 4848245"/>
                <a:gd name="connsiteX3" fmla="*/ 9639300 w 9639300"/>
                <a:gd name="connsiteY3" fmla="*/ 4703913 h 4848245"/>
                <a:gd name="connsiteX4" fmla="*/ 9494968 w 9639300"/>
                <a:gd name="connsiteY4" fmla="*/ 4848245 h 4848245"/>
                <a:gd name="connsiteX5" fmla="*/ 144332 w 9639300"/>
                <a:gd name="connsiteY5" fmla="*/ 4848245 h 4848245"/>
                <a:gd name="connsiteX6" fmla="*/ 0 w 9639300"/>
                <a:gd name="connsiteY6" fmla="*/ 4703913 h 4848245"/>
                <a:gd name="connsiteX7" fmla="*/ 0 w 9639300"/>
                <a:gd name="connsiteY7" fmla="*/ 144332 h 4848245"/>
                <a:gd name="connsiteX8" fmla="*/ 144332 w 9639300"/>
                <a:gd name="connsiteY8" fmla="*/ 0 h 484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9300" h="4848245">
                  <a:moveTo>
                    <a:pt x="144332" y="0"/>
                  </a:moveTo>
                  <a:lnTo>
                    <a:pt x="9494968" y="0"/>
                  </a:lnTo>
                  <a:cubicBezTo>
                    <a:pt x="9574680" y="0"/>
                    <a:pt x="9639300" y="64620"/>
                    <a:pt x="9639300" y="144332"/>
                  </a:cubicBezTo>
                  <a:lnTo>
                    <a:pt x="9639300" y="4703913"/>
                  </a:lnTo>
                  <a:cubicBezTo>
                    <a:pt x="9639300" y="4783625"/>
                    <a:pt x="9574680" y="4848245"/>
                    <a:pt x="9494968" y="4848245"/>
                  </a:cubicBezTo>
                  <a:lnTo>
                    <a:pt x="144332" y="4848245"/>
                  </a:lnTo>
                  <a:cubicBezTo>
                    <a:pt x="64620" y="4848245"/>
                    <a:pt x="0" y="4783625"/>
                    <a:pt x="0" y="4703913"/>
                  </a:cubicBezTo>
                  <a:lnTo>
                    <a:pt x="0" y="144332"/>
                  </a:lnTo>
                  <a:cubicBezTo>
                    <a:pt x="0" y="64620"/>
                    <a:pt x="64620" y="0"/>
                    <a:pt x="144332" y="0"/>
                  </a:cubicBezTo>
                  <a:close/>
                </a:path>
              </a:pathLst>
            </a:custGeom>
          </p:spPr>
        </p:pic>
      </p:grpSp>
      <p:sp>
        <p:nvSpPr>
          <p:cNvPr id="15" name="文本占位符 1"/>
          <p:cNvSpPr txBox="1"/>
          <p:nvPr/>
        </p:nvSpPr>
        <p:spPr>
          <a:xfrm>
            <a:off x="2697003" y="1877494"/>
            <a:ext cx="1913430" cy="83883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kern="1200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78569" y="2671006"/>
            <a:ext cx="27502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添加一句关键词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153645" y="3154230"/>
            <a:ext cx="300014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973295" y="3154231"/>
            <a:ext cx="300014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spc="0" dirty="0">
                <a:solidFill>
                  <a:srgbClr val="000000"/>
                </a:solidFill>
                <a:latin typeface="+mn-ea"/>
                <a:ea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sp>
        <p:nvSpPr>
          <p:cNvPr id="44" name="文本占位符 1"/>
          <p:cNvSpPr txBox="1"/>
          <p:nvPr/>
        </p:nvSpPr>
        <p:spPr>
          <a:xfrm>
            <a:off x="7516653" y="1877494"/>
            <a:ext cx="1913430" cy="83883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kern="1200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98219" y="2671006"/>
            <a:ext cx="27502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添加一句关键词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6096000" y="2150419"/>
            <a:ext cx="0" cy="337010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7E23BD9-12AB-D3A5-D5C4-16ED97C7A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62" y="1377847"/>
            <a:ext cx="6161115" cy="2444965"/>
          </a:xfrm>
        </p:spPr>
        <p:txBody>
          <a:bodyPr/>
          <a:lstStyle/>
          <a:p>
            <a:r>
              <a:rPr lang="zh-CN" altLang="en-US" sz="7200" dirty="0"/>
              <a:t>感谢您的观看</a:t>
            </a:r>
            <a:br>
              <a:rPr lang="en-US" altLang="zh-CN" sz="7200" dirty="0"/>
            </a:br>
            <a:r>
              <a:rPr lang="zh-CN" altLang="en-US" sz="7200" dirty="0"/>
              <a:t>恳请批评指正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0805853-5852-8D6C-D4BA-3A51DC6E19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315" y="4578804"/>
            <a:ext cx="1904865" cy="329568"/>
          </a:xfrm>
        </p:spPr>
        <p:txBody>
          <a:bodyPr/>
          <a:lstStyle/>
          <a:p>
            <a:r>
              <a:rPr lang="zh-CN" altLang="en-US" dirty="0"/>
              <a:t>汇报人：艾迪鹅</a:t>
            </a:r>
          </a:p>
        </p:txBody>
      </p:sp>
    </p:spTree>
    <p:extLst>
      <p:ext uri="{BB962C8B-B14F-4D97-AF65-F5344CB8AC3E}">
        <p14:creationId xmlns:p14="http://schemas.microsoft.com/office/powerpoint/2010/main" val="19209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239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54EBC07-03D6-337E-1771-D0217BE076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7516" y="2362743"/>
            <a:ext cx="2584479" cy="4801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项目背景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EFA6837-E045-231D-3372-7740243A71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01051" y="2362743"/>
            <a:ext cx="2584479" cy="4801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行业分析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EDA6F21C-C775-7EA4-4484-B1EFDF1E90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516" y="4152570"/>
            <a:ext cx="2584479" cy="4801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现状策略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731D64F1-BC5C-A16A-D8D7-20A523954D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1051" y="4152570"/>
            <a:ext cx="2584479" cy="4801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预计成效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E8E45E9-0E62-1A6C-5A63-015BD8243B5D}"/>
              </a:ext>
            </a:extLst>
          </p:cNvPr>
          <p:cNvSpPr txBox="1"/>
          <p:nvPr/>
        </p:nvSpPr>
        <p:spPr>
          <a:xfrm>
            <a:off x="907516" y="2842874"/>
            <a:ext cx="22166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PROJECT BACKGROUND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0E220C5-2B19-B599-B719-CB3EB799EC4B}"/>
              </a:ext>
            </a:extLst>
          </p:cNvPr>
          <p:cNvSpPr txBox="1"/>
          <p:nvPr/>
        </p:nvSpPr>
        <p:spPr>
          <a:xfrm>
            <a:off x="4301051" y="2842874"/>
            <a:ext cx="22166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INDUSTRY ANALYSIS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004D99A-6DDA-C710-D07C-20FDAB27C624}"/>
              </a:ext>
            </a:extLst>
          </p:cNvPr>
          <p:cNvSpPr txBox="1"/>
          <p:nvPr/>
        </p:nvSpPr>
        <p:spPr>
          <a:xfrm>
            <a:off x="907516" y="4648555"/>
            <a:ext cx="22166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STATUS QUO POLICY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0C49503-DCBF-604F-41E0-F64520DEBB55}"/>
              </a:ext>
            </a:extLst>
          </p:cNvPr>
          <p:cNvSpPr txBox="1"/>
          <p:nvPr/>
        </p:nvSpPr>
        <p:spPr>
          <a:xfrm>
            <a:off x="4301051" y="4648555"/>
            <a:ext cx="22166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EXPECTED RESULTS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512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9441E0-CB1B-7FF5-1E5A-B3BC109CFC83}"/>
              </a:ext>
            </a:extLst>
          </p:cNvPr>
          <p:cNvSpPr txBox="1"/>
          <p:nvPr/>
        </p:nvSpPr>
        <p:spPr>
          <a:xfrm>
            <a:off x="717233" y="5233154"/>
            <a:ext cx="60979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#</a:t>
            </a:r>
            <a:r>
              <a:rPr lang="zh-CN" altLang="en-US" dirty="0"/>
              <a:t>电力</a:t>
            </a:r>
            <a:r>
              <a:rPr lang="en-US" altLang="zh-CN" dirty="0"/>
              <a:t>PPT</a:t>
            </a:r>
            <a:r>
              <a:rPr lang="zh-CN" altLang="en-US" dirty="0"/>
              <a:t>模板合集</a:t>
            </a:r>
            <a:r>
              <a:rPr lang="en-US" altLang="zh-CN" dirty="0"/>
              <a:t># </a:t>
            </a:r>
            <a:r>
              <a:rPr lang="zh-CN" altLang="en-US" dirty="0"/>
              <a:t>由艾迪鹅 出品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28894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8800" dirty="0"/>
              <a:t>项目背景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18381" y="1535161"/>
            <a:ext cx="10155237" cy="1421928"/>
          </a:xfrm>
        </p:spPr>
        <p:txBody>
          <a:bodyPr/>
          <a:lstStyle/>
          <a:p>
            <a:r>
              <a:rPr lang="en-US" altLang="zh-CN" b="1" dirty="0"/>
              <a:t>01</a:t>
            </a:r>
            <a:endParaRPr lang="zh-CN" altLang="en-US" b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018382" y="3891263"/>
            <a:ext cx="10155237" cy="424732"/>
          </a:xfrm>
        </p:spPr>
        <p:txBody>
          <a:bodyPr/>
          <a:lstStyle/>
          <a:p>
            <a:r>
              <a:rPr kumimoji="0" lang="en-US" altLang="zh-CN" sz="2400" b="0" i="0" u="none" strike="noStrike" kern="1200" cap="none" spc="50" normalizeH="0" baseline="0" noProof="0" dirty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</a:rPr>
              <a:t>PROJECT BACKGROUND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第一部分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海上的风车&#10;&#10;描述已自动生成">
            <a:extLst>
              <a:ext uri="{FF2B5EF4-FFF2-40B4-BE49-F238E27FC236}">
                <a16:creationId xmlns:a16="http://schemas.microsoft.com/office/drawing/2014/main" id="{8DBF585F-E55E-F8C2-52E6-B7D57CA7CD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02698" y="1312985"/>
            <a:ext cx="3908107" cy="4602480"/>
          </a:xfrm>
          <a:custGeom>
            <a:avLst/>
            <a:gdLst>
              <a:gd name="connsiteX0" fmla="*/ 0 w 3908107"/>
              <a:gd name="connsiteY0" fmla="*/ 0 h 4602480"/>
              <a:gd name="connsiteX1" fmla="*/ 3908107 w 3908107"/>
              <a:gd name="connsiteY1" fmla="*/ 0 h 4602480"/>
              <a:gd name="connsiteX2" fmla="*/ 3908107 w 3908107"/>
              <a:gd name="connsiteY2" fmla="*/ 4602480 h 4602480"/>
              <a:gd name="connsiteX3" fmla="*/ 0 w 3908107"/>
              <a:gd name="connsiteY3" fmla="*/ 4602480 h 460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8107" h="4602480">
                <a:moveTo>
                  <a:pt x="0" y="0"/>
                </a:moveTo>
                <a:lnTo>
                  <a:pt x="3908107" y="0"/>
                </a:lnTo>
                <a:lnTo>
                  <a:pt x="3908107" y="4602480"/>
                </a:lnTo>
                <a:lnTo>
                  <a:pt x="0" y="4602480"/>
                </a:lnTo>
                <a:close/>
              </a:path>
            </a:pathLst>
          </a:cu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F0EF2C75-546C-EF11-64DE-FEE966A9F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项目背景</a:t>
            </a:r>
          </a:p>
        </p:txBody>
      </p:sp>
      <p:sp>
        <p:nvSpPr>
          <p:cNvPr id="6" name="矩形: 圆角 5"/>
          <p:cNvSpPr/>
          <p:nvPr/>
        </p:nvSpPr>
        <p:spPr>
          <a:xfrm>
            <a:off x="7370140" y="1183762"/>
            <a:ext cx="4173220" cy="552958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100000">
                <a:schemeClr val="accent2">
                  <a:lumMod val="0"/>
                  <a:lumOff val="100000"/>
                  <a:alpha val="0"/>
                </a:schemeClr>
              </a:gs>
              <a:gs pos="0">
                <a:schemeClr val="accent2">
                  <a:lumMod val="0"/>
                  <a:lumOff val="100000"/>
                  <a:alpha val="80000"/>
                </a:schemeClr>
              </a:gs>
            </a:gsLst>
            <a:lin ang="54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95124" y="1668171"/>
            <a:ext cx="2999452" cy="4247294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76200" stA="3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695124" y="1668172"/>
            <a:ext cx="2999452" cy="1389593"/>
          </a:xfrm>
          <a:custGeom>
            <a:avLst/>
            <a:gdLst>
              <a:gd name="connsiteX0" fmla="*/ 69065 w 2740660"/>
              <a:gd name="connsiteY0" fmla="*/ 0 h 1269699"/>
              <a:gd name="connsiteX1" fmla="*/ 2671595 w 2740660"/>
              <a:gd name="connsiteY1" fmla="*/ 0 h 1269699"/>
              <a:gd name="connsiteX2" fmla="*/ 2740660 w 2740660"/>
              <a:gd name="connsiteY2" fmla="*/ 69065 h 1269699"/>
              <a:gd name="connsiteX3" fmla="*/ 2740660 w 2740660"/>
              <a:gd name="connsiteY3" fmla="*/ 1012547 h 1269699"/>
              <a:gd name="connsiteX4" fmla="*/ 2517576 w 2740660"/>
              <a:gd name="connsiteY4" fmla="*/ 1094046 h 1269699"/>
              <a:gd name="connsiteX5" fmla="*/ 1370330 w 2740660"/>
              <a:gd name="connsiteY5" fmla="*/ 1269699 h 1269699"/>
              <a:gd name="connsiteX6" fmla="*/ 223084 w 2740660"/>
              <a:gd name="connsiteY6" fmla="*/ 1094046 h 1269699"/>
              <a:gd name="connsiteX7" fmla="*/ 0 w 2740660"/>
              <a:gd name="connsiteY7" fmla="*/ 1012547 h 1269699"/>
              <a:gd name="connsiteX8" fmla="*/ 0 w 2740660"/>
              <a:gd name="connsiteY8" fmla="*/ 69065 h 1269699"/>
              <a:gd name="connsiteX9" fmla="*/ 69065 w 2740660"/>
              <a:gd name="connsiteY9" fmla="*/ 0 h 126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40660" h="1269699">
                <a:moveTo>
                  <a:pt x="69065" y="0"/>
                </a:moveTo>
                <a:lnTo>
                  <a:pt x="2671595" y="0"/>
                </a:lnTo>
                <a:cubicBezTo>
                  <a:pt x="2709739" y="0"/>
                  <a:pt x="2740660" y="30921"/>
                  <a:pt x="2740660" y="69065"/>
                </a:cubicBezTo>
                <a:lnTo>
                  <a:pt x="2740660" y="1012547"/>
                </a:lnTo>
                <a:lnTo>
                  <a:pt x="2517576" y="1094046"/>
                </a:lnTo>
                <a:cubicBezTo>
                  <a:pt x="2164959" y="1207153"/>
                  <a:pt x="1777276" y="1269699"/>
                  <a:pt x="1370330" y="1269699"/>
                </a:cubicBezTo>
                <a:cubicBezTo>
                  <a:pt x="963384" y="1269699"/>
                  <a:pt x="575701" y="1207153"/>
                  <a:pt x="223084" y="1094046"/>
                </a:cubicBezTo>
                <a:lnTo>
                  <a:pt x="0" y="1012547"/>
                </a:lnTo>
                <a:lnTo>
                  <a:pt x="0" y="69065"/>
                </a:lnTo>
                <a:cubicBezTo>
                  <a:pt x="0" y="30921"/>
                  <a:pt x="30921" y="0"/>
                  <a:pt x="69065" y="0"/>
                </a:cubicBezTo>
                <a:close/>
              </a:path>
            </a:pathLst>
          </a:custGeom>
          <a:gradFill flip="none" rotWithShape="1">
            <a:gsLst>
              <a:gs pos="77000">
                <a:schemeClr val="accent2">
                  <a:lumMod val="85000"/>
                  <a:lumOff val="15000"/>
                </a:schemeClr>
              </a:gs>
              <a:gs pos="24000">
                <a:schemeClr val="accent2">
                  <a:lumMod val="95000"/>
                  <a:lumOff val="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190500" dir="27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6851" y="3303655"/>
            <a:ext cx="2735996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pic>
        <p:nvPicPr>
          <p:cNvPr id="48" name="图片 47" descr="图片包含 游戏机&#10;&#10;描述已自动生成"/>
          <p:cNvPicPr>
            <a:picLocks noChangeAspect="1"/>
          </p:cNvPicPr>
          <p:nvPr/>
        </p:nvPicPr>
        <p:blipFill>
          <a:blip r:embed="rId4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09608" flipH="1">
            <a:off x="616668" y="1143856"/>
            <a:ext cx="3168727" cy="2188166"/>
          </a:xfrm>
          <a:custGeom>
            <a:avLst/>
            <a:gdLst>
              <a:gd name="connsiteX0" fmla="*/ 2997431 w 3041072"/>
              <a:gd name="connsiteY0" fmla="*/ 1095740 h 2100014"/>
              <a:gd name="connsiteX1" fmla="*/ 490493 w 3041072"/>
              <a:gd name="connsiteY1" fmla="*/ 6032 h 2100014"/>
              <a:gd name="connsiteX2" fmla="*/ 395046 w 3041072"/>
              <a:gd name="connsiteY2" fmla="*/ 43642 h 2100014"/>
              <a:gd name="connsiteX3" fmla="*/ 0 w 3041072"/>
              <a:gd name="connsiteY3" fmla="*/ 952470 h 2100014"/>
              <a:gd name="connsiteX4" fmla="*/ 180766 w 3041072"/>
              <a:gd name="connsiteY4" fmla="*/ 1124383 h 2100014"/>
              <a:gd name="connsiteX5" fmla="*/ 1212325 w 3041072"/>
              <a:gd name="connsiteY5" fmla="*/ 1773949 h 2100014"/>
              <a:gd name="connsiteX6" fmla="*/ 2390980 w 3041072"/>
              <a:gd name="connsiteY6" fmla="*/ 2085112 h 2100014"/>
              <a:gd name="connsiteX7" fmla="*/ 2639995 w 3041072"/>
              <a:gd name="connsiteY7" fmla="*/ 2100014 h 2100014"/>
              <a:gd name="connsiteX8" fmla="*/ 3035041 w 3041072"/>
              <a:gd name="connsiteY8" fmla="*/ 1191186 h 2100014"/>
              <a:gd name="connsiteX9" fmla="*/ 2997431 w 3041072"/>
              <a:gd name="connsiteY9" fmla="*/ 1095740 h 2100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1072" h="2100014">
                <a:moveTo>
                  <a:pt x="2997431" y="1095740"/>
                </a:moveTo>
                <a:lnTo>
                  <a:pt x="490493" y="6032"/>
                </a:lnTo>
                <a:cubicBezTo>
                  <a:pt x="453750" y="-9939"/>
                  <a:pt x="411018" y="6899"/>
                  <a:pt x="395046" y="43642"/>
                </a:cubicBezTo>
                <a:lnTo>
                  <a:pt x="0" y="952470"/>
                </a:lnTo>
                <a:lnTo>
                  <a:pt x="180766" y="1124383"/>
                </a:lnTo>
                <a:cubicBezTo>
                  <a:pt x="473072" y="1380980"/>
                  <a:pt x="820326" y="1603556"/>
                  <a:pt x="1212325" y="1773949"/>
                </a:cubicBezTo>
                <a:cubicBezTo>
                  <a:pt x="1604324" y="1944342"/>
                  <a:pt x="2003956" y="2046420"/>
                  <a:pt x="2390980" y="2085112"/>
                </a:cubicBezTo>
                <a:lnTo>
                  <a:pt x="2639995" y="2100014"/>
                </a:lnTo>
                <a:lnTo>
                  <a:pt x="3035041" y="1191186"/>
                </a:lnTo>
                <a:cubicBezTo>
                  <a:pt x="3051012" y="1154444"/>
                  <a:pt x="3034174" y="1111711"/>
                  <a:pt x="2997431" y="1095740"/>
                </a:cubicBezTo>
                <a:close/>
              </a:path>
            </a:pathLst>
          </a:custGeom>
          <a:effectLst>
            <a:softEdge rad="12700"/>
          </a:effectLst>
        </p:spPr>
      </p:pic>
      <p:sp>
        <p:nvSpPr>
          <p:cNvPr id="25" name="矩形: 圆角 24"/>
          <p:cNvSpPr/>
          <p:nvPr/>
        </p:nvSpPr>
        <p:spPr>
          <a:xfrm>
            <a:off x="1773006" y="1387417"/>
            <a:ext cx="843687" cy="843687"/>
          </a:xfrm>
          <a:prstGeom prst="roundRect">
            <a:avLst>
              <a:gd name="adj" fmla="val 9630"/>
            </a:avLst>
          </a:prstGeom>
          <a:gradFill flip="none" rotWithShape="1">
            <a:gsLst>
              <a:gs pos="64000">
                <a:schemeClr val="accent2">
                  <a:lumMod val="0"/>
                  <a:lumOff val="100000"/>
                </a:schemeClr>
              </a:gs>
              <a:gs pos="11000">
                <a:schemeClr val="accent2">
                  <a:lumMod val="5000"/>
                  <a:lumOff val="95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school-building_46763"/>
          <p:cNvSpPr>
            <a:spLocks noChangeAspect="1"/>
          </p:cNvSpPr>
          <p:nvPr/>
        </p:nvSpPr>
        <p:spPr bwMode="auto">
          <a:xfrm>
            <a:off x="1899366" y="1501481"/>
            <a:ext cx="590971" cy="590078"/>
          </a:xfrm>
          <a:custGeom>
            <a:avLst/>
            <a:gdLst>
              <a:gd name="connsiteX0" fmla="*/ 91155 w 607639"/>
              <a:gd name="connsiteY0" fmla="*/ 586470 h 606722"/>
              <a:gd name="connsiteX1" fmla="*/ 516502 w 607639"/>
              <a:gd name="connsiteY1" fmla="*/ 586470 h 606722"/>
              <a:gd name="connsiteX2" fmla="*/ 526559 w 607639"/>
              <a:gd name="connsiteY2" fmla="*/ 596596 h 606722"/>
              <a:gd name="connsiteX3" fmla="*/ 516502 w 607639"/>
              <a:gd name="connsiteY3" fmla="*/ 606722 h 606722"/>
              <a:gd name="connsiteX4" fmla="*/ 91155 w 607639"/>
              <a:gd name="connsiteY4" fmla="*/ 606722 h 606722"/>
              <a:gd name="connsiteX5" fmla="*/ 81009 w 607639"/>
              <a:gd name="connsiteY5" fmla="*/ 596596 h 606722"/>
              <a:gd name="connsiteX6" fmla="*/ 91155 w 607639"/>
              <a:gd name="connsiteY6" fmla="*/ 586470 h 606722"/>
              <a:gd name="connsiteX7" fmla="*/ 506337 w 607639"/>
              <a:gd name="connsiteY7" fmla="*/ 455028 h 606722"/>
              <a:gd name="connsiteX8" fmla="*/ 506337 w 607639"/>
              <a:gd name="connsiteY8" fmla="*/ 495489 h 606722"/>
              <a:gd name="connsiteX9" fmla="*/ 526530 w 607639"/>
              <a:gd name="connsiteY9" fmla="*/ 495489 h 606722"/>
              <a:gd name="connsiteX10" fmla="*/ 526530 w 607639"/>
              <a:gd name="connsiteY10" fmla="*/ 455028 h 606722"/>
              <a:gd name="connsiteX11" fmla="*/ 313930 w 607639"/>
              <a:gd name="connsiteY11" fmla="*/ 444905 h 606722"/>
              <a:gd name="connsiteX12" fmla="*/ 313930 w 607639"/>
              <a:gd name="connsiteY12" fmla="*/ 485337 h 606722"/>
              <a:gd name="connsiteX13" fmla="*/ 324076 w 607639"/>
              <a:gd name="connsiteY13" fmla="*/ 495467 h 606722"/>
              <a:gd name="connsiteX14" fmla="*/ 313930 w 607639"/>
              <a:gd name="connsiteY14" fmla="*/ 505597 h 606722"/>
              <a:gd name="connsiteX15" fmla="*/ 313930 w 607639"/>
              <a:gd name="connsiteY15" fmla="*/ 546028 h 606722"/>
              <a:gd name="connsiteX16" fmla="*/ 364571 w 607639"/>
              <a:gd name="connsiteY16" fmla="*/ 546028 h 606722"/>
              <a:gd name="connsiteX17" fmla="*/ 364571 w 607639"/>
              <a:gd name="connsiteY17" fmla="*/ 444905 h 606722"/>
              <a:gd name="connsiteX18" fmla="*/ 243087 w 607639"/>
              <a:gd name="connsiteY18" fmla="*/ 444905 h 606722"/>
              <a:gd name="connsiteX19" fmla="*/ 243087 w 607639"/>
              <a:gd name="connsiteY19" fmla="*/ 546028 h 606722"/>
              <a:gd name="connsiteX20" fmla="*/ 293728 w 607639"/>
              <a:gd name="connsiteY20" fmla="*/ 546028 h 606722"/>
              <a:gd name="connsiteX21" fmla="*/ 293728 w 607639"/>
              <a:gd name="connsiteY21" fmla="*/ 505597 h 606722"/>
              <a:gd name="connsiteX22" fmla="*/ 283582 w 607639"/>
              <a:gd name="connsiteY22" fmla="*/ 495467 h 606722"/>
              <a:gd name="connsiteX23" fmla="*/ 293728 w 607639"/>
              <a:gd name="connsiteY23" fmla="*/ 485337 h 606722"/>
              <a:gd name="connsiteX24" fmla="*/ 293728 w 607639"/>
              <a:gd name="connsiteY24" fmla="*/ 444905 h 606722"/>
              <a:gd name="connsiteX25" fmla="*/ 496196 w 607639"/>
              <a:gd name="connsiteY25" fmla="*/ 434754 h 606722"/>
              <a:gd name="connsiteX26" fmla="*/ 536671 w 607639"/>
              <a:gd name="connsiteY26" fmla="*/ 434754 h 606722"/>
              <a:gd name="connsiteX27" fmla="*/ 546812 w 607639"/>
              <a:gd name="connsiteY27" fmla="*/ 444891 h 606722"/>
              <a:gd name="connsiteX28" fmla="*/ 546812 w 607639"/>
              <a:gd name="connsiteY28" fmla="*/ 505626 h 606722"/>
              <a:gd name="connsiteX29" fmla="*/ 536671 w 607639"/>
              <a:gd name="connsiteY29" fmla="*/ 515763 h 606722"/>
              <a:gd name="connsiteX30" fmla="*/ 496196 w 607639"/>
              <a:gd name="connsiteY30" fmla="*/ 515763 h 606722"/>
              <a:gd name="connsiteX31" fmla="*/ 486055 w 607639"/>
              <a:gd name="connsiteY31" fmla="*/ 505626 h 606722"/>
              <a:gd name="connsiteX32" fmla="*/ 486055 w 607639"/>
              <a:gd name="connsiteY32" fmla="*/ 444891 h 606722"/>
              <a:gd name="connsiteX33" fmla="*/ 496196 w 607639"/>
              <a:gd name="connsiteY33" fmla="*/ 434754 h 606722"/>
              <a:gd name="connsiteX34" fmla="*/ 212649 w 607639"/>
              <a:gd name="connsiteY34" fmla="*/ 424734 h 606722"/>
              <a:gd name="connsiteX35" fmla="*/ 394920 w 607639"/>
              <a:gd name="connsiteY35" fmla="*/ 424734 h 606722"/>
              <a:gd name="connsiteX36" fmla="*/ 405066 w 607639"/>
              <a:gd name="connsiteY36" fmla="*/ 434775 h 606722"/>
              <a:gd name="connsiteX37" fmla="*/ 394920 w 607639"/>
              <a:gd name="connsiteY37" fmla="*/ 444905 h 606722"/>
              <a:gd name="connsiteX38" fmla="*/ 384863 w 607639"/>
              <a:gd name="connsiteY38" fmla="*/ 444905 h 606722"/>
              <a:gd name="connsiteX39" fmla="*/ 384863 w 607639"/>
              <a:gd name="connsiteY39" fmla="*/ 546028 h 606722"/>
              <a:gd name="connsiteX40" fmla="*/ 475998 w 607639"/>
              <a:gd name="connsiteY40" fmla="*/ 546028 h 606722"/>
              <a:gd name="connsiteX41" fmla="*/ 486055 w 607639"/>
              <a:gd name="connsiteY41" fmla="*/ 556158 h 606722"/>
              <a:gd name="connsiteX42" fmla="*/ 475998 w 607639"/>
              <a:gd name="connsiteY42" fmla="*/ 566288 h 606722"/>
              <a:gd name="connsiteX43" fmla="*/ 131660 w 607639"/>
              <a:gd name="connsiteY43" fmla="*/ 566288 h 606722"/>
              <a:gd name="connsiteX44" fmla="*/ 121514 w 607639"/>
              <a:gd name="connsiteY44" fmla="*/ 556158 h 606722"/>
              <a:gd name="connsiteX45" fmla="*/ 131660 w 607639"/>
              <a:gd name="connsiteY45" fmla="*/ 546028 h 606722"/>
              <a:gd name="connsiteX46" fmla="*/ 222795 w 607639"/>
              <a:gd name="connsiteY46" fmla="*/ 546028 h 606722"/>
              <a:gd name="connsiteX47" fmla="*/ 222795 w 607639"/>
              <a:gd name="connsiteY47" fmla="*/ 444905 h 606722"/>
              <a:gd name="connsiteX48" fmla="*/ 212649 w 607639"/>
              <a:gd name="connsiteY48" fmla="*/ 444905 h 606722"/>
              <a:gd name="connsiteX49" fmla="*/ 202592 w 607639"/>
              <a:gd name="connsiteY49" fmla="*/ 434775 h 606722"/>
              <a:gd name="connsiteX50" fmla="*/ 212649 w 607639"/>
              <a:gd name="connsiteY50" fmla="*/ 424734 h 606722"/>
              <a:gd name="connsiteX51" fmla="*/ 50631 w 607639"/>
              <a:gd name="connsiteY51" fmla="*/ 384307 h 606722"/>
              <a:gd name="connsiteX52" fmla="*/ 20288 w 607639"/>
              <a:gd name="connsiteY52" fmla="*/ 495470 h 606722"/>
              <a:gd name="connsiteX53" fmla="*/ 50631 w 607639"/>
              <a:gd name="connsiteY53" fmla="*/ 525771 h 606722"/>
              <a:gd name="connsiteX54" fmla="*/ 80973 w 607639"/>
              <a:gd name="connsiteY54" fmla="*/ 495470 h 606722"/>
              <a:gd name="connsiteX55" fmla="*/ 50631 w 607639"/>
              <a:gd name="connsiteY55" fmla="*/ 384307 h 606722"/>
              <a:gd name="connsiteX56" fmla="*/ 50631 w 607639"/>
              <a:gd name="connsiteY56" fmla="*/ 364047 h 606722"/>
              <a:gd name="connsiteX57" fmla="*/ 101261 w 607639"/>
              <a:gd name="connsiteY57" fmla="*/ 495470 h 606722"/>
              <a:gd name="connsiteX58" fmla="*/ 60774 w 607639"/>
              <a:gd name="connsiteY58" fmla="*/ 545054 h 606722"/>
              <a:gd name="connsiteX59" fmla="*/ 60774 w 607639"/>
              <a:gd name="connsiteY59" fmla="*/ 596592 h 606722"/>
              <a:gd name="connsiteX60" fmla="*/ 50631 w 607639"/>
              <a:gd name="connsiteY60" fmla="*/ 606722 h 606722"/>
              <a:gd name="connsiteX61" fmla="*/ 40487 w 607639"/>
              <a:gd name="connsiteY61" fmla="*/ 596592 h 606722"/>
              <a:gd name="connsiteX62" fmla="*/ 40487 w 607639"/>
              <a:gd name="connsiteY62" fmla="*/ 545054 h 606722"/>
              <a:gd name="connsiteX63" fmla="*/ 0 w 607639"/>
              <a:gd name="connsiteY63" fmla="*/ 495470 h 606722"/>
              <a:gd name="connsiteX64" fmla="*/ 50631 w 607639"/>
              <a:gd name="connsiteY64" fmla="*/ 364047 h 606722"/>
              <a:gd name="connsiteX65" fmla="*/ 506337 w 607639"/>
              <a:gd name="connsiteY65" fmla="*/ 333713 h 606722"/>
              <a:gd name="connsiteX66" fmla="*/ 506337 w 607639"/>
              <a:gd name="connsiteY66" fmla="*/ 374147 h 606722"/>
              <a:gd name="connsiteX67" fmla="*/ 526530 w 607639"/>
              <a:gd name="connsiteY67" fmla="*/ 374147 h 606722"/>
              <a:gd name="connsiteX68" fmla="*/ 526530 w 607639"/>
              <a:gd name="connsiteY68" fmla="*/ 333713 h 606722"/>
              <a:gd name="connsiteX69" fmla="*/ 243080 w 607639"/>
              <a:gd name="connsiteY69" fmla="*/ 323618 h 606722"/>
              <a:gd name="connsiteX70" fmla="*/ 243080 w 607639"/>
              <a:gd name="connsiteY70" fmla="*/ 364043 h 606722"/>
              <a:gd name="connsiteX71" fmla="*/ 263297 w 607639"/>
              <a:gd name="connsiteY71" fmla="*/ 364043 h 606722"/>
              <a:gd name="connsiteX72" fmla="*/ 263297 w 607639"/>
              <a:gd name="connsiteY72" fmla="*/ 323618 h 606722"/>
              <a:gd name="connsiteX73" fmla="*/ 344252 w 607639"/>
              <a:gd name="connsiteY73" fmla="*/ 323564 h 606722"/>
              <a:gd name="connsiteX74" fmla="*/ 344252 w 607639"/>
              <a:gd name="connsiteY74" fmla="*/ 364025 h 606722"/>
              <a:gd name="connsiteX75" fmla="*/ 364558 w 607639"/>
              <a:gd name="connsiteY75" fmla="*/ 364025 h 606722"/>
              <a:gd name="connsiteX76" fmla="*/ 364558 w 607639"/>
              <a:gd name="connsiteY76" fmla="*/ 323564 h 606722"/>
              <a:gd name="connsiteX77" fmla="*/ 496196 w 607639"/>
              <a:gd name="connsiteY77" fmla="*/ 313452 h 606722"/>
              <a:gd name="connsiteX78" fmla="*/ 536671 w 607639"/>
              <a:gd name="connsiteY78" fmla="*/ 313452 h 606722"/>
              <a:gd name="connsiteX79" fmla="*/ 546812 w 607639"/>
              <a:gd name="connsiteY79" fmla="*/ 323583 h 606722"/>
              <a:gd name="connsiteX80" fmla="*/ 546812 w 607639"/>
              <a:gd name="connsiteY80" fmla="*/ 384278 h 606722"/>
              <a:gd name="connsiteX81" fmla="*/ 536671 w 607639"/>
              <a:gd name="connsiteY81" fmla="*/ 394320 h 606722"/>
              <a:gd name="connsiteX82" fmla="*/ 496196 w 607639"/>
              <a:gd name="connsiteY82" fmla="*/ 394320 h 606722"/>
              <a:gd name="connsiteX83" fmla="*/ 486055 w 607639"/>
              <a:gd name="connsiteY83" fmla="*/ 384278 h 606722"/>
              <a:gd name="connsiteX84" fmla="*/ 486055 w 607639"/>
              <a:gd name="connsiteY84" fmla="*/ 323583 h 606722"/>
              <a:gd name="connsiteX85" fmla="*/ 496196 w 607639"/>
              <a:gd name="connsiteY85" fmla="*/ 313452 h 606722"/>
              <a:gd name="connsiteX86" fmla="*/ 232928 w 607639"/>
              <a:gd name="connsiteY86" fmla="*/ 303361 h 606722"/>
              <a:gd name="connsiteX87" fmla="*/ 273449 w 607639"/>
              <a:gd name="connsiteY87" fmla="*/ 303361 h 606722"/>
              <a:gd name="connsiteX88" fmla="*/ 283602 w 607639"/>
              <a:gd name="connsiteY88" fmla="*/ 313489 h 606722"/>
              <a:gd name="connsiteX89" fmla="*/ 283602 w 607639"/>
              <a:gd name="connsiteY89" fmla="*/ 374172 h 606722"/>
              <a:gd name="connsiteX90" fmla="*/ 273449 w 607639"/>
              <a:gd name="connsiteY90" fmla="*/ 384300 h 606722"/>
              <a:gd name="connsiteX91" fmla="*/ 232928 w 607639"/>
              <a:gd name="connsiteY91" fmla="*/ 384300 h 606722"/>
              <a:gd name="connsiteX92" fmla="*/ 222775 w 607639"/>
              <a:gd name="connsiteY92" fmla="*/ 374172 h 606722"/>
              <a:gd name="connsiteX93" fmla="*/ 222775 w 607639"/>
              <a:gd name="connsiteY93" fmla="*/ 313489 h 606722"/>
              <a:gd name="connsiteX94" fmla="*/ 232928 w 607639"/>
              <a:gd name="connsiteY94" fmla="*/ 303361 h 606722"/>
              <a:gd name="connsiteX95" fmla="*/ 334189 w 607639"/>
              <a:gd name="connsiteY95" fmla="*/ 303290 h 606722"/>
              <a:gd name="connsiteX96" fmla="*/ 374710 w 607639"/>
              <a:gd name="connsiteY96" fmla="*/ 303290 h 606722"/>
              <a:gd name="connsiteX97" fmla="*/ 384863 w 607639"/>
              <a:gd name="connsiteY97" fmla="*/ 313427 h 606722"/>
              <a:gd name="connsiteX98" fmla="*/ 384863 w 607639"/>
              <a:gd name="connsiteY98" fmla="*/ 374162 h 606722"/>
              <a:gd name="connsiteX99" fmla="*/ 374710 w 607639"/>
              <a:gd name="connsiteY99" fmla="*/ 384299 h 606722"/>
              <a:gd name="connsiteX100" fmla="*/ 334189 w 607639"/>
              <a:gd name="connsiteY100" fmla="*/ 384299 h 606722"/>
              <a:gd name="connsiteX101" fmla="*/ 324036 w 607639"/>
              <a:gd name="connsiteY101" fmla="*/ 374162 h 606722"/>
              <a:gd name="connsiteX102" fmla="*/ 324036 w 607639"/>
              <a:gd name="connsiteY102" fmla="*/ 313427 h 606722"/>
              <a:gd name="connsiteX103" fmla="*/ 334189 w 607639"/>
              <a:gd name="connsiteY103" fmla="*/ 303290 h 606722"/>
              <a:gd name="connsiteX104" fmla="*/ 70824 w 607639"/>
              <a:gd name="connsiteY104" fmla="*/ 303290 h 606722"/>
              <a:gd name="connsiteX105" fmla="*/ 111447 w 607639"/>
              <a:gd name="connsiteY105" fmla="*/ 303290 h 606722"/>
              <a:gd name="connsiteX106" fmla="*/ 121514 w 607639"/>
              <a:gd name="connsiteY106" fmla="*/ 313427 h 606722"/>
              <a:gd name="connsiteX107" fmla="*/ 121514 w 607639"/>
              <a:gd name="connsiteY107" fmla="*/ 374162 h 606722"/>
              <a:gd name="connsiteX108" fmla="*/ 111447 w 607639"/>
              <a:gd name="connsiteY108" fmla="*/ 384299 h 606722"/>
              <a:gd name="connsiteX109" fmla="*/ 101291 w 607639"/>
              <a:gd name="connsiteY109" fmla="*/ 374162 h 606722"/>
              <a:gd name="connsiteX110" fmla="*/ 101291 w 607639"/>
              <a:gd name="connsiteY110" fmla="*/ 323564 h 606722"/>
              <a:gd name="connsiteX111" fmla="*/ 80980 w 607639"/>
              <a:gd name="connsiteY111" fmla="*/ 323564 h 606722"/>
              <a:gd name="connsiteX112" fmla="*/ 80980 w 607639"/>
              <a:gd name="connsiteY112" fmla="*/ 333702 h 606722"/>
              <a:gd name="connsiteX113" fmla="*/ 70824 w 607639"/>
              <a:gd name="connsiteY113" fmla="*/ 343750 h 606722"/>
              <a:gd name="connsiteX114" fmla="*/ 60757 w 607639"/>
              <a:gd name="connsiteY114" fmla="*/ 333702 h 606722"/>
              <a:gd name="connsiteX115" fmla="*/ 60757 w 607639"/>
              <a:gd name="connsiteY115" fmla="*/ 313427 h 606722"/>
              <a:gd name="connsiteX116" fmla="*/ 70824 w 607639"/>
              <a:gd name="connsiteY116" fmla="*/ 303290 h 606722"/>
              <a:gd name="connsiteX117" fmla="*/ 597494 w 607639"/>
              <a:gd name="connsiteY117" fmla="*/ 222422 h 606722"/>
              <a:gd name="connsiteX118" fmla="*/ 607639 w 607639"/>
              <a:gd name="connsiteY118" fmla="*/ 232554 h 606722"/>
              <a:gd name="connsiteX119" fmla="*/ 607639 w 607639"/>
              <a:gd name="connsiteY119" fmla="*/ 596590 h 606722"/>
              <a:gd name="connsiteX120" fmla="*/ 597494 w 607639"/>
              <a:gd name="connsiteY120" fmla="*/ 606722 h 606722"/>
              <a:gd name="connsiteX121" fmla="*/ 587349 w 607639"/>
              <a:gd name="connsiteY121" fmla="*/ 596590 h 606722"/>
              <a:gd name="connsiteX122" fmla="*/ 587349 w 607639"/>
              <a:gd name="connsiteY122" fmla="*/ 262861 h 606722"/>
              <a:gd name="connsiteX123" fmla="*/ 476018 w 607639"/>
              <a:gd name="connsiteY123" fmla="*/ 262861 h 606722"/>
              <a:gd name="connsiteX124" fmla="*/ 465873 w 607639"/>
              <a:gd name="connsiteY124" fmla="*/ 252729 h 606722"/>
              <a:gd name="connsiteX125" fmla="*/ 476018 w 607639"/>
              <a:gd name="connsiteY125" fmla="*/ 242686 h 606722"/>
              <a:gd name="connsiteX126" fmla="*/ 587349 w 607639"/>
              <a:gd name="connsiteY126" fmla="*/ 242686 h 606722"/>
              <a:gd name="connsiteX127" fmla="*/ 587349 w 607639"/>
              <a:gd name="connsiteY127" fmla="*/ 232554 h 606722"/>
              <a:gd name="connsiteX128" fmla="*/ 597494 w 607639"/>
              <a:gd name="connsiteY128" fmla="*/ 222422 h 606722"/>
              <a:gd name="connsiteX129" fmla="*/ 10145 w 607639"/>
              <a:gd name="connsiteY129" fmla="*/ 222422 h 606722"/>
              <a:gd name="connsiteX130" fmla="*/ 20291 w 607639"/>
              <a:gd name="connsiteY130" fmla="*/ 232555 h 606722"/>
              <a:gd name="connsiteX131" fmla="*/ 20291 w 607639"/>
              <a:gd name="connsiteY131" fmla="*/ 242688 h 606722"/>
              <a:gd name="connsiteX132" fmla="*/ 131621 w 607639"/>
              <a:gd name="connsiteY132" fmla="*/ 242688 h 606722"/>
              <a:gd name="connsiteX133" fmla="*/ 141766 w 607639"/>
              <a:gd name="connsiteY133" fmla="*/ 252732 h 606722"/>
              <a:gd name="connsiteX134" fmla="*/ 131621 w 607639"/>
              <a:gd name="connsiteY134" fmla="*/ 262865 h 606722"/>
              <a:gd name="connsiteX135" fmla="*/ 20291 w 607639"/>
              <a:gd name="connsiteY135" fmla="*/ 262865 h 606722"/>
              <a:gd name="connsiteX136" fmla="*/ 20291 w 607639"/>
              <a:gd name="connsiteY136" fmla="*/ 343752 h 606722"/>
              <a:gd name="connsiteX137" fmla="*/ 10145 w 607639"/>
              <a:gd name="connsiteY137" fmla="*/ 353885 h 606722"/>
              <a:gd name="connsiteX138" fmla="*/ 0 w 607639"/>
              <a:gd name="connsiteY138" fmla="*/ 343752 h 606722"/>
              <a:gd name="connsiteX139" fmla="*/ 0 w 607639"/>
              <a:gd name="connsiteY139" fmla="*/ 232555 h 606722"/>
              <a:gd name="connsiteX140" fmla="*/ 10145 w 607639"/>
              <a:gd name="connsiteY140" fmla="*/ 222422 h 606722"/>
              <a:gd name="connsiteX141" fmla="*/ 172144 w 607639"/>
              <a:gd name="connsiteY141" fmla="*/ 212332 h 606722"/>
              <a:gd name="connsiteX142" fmla="*/ 182270 w 607639"/>
              <a:gd name="connsiteY142" fmla="*/ 222463 h 606722"/>
              <a:gd name="connsiteX143" fmla="*/ 182270 w 607639"/>
              <a:gd name="connsiteY143" fmla="*/ 515741 h 606722"/>
              <a:gd name="connsiteX144" fmla="*/ 172144 w 607639"/>
              <a:gd name="connsiteY144" fmla="*/ 525784 h 606722"/>
              <a:gd name="connsiteX145" fmla="*/ 162018 w 607639"/>
              <a:gd name="connsiteY145" fmla="*/ 515741 h 606722"/>
              <a:gd name="connsiteX146" fmla="*/ 162018 w 607639"/>
              <a:gd name="connsiteY146" fmla="*/ 222463 h 606722"/>
              <a:gd name="connsiteX147" fmla="*/ 172144 w 607639"/>
              <a:gd name="connsiteY147" fmla="*/ 212332 h 606722"/>
              <a:gd name="connsiteX148" fmla="*/ 344252 w 607639"/>
              <a:gd name="connsiteY148" fmla="*/ 202249 h 606722"/>
              <a:gd name="connsiteX149" fmla="*/ 344252 w 607639"/>
              <a:gd name="connsiteY149" fmla="*/ 242683 h 606722"/>
              <a:gd name="connsiteX150" fmla="*/ 364558 w 607639"/>
              <a:gd name="connsiteY150" fmla="*/ 242683 h 606722"/>
              <a:gd name="connsiteX151" fmla="*/ 364558 w 607639"/>
              <a:gd name="connsiteY151" fmla="*/ 202249 h 606722"/>
              <a:gd name="connsiteX152" fmla="*/ 243057 w 607639"/>
              <a:gd name="connsiteY152" fmla="*/ 202249 h 606722"/>
              <a:gd name="connsiteX153" fmla="*/ 243057 w 607639"/>
              <a:gd name="connsiteY153" fmla="*/ 242683 h 606722"/>
              <a:gd name="connsiteX154" fmla="*/ 263250 w 607639"/>
              <a:gd name="connsiteY154" fmla="*/ 242683 h 606722"/>
              <a:gd name="connsiteX155" fmla="*/ 263250 w 607639"/>
              <a:gd name="connsiteY155" fmla="*/ 202249 h 606722"/>
              <a:gd name="connsiteX156" fmla="*/ 435415 w 607639"/>
              <a:gd name="connsiteY156" fmla="*/ 202241 h 606722"/>
              <a:gd name="connsiteX157" fmla="*/ 445550 w 607639"/>
              <a:gd name="connsiteY157" fmla="*/ 212285 h 606722"/>
              <a:gd name="connsiteX158" fmla="*/ 445550 w 607639"/>
              <a:gd name="connsiteY158" fmla="*/ 515740 h 606722"/>
              <a:gd name="connsiteX159" fmla="*/ 435415 w 607639"/>
              <a:gd name="connsiteY159" fmla="*/ 525784 h 606722"/>
              <a:gd name="connsiteX160" fmla="*/ 425368 w 607639"/>
              <a:gd name="connsiteY160" fmla="*/ 515740 h 606722"/>
              <a:gd name="connsiteX161" fmla="*/ 425368 w 607639"/>
              <a:gd name="connsiteY161" fmla="*/ 212285 h 606722"/>
              <a:gd name="connsiteX162" fmla="*/ 435415 w 607639"/>
              <a:gd name="connsiteY162" fmla="*/ 202241 h 606722"/>
              <a:gd name="connsiteX163" fmla="*/ 334189 w 607639"/>
              <a:gd name="connsiteY163" fmla="*/ 181988 h 606722"/>
              <a:gd name="connsiteX164" fmla="*/ 374710 w 607639"/>
              <a:gd name="connsiteY164" fmla="*/ 181988 h 606722"/>
              <a:gd name="connsiteX165" fmla="*/ 384863 w 607639"/>
              <a:gd name="connsiteY165" fmla="*/ 192119 h 606722"/>
              <a:gd name="connsiteX166" fmla="*/ 384863 w 607639"/>
              <a:gd name="connsiteY166" fmla="*/ 252725 h 606722"/>
              <a:gd name="connsiteX167" fmla="*/ 374710 w 607639"/>
              <a:gd name="connsiteY167" fmla="*/ 262856 h 606722"/>
              <a:gd name="connsiteX168" fmla="*/ 334189 w 607639"/>
              <a:gd name="connsiteY168" fmla="*/ 262856 h 606722"/>
              <a:gd name="connsiteX169" fmla="*/ 324036 w 607639"/>
              <a:gd name="connsiteY169" fmla="*/ 252725 h 606722"/>
              <a:gd name="connsiteX170" fmla="*/ 324036 w 607639"/>
              <a:gd name="connsiteY170" fmla="*/ 192119 h 606722"/>
              <a:gd name="connsiteX171" fmla="*/ 334189 w 607639"/>
              <a:gd name="connsiteY171" fmla="*/ 181988 h 606722"/>
              <a:gd name="connsiteX172" fmla="*/ 232916 w 607639"/>
              <a:gd name="connsiteY172" fmla="*/ 181988 h 606722"/>
              <a:gd name="connsiteX173" fmla="*/ 273391 w 607639"/>
              <a:gd name="connsiteY173" fmla="*/ 181988 h 606722"/>
              <a:gd name="connsiteX174" fmla="*/ 283532 w 607639"/>
              <a:gd name="connsiteY174" fmla="*/ 192119 h 606722"/>
              <a:gd name="connsiteX175" fmla="*/ 283532 w 607639"/>
              <a:gd name="connsiteY175" fmla="*/ 252725 h 606722"/>
              <a:gd name="connsiteX176" fmla="*/ 273391 w 607639"/>
              <a:gd name="connsiteY176" fmla="*/ 262856 h 606722"/>
              <a:gd name="connsiteX177" fmla="*/ 232916 w 607639"/>
              <a:gd name="connsiteY177" fmla="*/ 262856 h 606722"/>
              <a:gd name="connsiteX178" fmla="*/ 222775 w 607639"/>
              <a:gd name="connsiteY178" fmla="*/ 252725 h 606722"/>
              <a:gd name="connsiteX179" fmla="*/ 222775 w 607639"/>
              <a:gd name="connsiteY179" fmla="*/ 192119 h 606722"/>
              <a:gd name="connsiteX180" fmla="*/ 232916 w 607639"/>
              <a:gd name="connsiteY180" fmla="*/ 181988 h 606722"/>
              <a:gd name="connsiteX181" fmla="*/ 303776 w 607639"/>
              <a:gd name="connsiteY181" fmla="*/ 0 h 606722"/>
              <a:gd name="connsiteX182" fmla="*/ 374716 w 607639"/>
              <a:gd name="connsiteY182" fmla="*/ 0 h 606722"/>
              <a:gd name="connsiteX183" fmla="*/ 384863 w 607639"/>
              <a:gd name="connsiteY183" fmla="*/ 10131 h 606722"/>
              <a:gd name="connsiteX184" fmla="*/ 384863 w 607639"/>
              <a:gd name="connsiteY184" fmla="*/ 50568 h 606722"/>
              <a:gd name="connsiteX185" fmla="*/ 374716 w 607639"/>
              <a:gd name="connsiteY185" fmla="*/ 60699 h 606722"/>
              <a:gd name="connsiteX186" fmla="*/ 334217 w 607639"/>
              <a:gd name="connsiteY186" fmla="*/ 60699 h 606722"/>
              <a:gd name="connsiteX187" fmla="*/ 324070 w 607639"/>
              <a:gd name="connsiteY187" fmla="*/ 50568 h 606722"/>
              <a:gd name="connsiteX188" fmla="*/ 334217 w 607639"/>
              <a:gd name="connsiteY188" fmla="*/ 40436 h 606722"/>
              <a:gd name="connsiteX189" fmla="*/ 364569 w 607639"/>
              <a:gd name="connsiteY189" fmla="*/ 40436 h 606722"/>
              <a:gd name="connsiteX190" fmla="*/ 364569 w 607639"/>
              <a:gd name="connsiteY190" fmla="*/ 20263 h 606722"/>
              <a:gd name="connsiteX191" fmla="*/ 313923 w 607639"/>
              <a:gd name="connsiteY191" fmla="*/ 20263 h 606722"/>
              <a:gd name="connsiteX192" fmla="*/ 313923 w 607639"/>
              <a:gd name="connsiteY192" fmla="*/ 85316 h 606722"/>
              <a:gd name="connsiteX193" fmla="*/ 460965 w 607639"/>
              <a:gd name="connsiteY193" fmla="*/ 173298 h 606722"/>
              <a:gd name="connsiteX194" fmla="*/ 464437 w 607639"/>
              <a:gd name="connsiteY194" fmla="*/ 187251 h 606722"/>
              <a:gd name="connsiteX195" fmla="*/ 455714 w 607639"/>
              <a:gd name="connsiteY195" fmla="*/ 192139 h 606722"/>
              <a:gd name="connsiteX196" fmla="*/ 450462 w 607639"/>
              <a:gd name="connsiteY196" fmla="*/ 190717 h 606722"/>
              <a:gd name="connsiteX197" fmla="*/ 303776 w 607639"/>
              <a:gd name="connsiteY197" fmla="*/ 102824 h 606722"/>
              <a:gd name="connsiteX198" fmla="*/ 157089 w 607639"/>
              <a:gd name="connsiteY198" fmla="*/ 190717 h 606722"/>
              <a:gd name="connsiteX199" fmla="*/ 143203 w 607639"/>
              <a:gd name="connsiteY199" fmla="*/ 187251 h 606722"/>
              <a:gd name="connsiteX200" fmla="*/ 146675 w 607639"/>
              <a:gd name="connsiteY200" fmla="*/ 173298 h 606722"/>
              <a:gd name="connsiteX201" fmla="*/ 293718 w 607639"/>
              <a:gd name="connsiteY201" fmla="*/ 85316 h 606722"/>
              <a:gd name="connsiteX202" fmla="*/ 293718 w 607639"/>
              <a:gd name="connsiteY202" fmla="*/ 10131 h 606722"/>
              <a:gd name="connsiteX203" fmla="*/ 303776 w 607639"/>
              <a:gd name="connsiteY20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607639" h="606722">
                <a:moveTo>
                  <a:pt x="91155" y="586470"/>
                </a:moveTo>
                <a:lnTo>
                  <a:pt x="516502" y="586470"/>
                </a:lnTo>
                <a:cubicBezTo>
                  <a:pt x="522020" y="586470"/>
                  <a:pt x="526559" y="591000"/>
                  <a:pt x="526559" y="596596"/>
                </a:cubicBezTo>
                <a:cubicBezTo>
                  <a:pt x="526559" y="602192"/>
                  <a:pt x="522020" y="606722"/>
                  <a:pt x="516502" y="606722"/>
                </a:cubicBezTo>
                <a:lnTo>
                  <a:pt x="91155" y="606722"/>
                </a:lnTo>
                <a:cubicBezTo>
                  <a:pt x="85548" y="606722"/>
                  <a:pt x="81009" y="602192"/>
                  <a:pt x="81009" y="596596"/>
                </a:cubicBezTo>
                <a:cubicBezTo>
                  <a:pt x="81009" y="591000"/>
                  <a:pt x="85548" y="586470"/>
                  <a:pt x="91155" y="586470"/>
                </a:cubicBezTo>
                <a:close/>
                <a:moveTo>
                  <a:pt x="506337" y="455028"/>
                </a:moveTo>
                <a:lnTo>
                  <a:pt x="506337" y="495489"/>
                </a:lnTo>
                <a:lnTo>
                  <a:pt x="526530" y="495489"/>
                </a:lnTo>
                <a:lnTo>
                  <a:pt x="526530" y="455028"/>
                </a:lnTo>
                <a:close/>
                <a:moveTo>
                  <a:pt x="313930" y="444905"/>
                </a:moveTo>
                <a:lnTo>
                  <a:pt x="313930" y="485337"/>
                </a:lnTo>
                <a:cubicBezTo>
                  <a:pt x="319537" y="485337"/>
                  <a:pt x="324076" y="489868"/>
                  <a:pt x="324076" y="495467"/>
                </a:cubicBezTo>
                <a:cubicBezTo>
                  <a:pt x="324076" y="501065"/>
                  <a:pt x="319537" y="505597"/>
                  <a:pt x="313930" y="505597"/>
                </a:cubicBezTo>
                <a:lnTo>
                  <a:pt x="313930" y="546028"/>
                </a:lnTo>
                <a:lnTo>
                  <a:pt x="364571" y="546028"/>
                </a:lnTo>
                <a:lnTo>
                  <a:pt x="364571" y="444905"/>
                </a:lnTo>
                <a:close/>
                <a:moveTo>
                  <a:pt x="243087" y="444905"/>
                </a:moveTo>
                <a:lnTo>
                  <a:pt x="243087" y="546028"/>
                </a:lnTo>
                <a:lnTo>
                  <a:pt x="293728" y="546028"/>
                </a:lnTo>
                <a:lnTo>
                  <a:pt x="293728" y="505597"/>
                </a:lnTo>
                <a:cubicBezTo>
                  <a:pt x="288121" y="505597"/>
                  <a:pt x="283582" y="501065"/>
                  <a:pt x="283582" y="495467"/>
                </a:cubicBezTo>
                <a:cubicBezTo>
                  <a:pt x="283582" y="489868"/>
                  <a:pt x="288121" y="485337"/>
                  <a:pt x="293728" y="485337"/>
                </a:cubicBezTo>
                <a:lnTo>
                  <a:pt x="293728" y="444905"/>
                </a:lnTo>
                <a:close/>
                <a:moveTo>
                  <a:pt x="496196" y="434754"/>
                </a:moveTo>
                <a:lnTo>
                  <a:pt x="536671" y="434754"/>
                </a:lnTo>
                <a:cubicBezTo>
                  <a:pt x="542275" y="434754"/>
                  <a:pt x="546812" y="439289"/>
                  <a:pt x="546812" y="444891"/>
                </a:cubicBezTo>
                <a:lnTo>
                  <a:pt x="546812" y="505626"/>
                </a:lnTo>
                <a:cubicBezTo>
                  <a:pt x="546812" y="511228"/>
                  <a:pt x="542275" y="515763"/>
                  <a:pt x="536671" y="515763"/>
                </a:cubicBezTo>
                <a:lnTo>
                  <a:pt x="496196" y="515763"/>
                </a:lnTo>
                <a:cubicBezTo>
                  <a:pt x="490592" y="515763"/>
                  <a:pt x="486055" y="511228"/>
                  <a:pt x="486055" y="505626"/>
                </a:cubicBezTo>
                <a:lnTo>
                  <a:pt x="486055" y="444891"/>
                </a:lnTo>
                <a:cubicBezTo>
                  <a:pt x="486055" y="439289"/>
                  <a:pt x="490592" y="434754"/>
                  <a:pt x="496196" y="434754"/>
                </a:cubicBezTo>
                <a:close/>
                <a:moveTo>
                  <a:pt x="212649" y="424734"/>
                </a:moveTo>
                <a:lnTo>
                  <a:pt x="394920" y="424734"/>
                </a:lnTo>
                <a:cubicBezTo>
                  <a:pt x="400527" y="424734"/>
                  <a:pt x="405066" y="429266"/>
                  <a:pt x="405066" y="434775"/>
                </a:cubicBezTo>
                <a:cubicBezTo>
                  <a:pt x="405066" y="440373"/>
                  <a:pt x="400527" y="444905"/>
                  <a:pt x="394920" y="444905"/>
                </a:cubicBezTo>
                <a:lnTo>
                  <a:pt x="384863" y="444905"/>
                </a:lnTo>
                <a:lnTo>
                  <a:pt x="384863" y="546028"/>
                </a:lnTo>
                <a:lnTo>
                  <a:pt x="475998" y="546028"/>
                </a:lnTo>
                <a:cubicBezTo>
                  <a:pt x="481516" y="546028"/>
                  <a:pt x="486055" y="550560"/>
                  <a:pt x="486055" y="556158"/>
                </a:cubicBezTo>
                <a:cubicBezTo>
                  <a:pt x="486055" y="561756"/>
                  <a:pt x="481516" y="566288"/>
                  <a:pt x="475998" y="566288"/>
                </a:cubicBezTo>
                <a:lnTo>
                  <a:pt x="131660" y="566288"/>
                </a:lnTo>
                <a:cubicBezTo>
                  <a:pt x="126053" y="566288"/>
                  <a:pt x="121514" y="561756"/>
                  <a:pt x="121514" y="556158"/>
                </a:cubicBezTo>
                <a:cubicBezTo>
                  <a:pt x="121514" y="550560"/>
                  <a:pt x="126053" y="546028"/>
                  <a:pt x="131660" y="546028"/>
                </a:cubicBezTo>
                <a:lnTo>
                  <a:pt x="222795" y="546028"/>
                </a:lnTo>
                <a:lnTo>
                  <a:pt x="222795" y="444905"/>
                </a:lnTo>
                <a:lnTo>
                  <a:pt x="212649" y="444905"/>
                </a:lnTo>
                <a:cubicBezTo>
                  <a:pt x="207131" y="444905"/>
                  <a:pt x="202592" y="440373"/>
                  <a:pt x="202592" y="434775"/>
                </a:cubicBezTo>
                <a:cubicBezTo>
                  <a:pt x="202592" y="429266"/>
                  <a:pt x="207131" y="424734"/>
                  <a:pt x="212649" y="424734"/>
                </a:cubicBezTo>
                <a:close/>
                <a:moveTo>
                  <a:pt x="50631" y="384307"/>
                </a:moveTo>
                <a:cubicBezTo>
                  <a:pt x="33813" y="384307"/>
                  <a:pt x="20288" y="445087"/>
                  <a:pt x="20288" y="495470"/>
                </a:cubicBezTo>
                <a:cubicBezTo>
                  <a:pt x="20288" y="512176"/>
                  <a:pt x="33902" y="525771"/>
                  <a:pt x="50631" y="525771"/>
                </a:cubicBezTo>
                <a:cubicBezTo>
                  <a:pt x="67359" y="525771"/>
                  <a:pt x="80973" y="512176"/>
                  <a:pt x="80973" y="495470"/>
                </a:cubicBezTo>
                <a:cubicBezTo>
                  <a:pt x="80973" y="445087"/>
                  <a:pt x="67448" y="384307"/>
                  <a:pt x="50631" y="384307"/>
                </a:cubicBezTo>
                <a:close/>
                <a:moveTo>
                  <a:pt x="50631" y="364047"/>
                </a:moveTo>
                <a:cubicBezTo>
                  <a:pt x="100638" y="364047"/>
                  <a:pt x="101261" y="494137"/>
                  <a:pt x="101261" y="495470"/>
                </a:cubicBezTo>
                <a:cubicBezTo>
                  <a:pt x="101261" y="519906"/>
                  <a:pt x="83821" y="540344"/>
                  <a:pt x="60774" y="545054"/>
                </a:cubicBezTo>
                <a:lnTo>
                  <a:pt x="60774" y="596592"/>
                </a:lnTo>
                <a:cubicBezTo>
                  <a:pt x="60774" y="602190"/>
                  <a:pt x="56236" y="606722"/>
                  <a:pt x="50631" y="606722"/>
                </a:cubicBezTo>
                <a:cubicBezTo>
                  <a:pt x="45025" y="606722"/>
                  <a:pt x="40487" y="602190"/>
                  <a:pt x="40487" y="596592"/>
                </a:cubicBezTo>
                <a:lnTo>
                  <a:pt x="40487" y="545054"/>
                </a:lnTo>
                <a:cubicBezTo>
                  <a:pt x="17440" y="540344"/>
                  <a:pt x="0" y="519906"/>
                  <a:pt x="0" y="495470"/>
                </a:cubicBezTo>
                <a:cubicBezTo>
                  <a:pt x="0" y="494137"/>
                  <a:pt x="534" y="364047"/>
                  <a:pt x="50631" y="364047"/>
                </a:cubicBezTo>
                <a:close/>
                <a:moveTo>
                  <a:pt x="506337" y="333713"/>
                </a:moveTo>
                <a:lnTo>
                  <a:pt x="506337" y="374147"/>
                </a:lnTo>
                <a:lnTo>
                  <a:pt x="526530" y="374147"/>
                </a:lnTo>
                <a:lnTo>
                  <a:pt x="526530" y="333713"/>
                </a:lnTo>
                <a:close/>
                <a:moveTo>
                  <a:pt x="243080" y="323618"/>
                </a:moveTo>
                <a:lnTo>
                  <a:pt x="243080" y="364043"/>
                </a:lnTo>
                <a:lnTo>
                  <a:pt x="263297" y="364043"/>
                </a:lnTo>
                <a:lnTo>
                  <a:pt x="263297" y="323618"/>
                </a:lnTo>
                <a:close/>
                <a:moveTo>
                  <a:pt x="344252" y="323564"/>
                </a:moveTo>
                <a:lnTo>
                  <a:pt x="344252" y="364025"/>
                </a:lnTo>
                <a:lnTo>
                  <a:pt x="364558" y="364025"/>
                </a:lnTo>
                <a:lnTo>
                  <a:pt x="364558" y="323564"/>
                </a:lnTo>
                <a:close/>
                <a:moveTo>
                  <a:pt x="496196" y="313452"/>
                </a:moveTo>
                <a:lnTo>
                  <a:pt x="536671" y="313452"/>
                </a:lnTo>
                <a:cubicBezTo>
                  <a:pt x="542275" y="313452"/>
                  <a:pt x="546812" y="317984"/>
                  <a:pt x="546812" y="323583"/>
                </a:cubicBezTo>
                <a:lnTo>
                  <a:pt x="546812" y="384278"/>
                </a:lnTo>
                <a:cubicBezTo>
                  <a:pt x="546812" y="389788"/>
                  <a:pt x="542275" y="394320"/>
                  <a:pt x="536671" y="394320"/>
                </a:cubicBezTo>
                <a:lnTo>
                  <a:pt x="496196" y="394320"/>
                </a:lnTo>
                <a:cubicBezTo>
                  <a:pt x="490592" y="394320"/>
                  <a:pt x="486055" y="389788"/>
                  <a:pt x="486055" y="384278"/>
                </a:cubicBezTo>
                <a:lnTo>
                  <a:pt x="486055" y="323583"/>
                </a:lnTo>
                <a:cubicBezTo>
                  <a:pt x="486055" y="317984"/>
                  <a:pt x="490592" y="313452"/>
                  <a:pt x="496196" y="313452"/>
                </a:cubicBezTo>
                <a:close/>
                <a:moveTo>
                  <a:pt x="232928" y="303361"/>
                </a:moveTo>
                <a:lnTo>
                  <a:pt x="273449" y="303361"/>
                </a:lnTo>
                <a:cubicBezTo>
                  <a:pt x="279060" y="303361"/>
                  <a:pt x="283602" y="307892"/>
                  <a:pt x="283602" y="313489"/>
                </a:cubicBezTo>
                <a:lnTo>
                  <a:pt x="283602" y="374172"/>
                </a:lnTo>
                <a:cubicBezTo>
                  <a:pt x="283602" y="379769"/>
                  <a:pt x="279060" y="384300"/>
                  <a:pt x="273449" y="384300"/>
                </a:cubicBezTo>
                <a:lnTo>
                  <a:pt x="232928" y="384300"/>
                </a:lnTo>
                <a:cubicBezTo>
                  <a:pt x="227317" y="384300"/>
                  <a:pt x="222775" y="379769"/>
                  <a:pt x="222775" y="374172"/>
                </a:cubicBezTo>
                <a:lnTo>
                  <a:pt x="222775" y="313489"/>
                </a:lnTo>
                <a:cubicBezTo>
                  <a:pt x="222775" y="307892"/>
                  <a:pt x="227317" y="303361"/>
                  <a:pt x="232928" y="303361"/>
                </a:cubicBezTo>
                <a:close/>
                <a:moveTo>
                  <a:pt x="334189" y="303290"/>
                </a:moveTo>
                <a:lnTo>
                  <a:pt x="374710" y="303290"/>
                </a:lnTo>
                <a:cubicBezTo>
                  <a:pt x="380321" y="303290"/>
                  <a:pt x="384863" y="307825"/>
                  <a:pt x="384863" y="313427"/>
                </a:cubicBezTo>
                <a:lnTo>
                  <a:pt x="384863" y="374162"/>
                </a:lnTo>
                <a:cubicBezTo>
                  <a:pt x="384863" y="379764"/>
                  <a:pt x="380321" y="384299"/>
                  <a:pt x="374710" y="384299"/>
                </a:cubicBezTo>
                <a:lnTo>
                  <a:pt x="334189" y="384299"/>
                </a:lnTo>
                <a:cubicBezTo>
                  <a:pt x="328578" y="384299"/>
                  <a:pt x="324036" y="379764"/>
                  <a:pt x="324036" y="374162"/>
                </a:cubicBezTo>
                <a:lnTo>
                  <a:pt x="324036" y="313427"/>
                </a:lnTo>
                <a:cubicBezTo>
                  <a:pt x="324036" y="307825"/>
                  <a:pt x="328578" y="303290"/>
                  <a:pt x="334189" y="303290"/>
                </a:cubicBezTo>
                <a:close/>
                <a:moveTo>
                  <a:pt x="70824" y="303290"/>
                </a:moveTo>
                <a:lnTo>
                  <a:pt x="111447" y="303290"/>
                </a:lnTo>
                <a:cubicBezTo>
                  <a:pt x="116971" y="303290"/>
                  <a:pt x="121514" y="307825"/>
                  <a:pt x="121514" y="313427"/>
                </a:cubicBezTo>
                <a:lnTo>
                  <a:pt x="121514" y="374162"/>
                </a:lnTo>
                <a:cubicBezTo>
                  <a:pt x="121514" y="379764"/>
                  <a:pt x="116971" y="384299"/>
                  <a:pt x="111447" y="384299"/>
                </a:cubicBezTo>
                <a:cubicBezTo>
                  <a:pt x="105835" y="384299"/>
                  <a:pt x="101291" y="379764"/>
                  <a:pt x="101291" y="374162"/>
                </a:cubicBezTo>
                <a:lnTo>
                  <a:pt x="101291" y="323564"/>
                </a:lnTo>
                <a:lnTo>
                  <a:pt x="80980" y="323564"/>
                </a:lnTo>
                <a:lnTo>
                  <a:pt x="80980" y="333702"/>
                </a:lnTo>
                <a:cubicBezTo>
                  <a:pt x="80980" y="339215"/>
                  <a:pt x="76436" y="343750"/>
                  <a:pt x="70824" y="343750"/>
                </a:cubicBezTo>
                <a:cubicBezTo>
                  <a:pt x="65300" y="343750"/>
                  <a:pt x="60757" y="339215"/>
                  <a:pt x="60757" y="333702"/>
                </a:cubicBezTo>
                <a:lnTo>
                  <a:pt x="60757" y="313427"/>
                </a:lnTo>
                <a:cubicBezTo>
                  <a:pt x="60757" y="307825"/>
                  <a:pt x="65300" y="303290"/>
                  <a:pt x="70824" y="303290"/>
                </a:cubicBezTo>
                <a:close/>
                <a:moveTo>
                  <a:pt x="597494" y="222422"/>
                </a:moveTo>
                <a:cubicBezTo>
                  <a:pt x="603100" y="222422"/>
                  <a:pt x="607639" y="226955"/>
                  <a:pt x="607639" y="232554"/>
                </a:cubicBezTo>
                <a:lnTo>
                  <a:pt x="607639" y="596590"/>
                </a:lnTo>
                <a:cubicBezTo>
                  <a:pt x="607639" y="602189"/>
                  <a:pt x="603100" y="606722"/>
                  <a:pt x="597494" y="606722"/>
                </a:cubicBezTo>
                <a:cubicBezTo>
                  <a:pt x="591887" y="606722"/>
                  <a:pt x="587349" y="602189"/>
                  <a:pt x="587349" y="596590"/>
                </a:cubicBezTo>
                <a:lnTo>
                  <a:pt x="587349" y="262861"/>
                </a:lnTo>
                <a:lnTo>
                  <a:pt x="476018" y="262861"/>
                </a:lnTo>
                <a:cubicBezTo>
                  <a:pt x="470412" y="262861"/>
                  <a:pt x="465873" y="258328"/>
                  <a:pt x="465873" y="252729"/>
                </a:cubicBezTo>
                <a:cubicBezTo>
                  <a:pt x="465873" y="247218"/>
                  <a:pt x="470412" y="242686"/>
                  <a:pt x="476018" y="242686"/>
                </a:cubicBezTo>
                <a:lnTo>
                  <a:pt x="587349" y="242686"/>
                </a:lnTo>
                <a:lnTo>
                  <a:pt x="587349" y="232554"/>
                </a:lnTo>
                <a:cubicBezTo>
                  <a:pt x="587349" y="226955"/>
                  <a:pt x="591887" y="222422"/>
                  <a:pt x="597494" y="222422"/>
                </a:cubicBezTo>
                <a:close/>
                <a:moveTo>
                  <a:pt x="10145" y="222422"/>
                </a:moveTo>
                <a:cubicBezTo>
                  <a:pt x="15752" y="222422"/>
                  <a:pt x="20291" y="226955"/>
                  <a:pt x="20291" y="232555"/>
                </a:cubicBezTo>
                <a:lnTo>
                  <a:pt x="20291" y="242688"/>
                </a:lnTo>
                <a:lnTo>
                  <a:pt x="131621" y="242688"/>
                </a:lnTo>
                <a:cubicBezTo>
                  <a:pt x="137228" y="242688"/>
                  <a:pt x="141766" y="247221"/>
                  <a:pt x="141766" y="252732"/>
                </a:cubicBezTo>
                <a:cubicBezTo>
                  <a:pt x="141766" y="258332"/>
                  <a:pt x="137228" y="262865"/>
                  <a:pt x="131621" y="262865"/>
                </a:cubicBezTo>
                <a:lnTo>
                  <a:pt x="20291" y="262865"/>
                </a:lnTo>
                <a:lnTo>
                  <a:pt x="20291" y="343752"/>
                </a:lnTo>
                <a:cubicBezTo>
                  <a:pt x="20291" y="349352"/>
                  <a:pt x="15752" y="353885"/>
                  <a:pt x="10145" y="353885"/>
                </a:cubicBezTo>
                <a:cubicBezTo>
                  <a:pt x="4539" y="353885"/>
                  <a:pt x="0" y="349352"/>
                  <a:pt x="0" y="343752"/>
                </a:cubicBezTo>
                <a:lnTo>
                  <a:pt x="0" y="232555"/>
                </a:lnTo>
                <a:cubicBezTo>
                  <a:pt x="0" y="226955"/>
                  <a:pt x="4539" y="222422"/>
                  <a:pt x="10145" y="222422"/>
                </a:cubicBezTo>
                <a:close/>
                <a:moveTo>
                  <a:pt x="172144" y="212332"/>
                </a:moveTo>
                <a:cubicBezTo>
                  <a:pt x="177740" y="212332"/>
                  <a:pt x="182270" y="216864"/>
                  <a:pt x="182270" y="222463"/>
                </a:cubicBezTo>
                <a:lnTo>
                  <a:pt x="182270" y="515741"/>
                </a:lnTo>
                <a:cubicBezTo>
                  <a:pt x="182270" y="521252"/>
                  <a:pt x="177740" y="525784"/>
                  <a:pt x="172144" y="525784"/>
                </a:cubicBezTo>
                <a:cubicBezTo>
                  <a:pt x="166548" y="525784"/>
                  <a:pt x="162018" y="521252"/>
                  <a:pt x="162018" y="515741"/>
                </a:cubicBezTo>
                <a:lnTo>
                  <a:pt x="162018" y="222463"/>
                </a:lnTo>
                <a:cubicBezTo>
                  <a:pt x="162018" y="216864"/>
                  <a:pt x="166548" y="212332"/>
                  <a:pt x="172144" y="212332"/>
                </a:cubicBezTo>
                <a:close/>
                <a:moveTo>
                  <a:pt x="344252" y="202249"/>
                </a:moveTo>
                <a:lnTo>
                  <a:pt x="344252" y="242683"/>
                </a:lnTo>
                <a:lnTo>
                  <a:pt x="364558" y="242683"/>
                </a:lnTo>
                <a:lnTo>
                  <a:pt x="364558" y="202249"/>
                </a:lnTo>
                <a:close/>
                <a:moveTo>
                  <a:pt x="243057" y="202249"/>
                </a:moveTo>
                <a:lnTo>
                  <a:pt x="243057" y="242683"/>
                </a:lnTo>
                <a:lnTo>
                  <a:pt x="263250" y="242683"/>
                </a:lnTo>
                <a:lnTo>
                  <a:pt x="263250" y="202249"/>
                </a:lnTo>
                <a:close/>
                <a:moveTo>
                  <a:pt x="435415" y="202241"/>
                </a:moveTo>
                <a:cubicBezTo>
                  <a:pt x="441016" y="202241"/>
                  <a:pt x="445550" y="206774"/>
                  <a:pt x="445550" y="212285"/>
                </a:cubicBezTo>
                <a:lnTo>
                  <a:pt x="445550" y="515740"/>
                </a:lnTo>
                <a:cubicBezTo>
                  <a:pt x="445550" y="521251"/>
                  <a:pt x="441016" y="525784"/>
                  <a:pt x="435415" y="525784"/>
                </a:cubicBezTo>
                <a:cubicBezTo>
                  <a:pt x="429902" y="525784"/>
                  <a:pt x="425368" y="521251"/>
                  <a:pt x="425368" y="515740"/>
                </a:cubicBezTo>
                <a:lnTo>
                  <a:pt x="425368" y="212285"/>
                </a:lnTo>
                <a:cubicBezTo>
                  <a:pt x="425368" y="206774"/>
                  <a:pt x="429902" y="202241"/>
                  <a:pt x="435415" y="202241"/>
                </a:cubicBezTo>
                <a:close/>
                <a:moveTo>
                  <a:pt x="334189" y="181988"/>
                </a:moveTo>
                <a:lnTo>
                  <a:pt x="374710" y="181988"/>
                </a:lnTo>
                <a:cubicBezTo>
                  <a:pt x="380321" y="181988"/>
                  <a:pt x="384863" y="186520"/>
                  <a:pt x="384863" y="192119"/>
                </a:cubicBezTo>
                <a:lnTo>
                  <a:pt x="384863" y="252725"/>
                </a:lnTo>
                <a:cubicBezTo>
                  <a:pt x="384863" y="258324"/>
                  <a:pt x="380321" y="262856"/>
                  <a:pt x="374710" y="262856"/>
                </a:cubicBezTo>
                <a:lnTo>
                  <a:pt x="334189" y="262856"/>
                </a:lnTo>
                <a:cubicBezTo>
                  <a:pt x="328578" y="262856"/>
                  <a:pt x="324036" y="258324"/>
                  <a:pt x="324036" y="252725"/>
                </a:cubicBezTo>
                <a:lnTo>
                  <a:pt x="324036" y="192119"/>
                </a:lnTo>
                <a:cubicBezTo>
                  <a:pt x="324036" y="186520"/>
                  <a:pt x="328578" y="181988"/>
                  <a:pt x="334189" y="181988"/>
                </a:cubicBezTo>
                <a:close/>
                <a:moveTo>
                  <a:pt x="232916" y="181988"/>
                </a:moveTo>
                <a:lnTo>
                  <a:pt x="273391" y="181988"/>
                </a:lnTo>
                <a:cubicBezTo>
                  <a:pt x="278995" y="181988"/>
                  <a:pt x="283532" y="186520"/>
                  <a:pt x="283532" y="192119"/>
                </a:cubicBezTo>
                <a:lnTo>
                  <a:pt x="283532" y="252725"/>
                </a:lnTo>
                <a:cubicBezTo>
                  <a:pt x="283532" y="258324"/>
                  <a:pt x="278995" y="262856"/>
                  <a:pt x="273391" y="262856"/>
                </a:cubicBezTo>
                <a:lnTo>
                  <a:pt x="232916" y="262856"/>
                </a:lnTo>
                <a:cubicBezTo>
                  <a:pt x="227312" y="262856"/>
                  <a:pt x="222775" y="258324"/>
                  <a:pt x="222775" y="252725"/>
                </a:cubicBezTo>
                <a:lnTo>
                  <a:pt x="222775" y="192119"/>
                </a:lnTo>
                <a:cubicBezTo>
                  <a:pt x="222775" y="186520"/>
                  <a:pt x="227312" y="181988"/>
                  <a:pt x="232916" y="181988"/>
                </a:cubicBezTo>
                <a:close/>
                <a:moveTo>
                  <a:pt x="303776" y="0"/>
                </a:moveTo>
                <a:lnTo>
                  <a:pt x="374716" y="0"/>
                </a:lnTo>
                <a:cubicBezTo>
                  <a:pt x="380323" y="0"/>
                  <a:pt x="384863" y="4532"/>
                  <a:pt x="384863" y="10131"/>
                </a:cubicBezTo>
                <a:lnTo>
                  <a:pt x="384863" y="50568"/>
                </a:lnTo>
                <a:cubicBezTo>
                  <a:pt x="384863" y="56166"/>
                  <a:pt x="380323" y="60699"/>
                  <a:pt x="374716" y="60699"/>
                </a:cubicBezTo>
                <a:lnTo>
                  <a:pt x="334217" y="60699"/>
                </a:lnTo>
                <a:cubicBezTo>
                  <a:pt x="328609" y="60699"/>
                  <a:pt x="324070" y="56166"/>
                  <a:pt x="324070" y="50568"/>
                </a:cubicBezTo>
                <a:cubicBezTo>
                  <a:pt x="324070" y="44969"/>
                  <a:pt x="328609" y="40436"/>
                  <a:pt x="334217" y="40436"/>
                </a:cubicBezTo>
                <a:lnTo>
                  <a:pt x="364569" y="40436"/>
                </a:lnTo>
                <a:lnTo>
                  <a:pt x="364569" y="20263"/>
                </a:lnTo>
                <a:lnTo>
                  <a:pt x="313923" y="20263"/>
                </a:lnTo>
                <a:lnTo>
                  <a:pt x="313923" y="85316"/>
                </a:lnTo>
                <a:lnTo>
                  <a:pt x="460965" y="173298"/>
                </a:lnTo>
                <a:cubicBezTo>
                  <a:pt x="465683" y="176231"/>
                  <a:pt x="467285" y="182452"/>
                  <a:pt x="464437" y="187251"/>
                </a:cubicBezTo>
                <a:cubicBezTo>
                  <a:pt x="462479" y="190362"/>
                  <a:pt x="459185" y="192139"/>
                  <a:pt x="455714" y="192139"/>
                </a:cubicBezTo>
                <a:cubicBezTo>
                  <a:pt x="453934" y="192139"/>
                  <a:pt x="452153" y="191695"/>
                  <a:pt x="450462" y="190717"/>
                </a:cubicBezTo>
                <a:lnTo>
                  <a:pt x="303776" y="102824"/>
                </a:lnTo>
                <a:lnTo>
                  <a:pt x="157089" y="190717"/>
                </a:lnTo>
                <a:cubicBezTo>
                  <a:pt x="152282" y="193561"/>
                  <a:pt x="146052" y="191961"/>
                  <a:pt x="143203" y="187251"/>
                </a:cubicBezTo>
                <a:cubicBezTo>
                  <a:pt x="140355" y="182452"/>
                  <a:pt x="141868" y="176231"/>
                  <a:pt x="146675" y="173298"/>
                </a:cubicBezTo>
                <a:lnTo>
                  <a:pt x="293718" y="85316"/>
                </a:lnTo>
                <a:lnTo>
                  <a:pt x="293718" y="10131"/>
                </a:lnTo>
                <a:cubicBezTo>
                  <a:pt x="293718" y="4532"/>
                  <a:pt x="298257" y="0"/>
                  <a:pt x="303776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85000"/>
                  <a:lumOff val="15000"/>
                </a:schemeClr>
              </a:gs>
              <a:gs pos="0">
                <a:schemeClr val="accent2">
                  <a:lumMod val="95000"/>
                  <a:lumOff val="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307699" y="2375402"/>
            <a:ext cx="1774303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76200" dist="177800" dir="8100000" algn="tr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添加关键词</a:t>
            </a:r>
          </a:p>
        </p:txBody>
      </p:sp>
      <p:sp>
        <p:nvSpPr>
          <p:cNvPr id="20" name="矩形: 圆角 19"/>
          <p:cNvSpPr/>
          <p:nvPr/>
        </p:nvSpPr>
        <p:spPr>
          <a:xfrm>
            <a:off x="4091682" y="1668172"/>
            <a:ext cx="2999452" cy="4247293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76200" stA="3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4091682" y="1668173"/>
            <a:ext cx="2999452" cy="1389592"/>
          </a:xfrm>
          <a:custGeom>
            <a:avLst/>
            <a:gdLst>
              <a:gd name="connsiteX0" fmla="*/ 69065 w 2740660"/>
              <a:gd name="connsiteY0" fmla="*/ 0 h 1269699"/>
              <a:gd name="connsiteX1" fmla="*/ 2671595 w 2740660"/>
              <a:gd name="connsiteY1" fmla="*/ 0 h 1269699"/>
              <a:gd name="connsiteX2" fmla="*/ 2740660 w 2740660"/>
              <a:gd name="connsiteY2" fmla="*/ 69065 h 1269699"/>
              <a:gd name="connsiteX3" fmla="*/ 2740660 w 2740660"/>
              <a:gd name="connsiteY3" fmla="*/ 1012547 h 1269699"/>
              <a:gd name="connsiteX4" fmla="*/ 2517576 w 2740660"/>
              <a:gd name="connsiteY4" fmla="*/ 1094046 h 1269699"/>
              <a:gd name="connsiteX5" fmla="*/ 1370330 w 2740660"/>
              <a:gd name="connsiteY5" fmla="*/ 1269699 h 1269699"/>
              <a:gd name="connsiteX6" fmla="*/ 223084 w 2740660"/>
              <a:gd name="connsiteY6" fmla="*/ 1094046 h 1269699"/>
              <a:gd name="connsiteX7" fmla="*/ 0 w 2740660"/>
              <a:gd name="connsiteY7" fmla="*/ 1012547 h 1269699"/>
              <a:gd name="connsiteX8" fmla="*/ 0 w 2740660"/>
              <a:gd name="connsiteY8" fmla="*/ 69065 h 1269699"/>
              <a:gd name="connsiteX9" fmla="*/ 69065 w 2740660"/>
              <a:gd name="connsiteY9" fmla="*/ 0 h 126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40660" h="1269699">
                <a:moveTo>
                  <a:pt x="69065" y="0"/>
                </a:moveTo>
                <a:lnTo>
                  <a:pt x="2671595" y="0"/>
                </a:lnTo>
                <a:cubicBezTo>
                  <a:pt x="2709739" y="0"/>
                  <a:pt x="2740660" y="30921"/>
                  <a:pt x="2740660" y="69065"/>
                </a:cubicBezTo>
                <a:lnTo>
                  <a:pt x="2740660" y="1012547"/>
                </a:lnTo>
                <a:lnTo>
                  <a:pt x="2517576" y="1094046"/>
                </a:lnTo>
                <a:cubicBezTo>
                  <a:pt x="2164959" y="1207153"/>
                  <a:pt x="1777276" y="1269699"/>
                  <a:pt x="1370330" y="1269699"/>
                </a:cubicBezTo>
                <a:cubicBezTo>
                  <a:pt x="963384" y="1269699"/>
                  <a:pt x="575701" y="1207153"/>
                  <a:pt x="223084" y="1094046"/>
                </a:cubicBezTo>
                <a:lnTo>
                  <a:pt x="0" y="1012547"/>
                </a:lnTo>
                <a:lnTo>
                  <a:pt x="0" y="69065"/>
                </a:lnTo>
                <a:cubicBezTo>
                  <a:pt x="0" y="30921"/>
                  <a:pt x="30921" y="0"/>
                  <a:pt x="69065" y="0"/>
                </a:cubicBezTo>
                <a:close/>
              </a:path>
            </a:pathLst>
          </a:custGeom>
          <a:gradFill flip="none" rotWithShape="1">
            <a:gsLst>
              <a:gs pos="77000">
                <a:schemeClr val="accent2">
                  <a:lumMod val="85000"/>
                  <a:lumOff val="15000"/>
                </a:schemeClr>
              </a:gs>
              <a:gs pos="24000">
                <a:schemeClr val="accent2">
                  <a:lumMod val="95000"/>
                  <a:lumOff val="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190500" dir="2700000" sx="80000" sy="80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图片包含 游戏机&#10;&#10;描述已自动生成"/>
          <p:cNvPicPr>
            <a:picLocks noChangeAspect="1"/>
          </p:cNvPicPr>
          <p:nvPr/>
        </p:nvPicPr>
        <p:blipFill>
          <a:blip r:embed="rId4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09608" flipH="1">
            <a:off x="4032027" y="1143857"/>
            <a:ext cx="3168727" cy="2188166"/>
          </a:xfrm>
          <a:custGeom>
            <a:avLst/>
            <a:gdLst>
              <a:gd name="connsiteX0" fmla="*/ 2997431 w 3041072"/>
              <a:gd name="connsiteY0" fmla="*/ 1095740 h 2100014"/>
              <a:gd name="connsiteX1" fmla="*/ 490493 w 3041072"/>
              <a:gd name="connsiteY1" fmla="*/ 6032 h 2100014"/>
              <a:gd name="connsiteX2" fmla="*/ 395046 w 3041072"/>
              <a:gd name="connsiteY2" fmla="*/ 43642 h 2100014"/>
              <a:gd name="connsiteX3" fmla="*/ 0 w 3041072"/>
              <a:gd name="connsiteY3" fmla="*/ 952470 h 2100014"/>
              <a:gd name="connsiteX4" fmla="*/ 180766 w 3041072"/>
              <a:gd name="connsiteY4" fmla="*/ 1124383 h 2100014"/>
              <a:gd name="connsiteX5" fmla="*/ 1212325 w 3041072"/>
              <a:gd name="connsiteY5" fmla="*/ 1773949 h 2100014"/>
              <a:gd name="connsiteX6" fmla="*/ 2390980 w 3041072"/>
              <a:gd name="connsiteY6" fmla="*/ 2085112 h 2100014"/>
              <a:gd name="connsiteX7" fmla="*/ 2639995 w 3041072"/>
              <a:gd name="connsiteY7" fmla="*/ 2100014 h 2100014"/>
              <a:gd name="connsiteX8" fmla="*/ 3035041 w 3041072"/>
              <a:gd name="connsiteY8" fmla="*/ 1191186 h 2100014"/>
              <a:gd name="connsiteX9" fmla="*/ 2997431 w 3041072"/>
              <a:gd name="connsiteY9" fmla="*/ 1095740 h 2100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1072" h="2100014">
                <a:moveTo>
                  <a:pt x="2997431" y="1095740"/>
                </a:moveTo>
                <a:lnTo>
                  <a:pt x="490493" y="6032"/>
                </a:lnTo>
                <a:cubicBezTo>
                  <a:pt x="453750" y="-9939"/>
                  <a:pt x="411018" y="6899"/>
                  <a:pt x="395046" y="43642"/>
                </a:cubicBezTo>
                <a:lnTo>
                  <a:pt x="0" y="952470"/>
                </a:lnTo>
                <a:lnTo>
                  <a:pt x="180766" y="1124383"/>
                </a:lnTo>
                <a:cubicBezTo>
                  <a:pt x="473072" y="1380980"/>
                  <a:pt x="820326" y="1603556"/>
                  <a:pt x="1212325" y="1773949"/>
                </a:cubicBezTo>
                <a:cubicBezTo>
                  <a:pt x="1604324" y="1944342"/>
                  <a:pt x="2003956" y="2046420"/>
                  <a:pt x="2390980" y="2085112"/>
                </a:cubicBezTo>
                <a:lnTo>
                  <a:pt x="2639995" y="2100014"/>
                </a:lnTo>
                <a:lnTo>
                  <a:pt x="3035041" y="1191186"/>
                </a:lnTo>
                <a:cubicBezTo>
                  <a:pt x="3051012" y="1154444"/>
                  <a:pt x="3034174" y="1111711"/>
                  <a:pt x="2997431" y="1095740"/>
                </a:cubicBezTo>
                <a:close/>
              </a:path>
            </a:pathLst>
          </a:custGeom>
          <a:effectLst>
            <a:softEdge rad="12700"/>
          </a:effectLst>
        </p:spPr>
      </p:pic>
      <p:sp>
        <p:nvSpPr>
          <p:cNvPr id="27" name="矩形: 圆角 26"/>
          <p:cNvSpPr/>
          <p:nvPr/>
        </p:nvSpPr>
        <p:spPr>
          <a:xfrm>
            <a:off x="5169565" y="1387418"/>
            <a:ext cx="843687" cy="843687"/>
          </a:xfrm>
          <a:prstGeom prst="roundRect">
            <a:avLst>
              <a:gd name="adj" fmla="val 10042"/>
            </a:avLst>
          </a:prstGeom>
          <a:gradFill flip="none" rotWithShape="1">
            <a:gsLst>
              <a:gs pos="64000">
                <a:schemeClr val="accent2">
                  <a:lumMod val="0"/>
                  <a:lumOff val="100000"/>
                </a:schemeClr>
              </a:gs>
              <a:gs pos="11000">
                <a:schemeClr val="accent2">
                  <a:lumMod val="5000"/>
                  <a:lumOff val="95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school-building_46763"/>
          <p:cNvSpPr>
            <a:spLocks noChangeAspect="1"/>
          </p:cNvSpPr>
          <p:nvPr/>
        </p:nvSpPr>
        <p:spPr bwMode="auto">
          <a:xfrm>
            <a:off x="5303390" y="1501482"/>
            <a:ext cx="576036" cy="582469"/>
          </a:xfrm>
          <a:custGeom>
            <a:avLst/>
            <a:gdLst>
              <a:gd name="connsiteX0" fmla="*/ 70667 w 600060"/>
              <a:gd name="connsiteY0" fmla="*/ 525616 h 606761"/>
              <a:gd name="connsiteX1" fmla="*/ 334206 w 600060"/>
              <a:gd name="connsiteY1" fmla="*/ 525616 h 606761"/>
              <a:gd name="connsiteX2" fmla="*/ 334206 w 600060"/>
              <a:gd name="connsiteY2" fmla="*/ 546085 h 606761"/>
              <a:gd name="connsiteX3" fmla="*/ 70667 w 600060"/>
              <a:gd name="connsiteY3" fmla="*/ 546085 h 606761"/>
              <a:gd name="connsiteX4" fmla="*/ 394976 w 600060"/>
              <a:gd name="connsiteY4" fmla="*/ 485409 h 606761"/>
              <a:gd name="connsiteX5" fmla="*/ 394976 w 600060"/>
              <a:gd name="connsiteY5" fmla="*/ 505887 h 606761"/>
              <a:gd name="connsiteX6" fmla="*/ 445108 w 600060"/>
              <a:gd name="connsiteY6" fmla="*/ 505887 h 606761"/>
              <a:gd name="connsiteX7" fmla="*/ 445108 w 600060"/>
              <a:gd name="connsiteY7" fmla="*/ 525607 h 606761"/>
              <a:gd name="connsiteX8" fmla="*/ 394976 w 600060"/>
              <a:gd name="connsiteY8" fmla="*/ 525607 h 606761"/>
              <a:gd name="connsiteX9" fmla="*/ 394976 w 600060"/>
              <a:gd name="connsiteY9" fmla="*/ 546085 h 606761"/>
              <a:gd name="connsiteX10" fmla="*/ 445108 w 600060"/>
              <a:gd name="connsiteY10" fmla="*/ 546085 h 606761"/>
              <a:gd name="connsiteX11" fmla="*/ 445108 w 600060"/>
              <a:gd name="connsiteY11" fmla="*/ 566563 h 606761"/>
              <a:gd name="connsiteX12" fmla="*/ 394976 w 600060"/>
              <a:gd name="connsiteY12" fmla="*/ 566563 h 606761"/>
              <a:gd name="connsiteX13" fmla="*/ 394976 w 600060"/>
              <a:gd name="connsiteY13" fmla="*/ 586283 h 606761"/>
              <a:gd name="connsiteX14" fmla="*/ 486125 w 600060"/>
              <a:gd name="connsiteY14" fmla="*/ 586283 h 606761"/>
              <a:gd name="connsiteX15" fmla="*/ 486125 w 600060"/>
              <a:gd name="connsiteY15" fmla="*/ 485409 h 606761"/>
              <a:gd name="connsiteX16" fmla="*/ 465616 w 600060"/>
              <a:gd name="connsiteY16" fmla="*/ 485409 h 606761"/>
              <a:gd name="connsiteX17" fmla="*/ 414725 w 600060"/>
              <a:gd name="connsiteY17" fmla="*/ 485409 h 606761"/>
              <a:gd name="connsiteX18" fmla="*/ 70667 w 600060"/>
              <a:gd name="connsiteY18" fmla="*/ 464940 h 606761"/>
              <a:gd name="connsiteX19" fmla="*/ 334206 w 600060"/>
              <a:gd name="connsiteY19" fmla="*/ 464940 h 606761"/>
              <a:gd name="connsiteX20" fmla="*/ 334206 w 600060"/>
              <a:gd name="connsiteY20" fmla="*/ 485409 h 606761"/>
              <a:gd name="connsiteX21" fmla="*/ 70667 w 600060"/>
              <a:gd name="connsiteY21" fmla="*/ 485409 h 606761"/>
              <a:gd name="connsiteX22" fmla="*/ 70667 w 600060"/>
              <a:gd name="connsiteY22" fmla="*/ 404264 h 606761"/>
              <a:gd name="connsiteX23" fmla="*/ 273408 w 600060"/>
              <a:gd name="connsiteY23" fmla="*/ 404264 h 606761"/>
              <a:gd name="connsiteX24" fmla="*/ 273408 w 600060"/>
              <a:gd name="connsiteY24" fmla="*/ 424733 h 606761"/>
              <a:gd name="connsiteX25" fmla="*/ 70667 w 600060"/>
              <a:gd name="connsiteY25" fmla="*/ 424733 h 606761"/>
              <a:gd name="connsiteX26" fmla="*/ 303868 w 600060"/>
              <a:gd name="connsiteY26" fmla="*/ 282911 h 606761"/>
              <a:gd name="connsiteX27" fmla="*/ 334206 w 600060"/>
              <a:gd name="connsiteY27" fmla="*/ 282911 h 606761"/>
              <a:gd name="connsiteX28" fmla="*/ 334206 w 600060"/>
              <a:gd name="connsiteY28" fmla="*/ 303380 h 606761"/>
              <a:gd name="connsiteX29" fmla="*/ 303868 w 600060"/>
              <a:gd name="connsiteY29" fmla="*/ 303380 h 606761"/>
              <a:gd name="connsiteX30" fmla="*/ 243070 w 600060"/>
              <a:gd name="connsiteY30" fmla="*/ 282911 h 606761"/>
              <a:gd name="connsiteX31" fmla="*/ 273408 w 600060"/>
              <a:gd name="connsiteY31" fmla="*/ 282911 h 606761"/>
              <a:gd name="connsiteX32" fmla="*/ 273408 w 600060"/>
              <a:gd name="connsiteY32" fmla="*/ 303380 h 606761"/>
              <a:gd name="connsiteX33" fmla="*/ 243070 w 600060"/>
              <a:gd name="connsiteY33" fmla="*/ 303380 h 606761"/>
              <a:gd name="connsiteX34" fmla="*/ 182272 w 600060"/>
              <a:gd name="connsiteY34" fmla="*/ 282911 h 606761"/>
              <a:gd name="connsiteX35" fmla="*/ 212732 w 600060"/>
              <a:gd name="connsiteY35" fmla="*/ 282911 h 606761"/>
              <a:gd name="connsiteX36" fmla="*/ 212732 w 600060"/>
              <a:gd name="connsiteY36" fmla="*/ 303380 h 606761"/>
              <a:gd name="connsiteX37" fmla="*/ 182272 w 600060"/>
              <a:gd name="connsiteY37" fmla="*/ 303380 h 606761"/>
              <a:gd name="connsiteX38" fmla="*/ 121596 w 600060"/>
              <a:gd name="connsiteY38" fmla="*/ 282911 h 606761"/>
              <a:gd name="connsiteX39" fmla="*/ 151934 w 600060"/>
              <a:gd name="connsiteY39" fmla="*/ 282911 h 606761"/>
              <a:gd name="connsiteX40" fmla="*/ 151934 w 600060"/>
              <a:gd name="connsiteY40" fmla="*/ 303380 h 606761"/>
              <a:gd name="connsiteX41" fmla="*/ 121596 w 600060"/>
              <a:gd name="connsiteY41" fmla="*/ 303380 h 606761"/>
              <a:gd name="connsiteX42" fmla="*/ 404851 w 600060"/>
              <a:gd name="connsiteY42" fmla="*/ 263183 h 606761"/>
              <a:gd name="connsiteX43" fmla="*/ 404851 w 600060"/>
              <a:gd name="connsiteY43" fmla="*/ 323859 h 606761"/>
              <a:gd name="connsiteX44" fmla="*/ 486125 w 600060"/>
              <a:gd name="connsiteY44" fmla="*/ 323859 h 606761"/>
              <a:gd name="connsiteX45" fmla="*/ 486125 w 600060"/>
              <a:gd name="connsiteY45" fmla="*/ 263183 h 606761"/>
              <a:gd name="connsiteX46" fmla="*/ 91148 w 600060"/>
              <a:gd name="connsiteY46" fmla="*/ 263183 h 606761"/>
              <a:gd name="connsiteX47" fmla="*/ 91148 w 600060"/>
              <a:gd name="connsiteY47" fmla="*/ 323859 h 606761"/>
              <a:gd name="connsiteX48" fmla="*/ 384342 w 600060"/>
              <a:gd name="connsiteY48" fmla="*/ 323859 h 606761"/>
              <a:gd name="connsiteX49" fmla="*/ 384342 w 600060"/>
              <a:gd name="connsiteY49" fmla="*/ 263183 h 606761"/>
              <a:gd name="connsiteX50" fmla="*/ 70667 w 600060"/>
              <a:gd name="connsiteY50" fmla="*/ 161559 h 606761"/>
              <a:gd name="connsiteX51" fmla="*/ 212732 w 600060"/>
              <a:gd name="connsiteY51" fmla="*/ 161559 h 606761"/>
              <a:gd name="connsiteX52" fmla="*/ 212732 w 600060"/>
              <a:gd name="connsiteY52" fmla="*/ 182028 h 606761"/>
              <a:gd name="connsiteX53" fmla="*/ 70667 w 600060"/>
              <a:gd name="connsiteY53" fmla="*/ 182028 h 606761"/>
              <a:gd name="connsiteX54" fmla="*/ 70667 w 600060"/>
              <a:gd name="connsiteY54" fmla="*/ 111483 h 606761"/>
              <a:gd name="connsiteX55" fmla="*/ 262808 w 600060"/>
              <a:gd name="connsiteY55" fmla="*/ 111483 h 606761"/>
              <a:gd name="connsiteX56" fmla="*/ 262808 w 600060"/>
              <a:gd name="connsiteY56" fmla="*/ 131221 h 606761"/>
              <a:gd name="connsiteX57" fmla="*/ 70667 w 600060"/>
              <a:gd name="connsiteY57" fmla="*/ 131221 h 606761"/>
              <a:gd name="connsiteX58" fmla="*/ 70667 w 600060"/>
              <a:gd name="connsiteY58" fmla="*/ 60676 h 606761"/>
              <a:gd name="connsiteX59" fmla="*/ 151934 w 600060"/>
              <a:gd name="connsiteY59" fmla="*/ 60676 h 606761"/>
              <a:gd name="connsiteX60" fmla="*/ 151934 w 600060"/>
              <a:gd name="connsiteY60" fmla="*/ 81145 h 606761"/>
              <a:gd name="connsiteX61" fmla="*/ 70667 w 600060"/>
              <a:gd name="connsiteY61" fmla="*/ 81145 h 606761"/>
              <a:gd name="connsiteX62" fmla="*/ 9874 w 600060"/>
              <a:gd name="connsiteY62" fmla="*/ 0 h 606761"/>
              <a:gd name="connsiteX63" fmla="*/ 344085 w 600060"/>
              <a:gd name="connsiteY63" fmla="*/ 0 h 606761"/>
              <a:gd name="connsiteX64" fmla="*/ 350921 w 600060"/>
              <a:gd name="connsiteY64" fmla="*/ 3034 h 606761"/>
              <a:gd name="connsiteX65" fmla="*/ 401812 w 600060"/>
              <a:gd name="connsiteY65" fmla="*/ 53850 h 606761"/>
              <a:gd name="connsiteX66" fmla="*/ 387381 w 600060"/>
              <a:gd name="connsiteY66" fmla="*/ 67502 h 606761"/>
              <a:gd name="connsiteX67" fmla="*/ 353959 w 600060"/>
              <a:gd name="connsiteY67" fmla="*/ 34130 h 606761"/>
              <a:gd name="connsiteX68" fmla="*/ 353959 w 600060"/>
              <a:gd name="connsiteY68" fmla="*/ 91014 h 606761"/>
              <a:gd name="connsiteX69" fmla="*/ 334211 w 600060"/>
              <a:gd name="connsiteY69" fmla="*/ 91014 h 606761"/>
              <a:gd name="connsiteX70" fmla="*/ 334211 w 600060"/>
              <a:gd name="connsiteY70" fmla="*/ 20478 h 606761"/>
              <a:gd name="connsiteX71" fmla="*/ 19749 w 600060"/>
              <a:gd name="connsiteY71" fmla="*/ 20478 h 606761"/>
              <a:gd name="connsiteX72" fmla="*/ 19749 w 600060"/>
              <a:gd name="connsiteY72" fmla="*/ 586283 h 606761"/>
              <a:gd name="connsiteX73" fmla="*/ 374468 w 600060"/>
              <a:gd name="connsiteY73" fmla="*/ 586283 h 606761"/>
              <a:gd name="connsiteX74" fmla="*/ 374468 w 600060"/>
              <a:gd name="connsiteY74" fmla="*/ 475549 h 606761"/>
              <a:gd name="connsiteX75" fmla="*/ 384342 w 600060"/>
              <a:gd name="connsiteY75" fmla="*/ 464931 h 606761"/>
              <a:gd name="connsiteX76" fmla="*/ 404851 w 600060"/>
              <a:gd name="connsiteY76" fmla="*/ 464931 h 606761"/>
              <a:gd name="connsiteX77" fmla="*/ 404851 w 600060"/>
              <a:gd name="connsiteY77" fmla="*/ 404255 h 606761"/>
              <a:gd name="connsiteX78" fmla="*/ 425359 w 600060"/>
              <a:gd name="connsiteY78" fmla="*/ 404255 h 606761"/>
              <a:gd name="connsiteX79" fmla="*/ 425359 w 600060"/>
              <a:gd name="connsiteY79" fmla="*/ 464931 h 606761"/>
              <a:gd name="connsiteX80" fmla="*/ 455742 w 600060"/>
              <a:gd name="connsiteY80" fmla="*/ 464931 h 606761"/>
              <a:gd name="connsiteX81" fmla="*/ 455742 w 600060"/>
              <a:gd name="connsiteY81" fmla="*/ 402738 h 606761"/>
              <a:gd name="connsiteX82" fmla="*/ 463337 w 600060"/>
              <a:gd name="connsiteY82" fmla="*/ 392119 h 606761"/>
              <a:gd name="connsiteX83" fmla="*/ 580311 w 600060"/>
              <a:gd name="connsiteY83" fmla="*/ 252564 h 606761"/>
              <a:gd name="connsiteX84" fmla="*/ 438272 w 600060"/>
              <a:gd name="connsiteY84" fmla="*/ 111492 h 606761"/>
              <a:gd name="connsiteX85" fmla="*/ 294713 w 600060"/>
              <a:gd name="connsiteY85" fmla="*/ 242704 h 606761"/>
              <a:gd name="connsiteX86" fmla="*/ 495999 w 600060"/>
              <a:gd name="connsiteY86" fmla="*/ 242704 h 606761"/>
              <a:gd name="connsiteX87" fmla="*/ 505873 w 600060"/>
              <a:gd name="connsiteY87" fmla="*/ 252564 h 606761"/>
              <a:gd name="connsiteX88" fmla="*/ 505873 w 600060"/>
              <a:gd name="connsiteY88" fmla="*/ 333719 h 606761"/>
              <a:gd name="connsiteX89" fmla="*/ 495999 w 600060"/>
              <a:gd name="connsiteY89" fmla="*/ 343578 h 606761"/>
              <a:gd name="connsiteX90" fmla="*/ 80514 w 600060"/>
              <a:gd name="connsiteY90" fmla="*/ 343578 h 606761"/>
              <a:gd name="connsiteX91" fmla="*/ 70640 w 600060"/>
              <a:gd name="connsiteY91" fmla="*/ 333719 h 606761"/>
              <a:gd name="connsiteX92" fmla="*/ 70640 w 600060"/>
              <a:gd name="connsiteY92" fmla="*/ 252564 h 606761"/>
              <a:gd name="connsiteX93" fmla="*/ 80514 w 600060"/>
              <a:gd name="connsiteY93" fmla="*/ 242704 h 606761"/>
              <a:gd name="connsiteX94" fmla="*/ 274205 w 600060"/>
              <a:gd name="connsiteY94" fmla="*/ 242704 h 606761"/>
              <a:gd name="connsiteX95" fmla="*/ 438272 w 600060"/>
              <a:gd name="connsiteY95" fmla="*/ 91014 h 606761"/>
              <a:gd name="connsiteX96" fmla="*/ 600060 w 600060"/>
              <a:gd name="connsiteY96" fmla="*/ 252564 h 606761"/>
              <a:gd name="connsiteX97" fmla="*/ 475491 w 600060"/>
              <a:gd name="connsiteY97" fmla="*/ 410322 h 606761"/>
              <a:gd name="connsiteX98" fmla="*/ 475491 w 600060"/>
              <a:gd name="connsiteY98" fmla="*/ 464931 h 606761"/>
              <a:gd name="connsiteX99" fmla="*/ 495999 w 600060"/>
              <a:gd name="connsiteY99" fmla="*/ 464931 h 606761"/>
              <a:gd name="connsiteX100" fmla="*/ 505873 w 600060"/>
              <a:gd name="connsiteY100" fmla="*/ 475549 h 606761"/>
              <a:gd name="connsiteX101" fmla="*/ 505873 w 600060"/>
              <a:gd name="connsiteY101" fmla="*/ 596901 h 606761"/>
              <a:gd name="connsiteX102" fmla="*/ 495999 w 600060"/>
              <a:gd name="connsiteY102" fmla="*/ 606761 h 606761"/>
              <a:gd name="connsiteX103" fmla="*/ 384342 w 600060"/>
              <a:gd name="connsiteY103" fmla="*/ 606761 h 606761"/>
              <a:gd name="connsiteX104" fmla="*/ 9874 w 600060"/>
              <a:gd name="connsiteY104" fmla="*/ 606761 h 606761"/>
              <a:gd name="connsiteX105" fmla="*/ 0 w 600060"/>
              <a:gd name="connsiteY105" fmla="*/ 596901 h 606761"/>
              <a:gd name="connsiteX106" fmla="*/ 0 w 600060"/>
              <a:gd name="connsiteY106" fmla="*/ 9860 h 606761"/>
              <a:gd name="connsiteX107" fmla="*/ 9874 w 600060"/>
              <a:gd name="connsiteY107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0060" h="606761">
                <a:moveTo>
                  <a:pt x="70667" y="525616"/>
                </a:moveTo>
                <a:lnTo>
                  <a:pt x="334206" y="525616"/>
                </a:lnTo>
                <a:lnTo>
                  <a:pt x="334206" y="546085"/>
                </a:lnTo>
                <a:lnTo>
                  <a:pt x="70667" y="546085"/>
                </a:lnTo>
                <a:close/>
                <a:moveTo>
                  <a:pt x="394976" y="485409"/>
                </a:moveTo>
                <a:lnTo>
                  <a:pt x="394976" y="505887"/>
                </a:lnTo>
                <a:lnTo>
                  <a:pt x="445108" y="505887"/>
                </a:lnTo>
                <a:lnTo>
                  <a:pt x="445108" y="525607"/>
                </a:lnTo>
                <a:lnTo>
                  <a:pt x="394976" y="525607"/>
                </a:lnTo>
                <a:lnTo>
                  <a:pt x="394976" y="546085"/>
                </a:lnTo>
                <a:lnTo>
                  <a:pt x="445108" y="546085"/>
                </a:lnTo>
                <a:lnTo>
                  <a:pt x="445108" y="566563"/>
                </a:lnTo>
                <a:lnTo>
                  <a:pt x="394976" y="566563"/>
                </a:lnTo>
                <a:lnTo>
                  <a:pt x="394976" y="586283"/>
                </a:lnTo>
                <a:lnTo>
                  <a:pt x="486125" y="586283"/>
                </a:lnTo>
                <a:lnTo>
                  <a:pt x="486125" y="485409"/>
                </a:lnTo>
                <a:lnTo>
                  <a:pt x="465616" y="485409"/>
                </a:lnTo>
                <a:lnTo>
                  <a:pt x="414725" y="485409"/>
                </a:lnTo>
                <a:close/>
                <a:moveTo>
                  <a:pt x="70667" y="464940"/>
                </a:moveTo>
                <a:lnTo>
                  <a:pt x="334206" y="464940"/>
                </a:lnTo>
                <a:lnTo>
                  <a:pt x="334206" y="485409"/>
                </a:lnTo>
                <a:lnTo>
                  <a:pt x="70667" y="485409"/>
                </a:lnTo>
                <a:close/>
                <a:moveTo>
                  <a:pt x="70667" y="404264"/>
                </a:moveTo>
                <a:lnTo>
                  <a:pt x="273408" y="404264"/>
                </a:lnTo>
                <a:lnTo>
                  <a:pt x="273408" y="424733"/>
                </a:lnTo>
                <a:lnTo>
                  <a:pt x="70667" y="424733"/>
                </a:lnTo>
                <a:close/>
                <a:moveTo>
                  <a:pt x="303868" y="282911"/>
                </a:moveTo>
                <a:lnTo>
                  <a:pt x="334206" y="282911"/>
                </a:lnTo>
                <a:lnTo>
                  <a:pt x="334206" y="303380"/>
                </a:lnTo>
                <a:lnTo>
                  <a:pt x="303868" y="303380"/>
                </a:lnTo>
                <a:close/>
                <a:moveTo>
                  <a:pt x="243070" y="282911"/>
                </a:moveTo>
                <a:lnTo>
                  <a:pt x="273408" y="282911"/>
                </a:lnTo>
                <a:lnTo>
                  <a:pt x="273408" y="303380"/>
                </a:lnTo>
                <a:lnTo>
                  <a:pt x="243070" y="303380"/>
                </a:lnTo>
                <a:close/>
                <a:moveTo>
                  <a:pt x="182272" y="282911"/>
                </a:moveTo>
                <a:lnTo>
                  <a:pt x="212732" y="282911"/>
                </a:lnTo>
                <a:lnTo>
                  <a:pt x="212732" y="303380"/>
                </a:lnTo>
                <a:lnTo>
                  <a:pt x="182272" y="303380"/>
                </a:lnTo>
                <a:close/>
                <a:moveTo>
                  <a:pt x="121596" y="282911"/>
                </a:moveTo>
                <a:lnTo>
                  <a:pt x="151934" y="282911"/>
                </a:lnTo>
                <a:lnTo>
                  <a:pt x="151934" y="303380"/>
                </a:lnTo>
                <a:lnTo>
                  <a:pt x="121596" y="303380"/>
                </a:lnTo>
                <a:close/>
                <a:moveTo>
                  <a:pt x="404851" y="263183"/>
                </a:moveTo>
                <a:lnTo>
                  <a:pt x="404851" y="323859"/>
                </a:lnTo>
                <a:lnTo>
                  <a:pt x="486125" y="323859"/>
                </a:lnTo>
                <a:lnTo>
                  <a:pt x="486125" y="263183"/>
                </a:lnTo>
                <a:close/>
                <a:moveTo>
                  <a:pt x="91148" y="263183"/>
                </a:moveTo>
                <a:lnTo>
                  <a:pt x="91148" y="323859"/>
                </a:lnTo>
                <a:lnTo>
                  <a:pt x="384342" y="323859"/>
                </a:lnTo>
                <a:lnTo>
                  <a:pt x="384342" y="263183"/>
                </a:lnTo>
                <a:close/>
                <a:moveTo>
                  <a:pt x="70667" y="161559"/>
                </a:moveTo>
                <a:lnTo>
                  <a:pt x="212732" y="161559"/>
                </a:lnTo>
                <a:lnTo>
                  <a:pt x="212732" y="182028"/>
                </a:lnTo>
                <a:lnTo>
                  <a:pt x="70667" y="182028"/>
                </a:lnTo>
                <a:close/>
                <a:moveTo>
                  <a:pt x="70667" y="111483"/>
                </a:moveTo>
                <a:lnTo>
                  <a:pt x="262808" y="111483"/>
                </a:lnTo>
                <a:lnTo>
                  <a:pt x="262808" y="131221"/>
                </a:lnTo>
                <a:lnTo>
                  <a:pt x="70667" y="131221"/>
                </a:lnTo>
                <a:close/>
                <a:moveTo>
                  <a:pt x="70667" y="60676"/>
                </a:moveTo>
                <a:lnTo>
                  <a:pt x="151934" y="60676"/>
                </a:lnTo>
                <a:lnTo>
                  <a:pt x="151934" y="81145"/>
                </a:lnTo>
                <a:lnTo>
                  <a:pt x="70667" y="81145"/>
                </a:lnTo>
                <a:close/>
                <a:moveTo>
                  <a:pt x="9874" y="0"/>
                </a:moveTo>
                <a:lnTo>
                  <a:pt x="344085" y="0"/>
                </a:lnTo>
                <a:cubicBezTo>
                  <a:pt x="347123" y="0"/>
                  <a:pt x="349402" y="758"/>
                  <a:pt x="350921" y="3034"/>
                </a:cubicBezTo>
                <a:lnTo>
                  <a:pt x="401812" y="53850"/>
                </a:lnTo>
                <a:lnTo>
                  <a:pt x="387381" y="67502"/>
                </a:lnTo>
                <a:lnTo>
                  <a:pt x="353959" y="34130"/>
                </a:lnTo>
                <a:lnTo>
                  <a:pt x="353959" y="91014"/>
                </a:lnTo>
                <a:lnTo>
                  <a:pt x="334211" y="91014"/>
                </a:lnTo>
                <a:lnTo>
                  <a:pt x="334211" y="20478"/>
                </a:lnTo>
                <a:lnTo>
                  <a:pt x="19749" y="20478"/>
                </a:lnTo>
                <a:lnTo>
                  <a:pt x="19749" y="586283"/>
                </a:lnTo>
                <a:lnTo>
                  <a:pt x="374468" y="586283"/>
                </a:lnTo>
                <a:lnTo>
                  <a:pt x="374468" y="475549"/>
                </a:lnTo>
                <a:cubicBezTo>
                  <a:pt x="374468" y="469481"/>
                  <a:pt x="378266" y="464931"/>
                  <a:pt x="384342" y="464931"/>
                </a:cubicBezTo>
                <a:lnTo>
                  <a:pt x="404851" y="464931"/>
                </a:lnTo>
                <a:lnTo>
                  <a:pt x="404851" y="404255"/>
                </a:lnTo>
                <a:lnTo>
                  <a:pt x="425359" y="404255"/>
                </a:lnTo>
                <a:lnTo>
                  <a:pt x="425359" y="464931"/>
                </a:lnTo>
                <a:lnTo>
                  <a:pt x="455742" y="464931"/>
                </a:lnTo>
                <a:lnTo>
                  <a:pt x="455742" y="402738"/>
                </a:lnTo>
                <a:cubicBezTo>
                  <a:pt x="455742" y="397428"/>
                  <a:pt x="458780" y="393636"/>
                  <a:pt x="463337" y="392119"/>
                </a:cubicBezTo>
                <a:cubicBezTo>
                  <a:pt x="531699" y="379984"/>
                  <a:pt x="580311" y="321583"/>
                  <a:pt x="580311" y="252564"/>
                </a:cubicBezTo>
                <a:cubicBezTo>
                  <a:pt x="580311" y="175202"/>
                  <a:pt x="516507" y="111492"/>
                  <a:pt x="438272" y="111492"/>
                </a:cubicBezTo>
                <a:cubicBezTo>
                  <a:pt x="362315" y="111492"/>
                  <a:pt x="299270" y="169893"/>
                  <a:pt x="294713" y="242704"/>
                </a:cubicBezTo>
                <a:lnTo>
                  <a:pt x="495999" y="242704"/>
                </a:lnTo>
                <a:cubicBezTo>
                  <a:pt x="502076" y="242704"/>
                  <a:pt x="505873" y="246497"/>
                  <a:pt x="505873" y="252564"/>
                </a:cubicBezTo>
                <a:lnTo>
                  <a:pt x="505873" y="333719"/>
                </a:lnTo>
                <a:cubicBezTo>
                  <a:pt x="505873" y="339786"/>
                  <a:pt x="502076" y="343578"/>
                  <a:pt x="495999" y="343578"/>
                </a:cubicBezTo>
                <a:lnTo>
                  <a:pt x="80514" y="343578"/>
                </a:lnTo>
                <a:cubicBezTo>
                  <a:pt x="74438" y="343578"/>
                  <a:pt x="70640" y="339786"/>
                  <a:pt x="70640" y="333719"/>
                </a:cubicBezTo>
                <a:lnTo>
                  <a:pt x="70640" y="252564"/>
                </a:lnTo>
                <a:cubicBezTo>
                  <a:pt x="70640" y="246497"/>
                  <a:pt x="74438" y="242704"/>
                  <a:pt x="80514" y="242704"/>
                </a:cubicBezTo>
                <a:lnTo>
                  <a:pt x="274205" y="242704"/>
                </a:lnTo>
                <a:cubicBezTo>
                  <a:pt x="279522" y="158516"/>
                  <a:pt x="350162" y="91014"/>
                  <a:pt x="438272" y="91014"/>
                </a:cubicBezTo>
                <a:cubicBezTo>
                  <a:pt x="527141" y="91014"/>
                  <a:pt x="600060" y="163825"/>
                  <a:pt x="600060" y="252564"/>
                </a:cubicBezTo>
                <a:cubicBezTo>
                  <a:pt x="600060" y="328409"/>
                  <a:pt x="548409" y="393636"/>
                  <a:pt x="475491" y="410322"/>
                </a:cubicBezTo>
                <a:lnTo>
                  <a:pt x="475491" y="464931"/>
                </a:lnTo>
                <a:lnTo>
                  <a:pt x="495999" y="464931"/>
                </a:lnTo>
                <a:cubicBezTo>
                  <a:pt x="502076" y="464931"/>
                  <a:pt x="505873" y="469481"/>
                  <a:pt x="505873" y="475549"/>
                </a:cubicBezTo>
                <a:lnTo>
                  <a:pt x="505873" y="596901"/>
                </a:lnTo>
                <a:cubicBezTo>
                  <a:pt x="505873" y="602969"/>
                  <a:pt x="502076" y="606761"/>
                  <a:pt x="495999" y="606761"/>
                </a:cubicBezTo>
                <a:lnTo>
                  <a:pt x="384342" y="606761"/>
                </a:lnTo>
                <a:lnTo>
                  <a:pt x="9874" y="606761"/>
                </a:lnTo>
                <a:cubicBezTo>
                  <a:pt x="3798" y="606761"/>
                  <a:pt x="0" y="602969"/>
                  <a:pt x="0" y="596901"/>
                </a:cubicBezTo>
                <a:lnTo>
                  <a:pt x="0" y="9860"/>
                </a:lnTo>
                <a:cubicBezTo>
                  <a:pt x="0" y="3792"/>
                  <a:pt x="3798" y="0"/>
                  <a:pt x="987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85000"/>
                  <a:lumOff val="15000"/>
                </a:schemeClr>
              </a:gs>
              <a:gs pos="0">
                <a:schemeClr val="accent2">
                  <a:lumMod val="95000"/>
                  <a:lumOff val="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704256" y="2375403"/>
            <a:ext cx="1774303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65W" panose="020B0604020202020204" pitchFamily="34" charset="-122"/>
                <a:ea typeface="汉仪雅酷黑 65W" panose="020B0604020202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76200" dist="177800" dir="8100000" algn="tr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添加关键词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23410" y="3303656"/>
            <a:ext cx="2735996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sp>
        <p:nvSpPr>
          <p:cNvPr id="36" name="任意多边形: 形状 35"/>
          <p:cNvSpPr/>
          <p:nvPr/>
        </p:nvSpPr>
        <p:spPr>
          <a:xfrm>
            <a:off x="0" y="5816600"/>
            <a:ext cx="12192000" cy="1041400"/>
          </a:xfrm>
          <a:custGeom>
            <a:avLst/>
            <a:gdLst>
              <a:gd name="connsiteX0" fmla="*/ 12192000 w 12192000"/>
              <a:gd name="connsiteY0" fmla="*/ 0 h 1242274"/>
              <a:gd name="connsiteX1" fmla="*/ 12192000 w 12192000"/>
              <a:gd name="connsiteY1" fmla="*/ 1242274 h 1242274"/>
              <a:gd name="connsiteX2" fmla="*/ 0 w 12192000"/>
              <a:gd name="connsiteY2" fmla="*/ 1242274 h 1242274"/>
              <a:gd name="connsiteX3" fmla="*/ 0 w 12192000"/>
              <a:gd name="connsiteY3" fmla="*/ 0 h 1242274"/>
              <a:gd name="connsiteX4" fmla="*/ 533116 w 12192000"/>
              <a:gd name="connsiteY4" fmla="*/ 160218 h 1242274"/>
              <a:gd name="connsiteX5" fmla="*/ 6096000 w 12192000"/>
              <a:gd name="connsiteY5" fmla="*/ 843131 h 1242274"/>
              <a:gd name="connsiteX6" fmla="*/ 11658884 w 12192000"/>
              <a:gd name="connsiteY6" fmla="*/ 160218 h 124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42274">
                <a:moveTo>
                  <a:pt x="12192000" y="0"/>
                </a:moveTo>
                <a:lnTo>
                  <a:pt x="12192000" y="1242274"/>
                </a:lnTo>
                <a:lnTo>
                  <a:pt x="0" y="1242274"/>
                </a:lnTo>
                <a:lnTo>
                  <a:pt x="0" y="0"/>
                </a:lnTo>
                <a:lnTo>
                  <a:pt x="533116" y="160218"/>
                </a:lnTo>
                <a:cubicBezTo>
                  <a:pt x="2121073" y="591374"/>
                  <a:pt x="4035382" y="843131"/>
                  <a:pt x="6096000" y="843131"/>
                </a:cubicBezTo>
                <a:cubicBezTo>
                  <a:pt x="8156618" y="843131"/>
                  <a:pt x="10070927" y="591374"/>
                  <a:pt x="11658884" y="16021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4568755"/>
            <a:ext cx="12192000" cy="2289245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0D405B5-BD1A-A07F-0E1A-48E6967BF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项目背景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688651" y="1508552"/>
            <a:ext cx="2535756" cy="4358291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22635" y="3556216"/>
            <a:ext cx="1867788" cy="405381"/>
            <a:chOff x="1548717" y="3003011"/>
            <a:chExt cx="1867788" cy="405381"/>
          </a:xfrm>
        </p:grpSpPr>
        <p:sp>
          <p:nvSpPr>
            <p:cNvPr id="42" name="矩形: 圆角 41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71467" y="4113831"/>
            <a:ext cx="217012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我国目前的风能资源非常的丰富，在资源储备方面，我国的风能资源总量在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33.26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亿千瓦左右。</a:t>
            </a:r>
          </a:p>
        </p:txBody>
      </p:sp>
      <p:sp>
        <p:nvSpPr>
          <p:cNvPr id="21" name="矩形: 圆角 20"/>
          <p:cNvSpPr/>
          <p:nvPr/>
        </p:nvSpPr>
        <p:spPr>
          <a:xfrm>
            <a:off x="3447600" y="1508553"/>
            <a:ext cx="2535756" cy="435829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781584" y="3556216"/>
            <a:ext cx="1867788" cy="405381"/>
            <a:chOff x="1548717" y="3003011"/>
            <a:chExt cx="1867788" cy="405381"/>
          </a:xfrm>
        </p:grpSpPr>
        <p:sp>
          <p:nvSpPr>
            <p:cNvPr id="46" name="矩形: 圆角 45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630416" y="4113831"/>
            <a:ext cx="217012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我国目前的风能资源非常的丰富，在资源储备方面，我国的风能资源总量在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33.26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亿千瓦左右。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6208645" y="1508553"/>
            <a:ext cx="2535756" cy="435829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542629" y="3556216"/>
            <a:ext cx="1867788" cy="405381"/>
            <a:chOff x="1548717" y="3003011"/>
            <a:chExt cx="1867788" cy="405381"/>
          </a:xfrm>
        </p:grpSpPr>
        <p:sp>
          <p:nvSpPr>
            <p:cNvPr id="49" name="矩形: 圆角 48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391461" y="4113831"/>
            <a:ext cx="217012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我国目前的风能资源非常的丰富，在资源储备方面，我国的风能资源总量在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33.26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亿千瓦左右。</a:t>
            </a:r>
          </a:p>
        </p:txBody>
      </p:sp>
      <p:sp>
        <p:nvSpPr>
          <p:cNvPr id="25" name="矩形: 圆角 24"/>
          <p:cNvSpPr/>
          <p:nvPr/>
        </p:nvSpPr>
        <p:spPr>
          <a:xfrm>
            <a:off x="8968643" y="1508552"/>
            <a:ext cx="2535756" cy="4358289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302627" y="3556216"/>
            <a:ext cx="1867788" cy="405381"/>
            <a:chOff x="1548717" y="3003011"/>
            <a:chExt cx="1867788" cy="405381"/>
          </a:xfrm>
        </p:grpSpPr>
        <p:sp>
          <p:nvSpPr>
            <p:cNvPr id="52" name="矩形: 圆角 51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151459" y="4113831"/>
            <a:ext cx="2170124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我国目前的风能资源非常的丰富，在资源储备方面，我国的风能资源总量在</a:t>
            </a:r>
            <a:r>
              <a:rPr lang="en-US" altLang="zh-CN" sz="1600" spc="50" dirty="0">
                <a:solidFill>
                  <a:srgbClr val="000000"/>
                </a:solidFill>
                <a:latin typeface="+mn-ea"/>
                <a:ea typeface="+mn-ea"/>
              </a:rPr>
              <a:t>33.26</a:t>
            </a: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亿千瓦左右。</a:t>
            </a:r>
          </a:p>
        </p:txBody>
      </p:sp>
      <p:pic>
        <p:nvPicPr>
          <p:cNvPr id="9" name="图片 8" descr="蓝色的星空&#10;&#10;中度可信度描述已自动生成">
            <a:extLst>
              <a:ext uri="{FF2B5EF4-FFF2-40B4-BE49-F238E27FC236}">
                <a16:creationId xmlns:a16="http://schemas.microsoft.com/office/drawing/2014/main" id="{FCA7F50B-AE4D-37FA-CC6F-F1CA76ECED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68643" y="1508556"/>
            <a:ext cx="2535756" cy="1760829"/>
          </a:xfrm>
          <a:custGeom>
            <a:avLst/>
            <a:gdLst>
              <a:gd name="connsiteX0" fmla="*/ 63901 w 2535756"/>
              <a:gd name="connsiteY0" fmla="*/ 0 h 1760829"/>
              <a:gd name="connsiteX1" fmla="*/ 2471855 w 2535756"/>
              <a:gd name="connsiteY1" fmla="*/ 0 h 1760829"/>
              <a:gd name="connsiteX2" fmla="*/ 2535756 w 2535756"/>
              <a:gd name="connsiteY2" fmla="*/ 63901 h 1760829"/>
              <a:gd name="connsiteX3" fmla="*/ 2535756 w 2535756"/>
              <a:gd name="connsiteY3" fmla="*/ 1516034 h 1760829"/>
              <a:gd name="connsiteX4" fmla="*/ 2356610 w 2535756"/>
              <a:gd name="connsiteY4" fmla="*/ 1585322 h 1760829"/>
              <a:gd name="connsiteX5" fmla="*/ 1267878 w 2535756"/>
              <a:gd name="connsiteY5" fmla="*/ 1760829 h 1760829"/>
              <a:gd name="connsiteX6" fmla="*/ 179146 w 2535756"/>
              <a:gd name="connsiteY6" fmla="*/ 1585322 h 1760829"/>
              <a:gd name="connsiteX7" fmla="*/ 0 w 2535756"/>
              <a:gd name="connsiteY7" fmla="*/ 1516034 h 1760829"/>
              <a:gd name="connsiteX8" fmla="*/ 0 w 2535756"/>
              <a:gd name="connsiteY8" fmla="*/ 63901 h 1760829"/>
              <a:gd name="connsiteX9" fmla="*/ 63901 w 2535756"/>
              <a:gd name="connsiteY9" fmla="*/ 0 h 176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5756" h="1760829">
                <a:moveTo>
                  <a:pt x="63901" y="0"/>
                </a:moveTo>
                <a:lnTo>
                  <a:pt x="2471855" y="0"/>
                </a:lnTo>
                <a:cubicBezTo>
                  <a:pt x="2507147" y="0"/>
                  <a:pt x="2535756" y="28609"/>
                  <a:pt x="2535756" y="63901"/>
                </a:cubicBezTo>
                <a:lnTo>
                  <a:pt x="2535756" y="1516034"/>
                </a:lnTo>
                <a:lnTo>
                  <a:pt x="2356610" y="1585322"/>
                </a:lnTo>
                <a:cubicBezTo>
                  <a:pt x="2032970" y="1697251"/>
                  <a:pt x="1662087" y="1760829"/>
                  <a:pt x="1267878" y="1760829"/>
                </a:cubicBezTo>
                <a:cubicBezTo>
                  <a:pt x="873670" y="1760829"/>
                  <a:pt x="502786" y="1697251"/>
                  <a:pt x="179146" y="1585322"/>
                </a:cubicBezTo>
                <a:lnTo>
                  <a:pt x="0" y="1516034"/>
                </a:lnTo>
                <a:lnTo>
                  <a:pt x="0" y="63901"/>
                </a:lnTo>
                <a:cubicBezTo>
                  <a:pt x="0" y="28609"/>
                  <a:pt x="28609" y="0"/>
                  <a:pt x="63901" y="0"/>
                </a:cubicBez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54EB6AA-06E3-27F6-5671-928B0BBEBC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08645" y="1508554"/>
            <a:ext cx="2535756" cy="1760829"/>
          </a:xfrm>
          <a:custGeom>
            <a:avLst/>
            <a:gdLst>
              <a:gd name="connsiteX0" fmla="*/ 63901 w 2535756"/>
              <a:gd name="connsiteY0" fmla="*/ 0 h 1760829"/>
              <a:gd name="connsiteX1" fmla="*/ 2471855 w 2535756"/>
              <a:gd name="connsiteY1" fmla="*/ 0 h 1760829"/>
              <a:gd name="connsiteX2" fmla="*/ 2535756 w 2535756"/>
              <a:gd name="connsiteY2" fmla="*/ 63901 h 1760829"/>
              <a:gd name="connsiteX3" fmla="*/ 2535756 w 2535756"/>
              <a:gd name="connsiteY3" fmla="*/ 1516034 h 1760829"/>
              <a:gd name="connsiteX4" fmla="*/ 2356610 w 2535756"/>
              <a:gd name="connsiteY4" fmla="*/ 1585322 h 1760829"/>
              <a:gd name="connsiteX5" fmla="*/ 1267878 w 2535756"/>
              <a:gd name="connsiteY5" fmla="*/ 1760829 h 1760829"/>
              <a:gd name="connsiteX6" fmla="*/ 179146 w 2535756"/>
              <a:gd name="connsiteY6" fmla="*/ 1585322 h 1760829"/>
              <a:gd name="connsiteX7" fmla="*/ 0 w 2535756"/>
              <a:gd name="connsiteY7" fmla="*/ 1516034 h 1760829"/>
              <a:gd name="connsiteX8" fmla="*/ 0 w 2535756"/>
              <a:gd name="connsiteY8" fmla="*/ 63901 h 1760829"/>
              <a:gd name="connsiteX9" fmla="*/ 63901 w 2535756"/>
              <a:gd name="connsiteY9" fmla="*/ 0 h 176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5756" h="1760829">
                <a:moveTo>
                  <a:pt x="63901" y="0"/>
                </a:moveTo>
                <a:lnTo>
                  <a:pt x="2471855" y="0"/>
                </a:lnTo>
                <a:cubicBezTo>
                  <a:pt x="2507147" y="0"/>
                  <a:pt x="2535756" y="28609"/>
                  <a:pt x="2535756" y="63901"/>
                </a:cubicBezTo>
                <a:lnTo>
                  <a:pt x="2535756" y="1516034"/>
                </a:lnTo>
                <a:lnTo>
                  <a:pt x="2356610" y="1585322"/>
                </a:lnTo>
                <a:cubicBezTo>
                  <a:pt x="2032970" y="1697251"/>
                  <a:pt x="1662087" y="1760829"/>
                  <a:pt x="1267878" y="1760829"/>
                </a:cubicBezTo>
                <a:cubicBezTo>
                  <a:pt x="873670" y="1760829"/>
                  <a:pt x="502786" y="1697251"/>
                  <a:pt x="179146" y="1585322"/>
                </a:cubicBezTo>
                <a:lnTo>
                  <a:pt x="0" y="1516034"/>
                </a:lnTo>
                <a:lnTo>
                  <a:pt x="0" y="63901"/>
                </a:lnTo>
                <a:cubicBezTo>
                  <a:pt x="0" y="28609"/>
                  <a:pt x="28609" y="0"/>
                  <a:pt x="63901" y="0"/>
                </a:cubicBezTo>
                <a:close/>
              </a:path>
            </a:pathLst>
          </a:custGeom>
        </p:spPr>
      </p:pic>
      <p:pic>
        <p:nvPicPr>
          <p:cNvPr id="26" name="图片 25" descr="图片包含 户外, 塔, 大, 蓝色&#10;&#10;描述已自动生成">
            <a:extLst>
              <a:ext uri="{FF2B5EF4-FFF2-40B4-BE49-F238E27FC236}">
                <a16:creationId xmlns:a16="http://schemas.microsoft.com/office/drawing/2014/main" id="{91289441-6B14-4951-5116-D7A1F8DD0D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47600" y="1508555"/>
            <a:ext cx="2535756" cy="1760829"/>
          </a:xfrm>
          <a:custGeom>
            <a:avLst/>
            <a:gdLst>
              <a:gd name="connsiteX0" fmla="*/ 63901 w 2535756"/>
              <a:gd name="connsiteY0" fmla="*/ 0 h 1760829"/>
              <a:gd name="connsiteX1" fmla="*/ 2471855 w 2535756"/>
              <a:gd name="connsiteY1" fmla="*/ 0 h 1760829"/>
              <a:gd name="connsiteX2" fmla="*/ 2535756 w 2535756"/>
              <a:gd name="connsiteY2" fmla="*/ 63901 h 1760829"/>
              <a:gd name="connsiteX3" fmla="*/ 2535756 w 2535756"/>
              <a:gd name="connsiteY3" fmla="*/ 1516034 h 1760829"/>
              <a:gd name="connsiteX4" fmla="*/ 2356610 w 2535756"/>
              <a:gd name="connsiteY4" fmla="*/ 1585322 h 1760829"/>
              <a:gd name="connsiteX5" fmla="*/ 1267878 w 2535756"/>
              <a:gd name="connsiteY5" fmla="*/ 1760829 h 1760829"/>
              <a:gd name="connsiteX6" fmla="*/ 179146 w 2535756"/>
              <a:gd name="connsiteY6" fmla="*/ 1585322 h 1760829"/>
              <a:gd name="connsiteX7" fmla="*/ 0 w 2535756"/>
              <a:gd name="connsiteY7" fmla="*/ 1516034 h 1760829"/>
              <a:gd name="connsiteX8" fmla="*/ 0 w 2535756"/>
              <a:gd name="connsiteY8" fmla="*/ 63901 h 1760829"/>
              <a:gd name="connsiteX9" fmla="*/ 63901 w 2535756"/>
              <a:gd name="connsiteY9" fmla="*/ 0 h 176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5756" h="1760829">
                <a:moveTo>
                  <a:pt x="63901" y="0"/>
                </a:moveTo>
                <a:lnTo>
                  <a:pt x="2471855" y="0"/>
                </a:lnTo>
                <a:cubicBezTo>
                  <a:pt x="2507147" y="0"/>
                  <a:pt x="2535756" y="28609"/>
                  <a:pt x="2535756" y="63901"/>
                </a:cubicBezTo>
                <a:lnTo>
                  <a:pt x="2535756" y="1516034"/>
                </a:lnTo>
                <a:lnTo>
                  <a:pt x="2356610" y="1585322"/>
                </a:lnTo>
                <a:cubicBezTo>
                  <a:pt x="2032970" y="1697251"/>
                  <a:pt x="1662087" y="1760829"/>
                  <a:pt x="1267878" y="1760829"/>
                </a:cubicBezTo>
                <a:cubicBezTo>
                  <a:pt x="873670" y="1760829"/>
                  <a:pt x="502786" y="1697251"/>
                  <a:pt x="179146" y="1585322"/>
                </a:cubicBezTo>
                <a:lnTo>
                  <a:pt x="0" y="1516034"/>
                </a:lnTo>
                <a:lnTo>
                  <a:pt x="0" y="63901"/>
                </a:lnTo>
                <a:cubicBezTo>
                  <a:pt x="0" y="28609"/>
                  <a:pt x="28609" y="0"/>
                  <a:pt x="63901" y="0"/>
                </a:cubicBezTo>
                <a:close/>
              </a:path>
            </a:pathLst>
          </a:custGeom>
        </p:spPr>
      </p:pic>
      <p:pic>
        <p:nvPicPr>
          <p:cNvPr id="32" name="图片 31" descr="蓝色的天空&#10;&#10;描述已自动生成">
            <a:extLst>
              <a:ext uri="{FF2B5EF4-FFF2-40B4-BE49-F238E27FC236}">
                <a16:creationId xmlns:a16="http://schemas.microsoft.com/office/drawing/2014/main" id="{2F67DCBA-973B-2E46-A4B3-A3ACC15B90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8651" y="1508556"/>
            <a:ext cx="2535756" cy="1760829"/>
          </a:xfrm>
          <a:custGeom>
            <a:avLst/>
            <a:gdLst>
              <a:gd name="connsiteX0" fmla="*/ 63901 w 2535756"/>
              <a:gd name="connsiteY0" fmla="*/ 0 h 1760829"/>
              <a:gd name="connsiteX1" fmla="*/ 2471855 w 2535756"/>
              <a:gd name="connsiteY1" fmla="*/ 0 h 1760829"/>
              <a:gd name="connsiteX2" fmla="*/ 2535756 w 2535756"/>
              <a:gd name="connsiteY2" fmla="*/ 63901 h 1760829"/>
              <a:gd name="connsiteX3" fmla="*/ 2535756 w 2535756"/>
              <a:gd name="connsiteY3" fmla="*/ 1516034 h 1760829"/>
              <a:gd name="connsiteX4" fmla="*/ 2356610 w 2535756"/>
              <a:gd name="connsiteY4" fmla="*/ 1585322 h 1760829"/>
              <a:gd name="connsiteX5" fmla="*/ 1267878 w 2535756"/>
              <a:gd name="connsiteY5" fmla="*/ 1760829 h 1760829"/>
              <a:gd name="connsiteX6" fmla="*/ 179146 w 2535756"/>
              <a:gd name="connsiteY6" fmla="*/ 1585322 h 1760829"/>
              <a:gd name="connsiteX7" fmla="*/ 0 w 2535756"/>
              <a:gd name="connsiteY7" fmla="*/ 1516034 h 1760829"/>
              <a:gd name="connsiteX8" fmla="*/ 0 w 2535756"/>
              <a:gd name="connsiteY8" fmla="*/ 63901 h 1760829"/>
              <a:gd name="connsiteX9" fmla="*/ 63901 w 2535756"/>
              <a:gd name="connsiteY9" fmla="*/ 0 h 176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5756" h="1760829">
                <a:moveTo>
                  <a:pt x="63901" y="0"/>
                </a:moveTo>
                <a:lnTo>
                  <a:pt x="2471855" y="0"/>
                </a:lnTo>
                <a:cubicBezTo>
                  <a:pt x="2507147" y="0"/>
                  <a:pt x="2535756" y="28609"/>
                  <a:pt x="2535756" y="63901"/>
                </a:cubicBezTo>
                <a:lnTo>
                  <a:pt x="2535756" y="1516034"/>
                </a:lnTo>
                <a:lnTo>
                  <a:pt x="2356610" y="1585322"/>
                </a:lnTo>
                <a:cubicBezTo>
                  <a:pt x="2032970" y="1697251"/>
                  <a:pt x="1662087" y="1760829"/>
                  <a:pt x="1267878" y="1760829"/>
                </a:cubicBezTo>
                <a:cubicBezTo>
                  <a:pt x="873670" y="1760829"/>
                  <a:pt x="502786" y="1697251"/>
                  <a:pt x="179146" y="1585322"/>
                </a:cubicBezTo>
                <a:lnTo>
                  <a:pt x="0" y="1516034"/>
                </a:lnTo>
                <a:lnTo>
                  <a:pt x="0" y="63901"/>
                </a:lnTo>
                <a:cubicBezTo>
                  <a:pt x="0" y="28609"/>
                  <a:pt x="28609" y="0"/>
                  <a:pt x="63901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4077188" y="1549888"/>
            <a:ext cx="4037625" cy="4037625"/>
          </a:xfrm>
          <a:prstGeom prst="ellipse">
            <a:avLst/>
          </a:prstGeom>
          <a:solidFill>
            <a:schemeClr val="accent2">
              <a:lumMod val="20000"/>
              <a:lumOff val="80000"/>
              <a:alpha val="15000"/>
            </a:scheme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05DDB4B-97DE-B14E-743F-42346B8BE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项目背景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399681" y="1582019"/>
            <a:ext cx="1867788" cy="405381"/>
            <a:chOff x="1548717" y="3003011"/>
            <a:chExt cx="1867788" cy="405381"/>
          </a:xfrm>
        </p:grpSpPr>
        <p:sp>
          <p:nvSpPr>
            <p:cNvPr id="32" name="矩形: 圆角 31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20304" y="2187259"/>
            <a:ext cx="282654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我国目前的风能资源非常的丰富，我国的风能资源总量在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33.26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亿千瓦左右。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399681" y="4131755"/>
            <a:ext cx="1867788" cy="405381"/>
            <a:chOff x="1548717" y="3003011"/>
            <a:chExt cx="1867788" cy="405381"/>
          </a:xfrm>
        </p:grpSpPr>
        <p:sp>
          <p:nvSpPr>
            <p:cNvPr id="38" name="矩形: 圆角 37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20304" y="4755023"/>
            <a:ext cx="2826543" cy="103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我国目前的风能资源非常的丰富，我国的风能资源总量在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33.26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亿千瓦左右。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8880660" y="1582019"/>
            <a:ext cx="1867788" cy="405381"/>
            <a:chOff x="1548717" y="3003011"/>
            <a:chExt cx="1867788" cy="405381"/>
          </a:xfrm>
        </p:grpSpPr>
        <p:sp>
          <p:nvSpPr>
            <p:cNvPr id="42" name="矩形: 圆角 41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401283" y="2187259"/>
            <a:ext cx="2826543" cy="103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我国目前的风能资源非常的丰富，我国的风能资源总量在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33.26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亿千瓦左右。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8880660" y="4131755"/>
            <a:ext cx="1867788" cy="405381"/>
            <a:chOff x="1548717" y="3003011"/>
            <a:chExt cx="1867788" cy="405381"/>
          </a:xfrm>
        </p:grpSpPr>
        <p:sp>
          <p:nvSpPr>
            <p:cNvPr id="46" name="矩形: 圆角 45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输入关键词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401283" y="4736995"/>
            <a:ext cx="2826543" cy="1031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我国目前的风能资源非常的丰富，我国的风能资源总量在</a:t>
            </a:r>
            <a:r>
              <a:rPr kumimoji="0" lang="en-US" altLang="zh-CN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33.26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亿千瓦左右。</a:t>
            </a:r>
          </a:p>
        </p:txBody>
      </p:sp>
      <p:sp>
        <p:nvSpPr>
          <p:cNvPr id="50" name="椭圆 49"/>
          <p:cNvSpPr/>
          <p:nvPr/>
        </p:nvSpPr>
        <p:spPr>
          <a:xfrm>
            <a:off x="4343116" y="1815816"/>
            <a:ext cx="3505769" cy="3505769"/>
          </a:xfrm>
          <a:prstGeom prst="ellipse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25280" y="5891886"/>
            <a:ext cx="2616591" cy="0"/>
          </a:xfrm>
          <a:prstGeom prst="line">
            <a:avLst/>
          </a:prstGeom>
          <a:ln w="127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8506259" y="5891886"/>
            <a:ext cx="2616591" cy="0"/>
          </a:xfrm>
          <a:prstGeom prst="line">
            <a:avLst/>
          </a:prstGeom>
          <a:ln w="127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025280" y="3299585"/>
            <a:ext cx="2616591" cy="0"/>
          </a:xfrm>
          <a:prstGeom prst="line">
            <a:avLst/>
          </a:prstGeom>
          <a:ln w="127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506259" y="3299585"/>
            <a:ext cx="2616591" cy="0"/>
          </a:xfrm>
          <a:prstGeom prst="line">
            <a:avLst/>
          </a:prstGeom>
          <a:ln w="127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海上的风车&#10;&#10;描述已自动生成">
            <a:extLst>
              <a:ext uri="{FF2B5EF4-FFF2-40B4-BE49-F238E27FC236}">
                <a16:creationId xmlns:a16="http://schemas.microsoft.com/office/drawing/2014/main" id="{12044587-8F32-F185-7127-FEA5C43F07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6205" y="2018905"/>
            <a:ext cx="3099590" cy="3099590"/>
          </a:xfrm>
          <a:custGeom>
            <a:avLst/>
            <a:gdLst>
              <a:gd name="connsiteX0" fmla="*/ 1549795 w 3099590"/>
              <a:gd name="connsiteY0" fmla="*/ 0 h 3099590"/>
              <a:gd name="connsiteX1" fmla="*/ 3099590 w 3099590"/>
              <a:gd name="connsiteY1" fmla="*/ 1549795 h 3099590"/>
              <a:gd name="connsiteX2" fmla="*/ 1549795 w 3099590"/>
              <a:gd name="connsiteY2" fmla="*/ 3099590 h 3099590"/>
              <a:gd name="connsiteX3" fmla="*/ 0 w 3099590"/>
              <a:gd name="connsiteY3" fmla="*/ 1549795 h 3099590"/>
              <a:gd name="connsiteX4" fmla="*/ 1549795 w 3099590"/>
              <a:gd name="connsiteY4" fmla="*/ 0 h 309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9590" h="3099590">
                <a:moveTo>
                  <a:pt x="1549795" y="0"/>
                </a:moveTo>
                <a:cubicBezTo>
                  <a:pt x="2405723" y="0"/>
                  <a:pt x="3099590" y="693867"/>
                  <a:pt x="3099590" y="1549795"/>
                </a:cubicBezTo>
                <a:cubicBezTo>
                  <a:pt x="3099590" y="2405723"/>
                  <a:pt x="2405723" y="3099590"/>
                  <a:pt x="1549795" y="3099590"/>
                </a:cubicBezTo>
                <a:cubicBezTo>
                  <a:pt x="693867" y="3099590"/>
                  <a:pt x="0" y="2405723"/>
                  <a:pt x="0" y="1549795"/>
                </a:cubicBezTo>
                <a:cubicBezTo>
                  <a:pt x="0" y="693867"/>
                  <a:pt x="693867" y="0"/>
                  <a:pt x="1549795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6E4891B-341F-5921-3EEF-68FFE7825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项目背景</a:t>
            </a:r>
          </a:p>
        </p:txBody>
      </p:sp>
      <p:sp>
        <p:nvSpPr>
          <p:cNvPr id="48" name="矩形: 圆角 47"/>
          <p:cNvSpPr/>
          <p:nvPr/>
        </p:nvSpPr>
        <p:spPr>
          <a:xfrm>
            <a:off x="854119" y="2219960"/>
            <a:ext cx="1914849" cy="290830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2998831" y="2219960"/>
            <a:ext cx="1914849" cy="290830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矩形: 圆角 50"/>
          <p:cNvSpPr/>
          <p:nvPr/>
        </p:nvSpPr>
        <p:spPr>
          <a:xfrm>
            <a:off x="5144561" y="2219960"/>
            <a:ext cx="1914849" cy="290830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矩形: 圆角 51"/>
          <p:cNvSpPr/>
          <p:nvPr/>
        </p:nvSpPr>
        <p:spPr>
          <a:xfrm>
            <a:off x="7305475" y="2219960"/>
            <a:ext cx="1914849" cy="290830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9432968" y="2219960"/>
            <a:ext cx="1914849" cy="2908300"/>
          </a:xfrm>
          <a:prstGeom prst="roundRect">
            <a:avLst>
              <a:gd name="adj" fmla="val 2520"/>
            </a:avLst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noFill/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  <a:reflection blurRad="38100" stA="40000" endPos="2000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86521" y="3379357"/>
            <a:ext cx="1850044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1" spc="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20+</a:t>
            </a:r>
            <a:endParaRPr kumimoji="0" lang="zh-CN" altLang="en-US" sz="4000" b="1" i="0" u="none" strike="noStrike" kern="1200" cap="none" spc="5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42701" y="4314665"/>
            <a:ext cx="1337684" cy="405381"/>
            <a:chOff x="1548717" y="3003011"/>
            <a:chExt cx="1867788" cy="405381"/>
          </a:xfrm>
        </p:grpSpPr>
        <p:sp>
          <p:nvSpPr>
            <p:cNvPr id="57" name="矩形: 圆角 56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031233" y="3379357"/>
            <a:ext cx="1850044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1" spc="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500</a:t>
            </a:r>
            <a:endParaRPr kumimoji="0" lang="zh-CN" altLang="en-US" sz="4000" b="1" i="0" u="none" strike="noStrike" kern="1200" cap="none" spc="5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287413" y="4314665"/>
            <a:ext cx="1337684" cy="405381"/>
            <a:chOff x="1548717" y="3003011"/>
            <a:chExt cx="1867788" cy="405381"/>
          </a:xfrm>
        </p:grpSpPr>
        <p:sp>
          <p:nvSpPr>
            <p:cNvPr id="61" name="矩形: 圆角 60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5176963" y="3379357"/>
            <a:ext cx="1850044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50" normalizeH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10+</a:t>
            </a:r>
            <a:endParaRPr kumimoji="0" lang="zh-CN" altLang="en-US" sz="4000" b="1" i="0" u="none" strike="noStrike" kern="1200" cap="none" spc="5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433143" y="4314665"/>
            <a:ext cx="1337684" cy="405381"/>
            <a:chOff x="1548717" y="3003011"/>
            <a:chExt cx="1867788" cy="405381"/>
          </a:xfrm>
        </p:grpSpPr>
        <p:sp>
          <p:nvSpPr>
            <p:cNvPr id="65" name="矩形: 圆角 64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7337877" y="3379357"/>
            <a:ext cx="1850044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1" spc="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30+</a:t>
            </a:r>
            <a:endParaRPr kumimoji="0" lang="zh-CN" altLang="en-US" sz="4000" b="1" i="0" u="none" strike="noStrike" kern="1200" cap="none" spc="5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594057" y="4314665"/>
            <a:ext cx="1337684" cy="405381"/>
            <a:chOff x="1548717" y="3003011"/>
            <a:chExt cx="1867788" cy="405381"/>
          </a:xfrm>
        </p:grpSpPr>
        <p:sp>
          <p:nvSpPr>
            <p:cNvPr id="69" name="矩形: 圆角 68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9465370" y="3379357"/>
            <a:ext cx="1850044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1" spc="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99+</a:t>
            </a:r>
            <a:endParaRPr kumimoji="0" lang="zh-CN" altLang="en-US" sz="4000" b="1" i="0" u="none" strike="noStrike" kern="1200" cap="none" spc="5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9721550" y="4314665"/>
            <a:ext cx="1337684" cy="405381"/>
            <a:chOff x="1548717" y="3003011"/>
            <a:chExt cx="1867788" cy="405381"/>
          </a:xfrm>
        </p:grpSpPr>
        <p:sp>
          <p:nvSpPr>
            <p:cNvPr id="73" name="矩形: 圆角 72"/>
            <p:cNvSpPr/>
            <p:nvPr/>
          </p:nvSpPr>
          <p:spPr>
            <a:xfrm>
              <a:off x="1592588" y="3003011"/>
              <a:ext cx="1780046" cy="3950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lumMod val="88000"/>
                    <a:lumOff val="12000"/>
                  </a:schemeClr>
                </a:gs>
                <a:gs pos="0">
                  <a:schemeClr val="accent2">
                    <a:lumMod val="88000"/>
                  </a:schemeClr>
                </a:gs>
              </a:gsLst>
              <a:lin ang="13500000" scaled="1"/>
              <a:tileRect/>
            </a:gradFill>
            <a:ln w="6350">
              <a:gradFill>
                <a:gsLst>
                  <a:gs pos="0">
                    <a:schemeClr val="accent1">
                      <a:lumMod val="4000"/>
                      <a:lumOff val="9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90500" dist="190500" dir="5400000" sx="80000" sy="80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48717" y="3008282"/>
              <a:ext cx="1867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10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75" name="diploma_158276"/>
          <p:cNvSpPr>
            <a:spLocks noChangeAspect="1"/>
          </p:cNvSpPr>
          <p:nvPr/>
        </p:nvSpPr>
        <p:spPr bwMode="auto">
          <a:xfrm>
            <a:off x="1324213" y="2618600"/>
            <a:ext cx="974661" cy="699038"/>
          </a:xfrm>
          <a:custGeom>
            <a:avLst/>
            <a:gdLst>
              <a:gd name="connsiteX0" fmla="*/ 512022 w 606368"/>
              <a:gd name="connsiteY0" fmla="*/ 379219 h 434895"/>
              <a:gd name="connsiteX1" fmla="*/ 518335 w 606368"/>
              <a:gd name="connsiteY1" fmla="*/ 381798 h 434895"/>
              <a:gd name="connsiteX2" fmla="*/ 520913 w 606368"/>
              <a:gd name="connsiteY2" fmla="*/ 388110 h 434895"/>
              <a:gd name="connsiteX3" fmla="*/ 518335 w 606368"/>
              <a:gd name="connsiteY3" fmla="*/ 394334 h 434895"/>
              <a:gd name="connsiteX4" fmla="*/ 512022 w 606368"/>
              <a:gd name="connsiteY4" fmla="*/ 397001 h 434895"/>
              <a:gd name="connsiteX5" fmla="*/ 505798 w 606368"/>
              <a:gd name="connsiteY5" fmla="*/ 394334 h 434895"/>
              <a:gd name="connsiteX6" fmla="*/ 503131 w 606368"/>
              <a:gd name="connsiteY6" fmla="*/ 388110 h 434895"/>
              <a:gd name="connsiteX7" fmla="*/ 505798 w 606368"/>
              <a:gd name="connsiteY7" fmla="*/ 381798 h 434895"/>
              <a:gd name="connsiteX8" fmla="*/ 512022 w 606368"/>
              <a:gd name="connsiteY8" fmla="*/ 379219 h 434895"/>
              <a:gd name="connsiteX9" fmla="*/ 132320 w 606368"/>
              <a:gd name="connsiteY9" fmla="*/ 379219 h 434895"/>
              <a:gd name="connsiteX10" fmla="*/ 474119 w 606368"/>
              <a:gd name="connsiteY10" fmla="*/ 379219 h 434895"/>
              <a:gd name="connsiteX11" fmla="*/ 483020 w 606368"/>
              <a:gd name="connsiteY11" fmla="*/ 388110 h 434895"/>
              <a:gd name="connsiteX12" fmla="*/ 474119 w 606368"/>
              <a:gd name="connsiteY12" fmla="*/ 397001 h 434895"/>
              <a:gd name="connsiteX13" fmla="*/ 132320 w 606368"/>
              <a:gd name="connsiteY13" fmla="*/ 397001 h 434895"/>
              <a:gd name="connsiteX14" fmla="*/ 123419 w 606368"/>
              <a:gd name="connsiteY14" fmla="*/ 388110 h 434895"/>
              <a:gd name="connsiteX15" fmla="*/ 132320 w 606368"/>
              <a:gd name="connsiteY15" fmla="*/ 379219 h 434895"/>
              <a:gd name="connsiteX16" fmla="*/ 94346 w 606368"/>
              <a:gd name="connsiteY16" fmla="*/ 379219 h 434895"/>
              <a:gd name="connsiteX17" fmla="*/ 100659 w 606368"/>
              <a:gd name="connsiteY17" fmla="*/ 381798 h 434895"/>
              <a:gd name="connsiteX18" fmla="*/ 103237 w 606368"/>
              <a:gd name="connsiteY18" fmla="*/ 388110 h 434895"/>
              <a:gd name="connsiteX19" fmla="*/ 100659 w 606368"/>
              <a:gd name="connsiteY19" fmla="*/ 394334 h 434895"/>
              <a:gd name="connsiteX20" fmla="*/ 94346 w 606368"/>
              <a:gd name="connsiteY20" fmla="*/ 397001 h 434895"/>
              <a:gd name="connsiteX21" fmla="*/ 88033 w 606368"/>
              <a:gd name="connsiteY21" fmla="*/ 394334 h 434895"/>
              <a:gd name="connsiteX22" fmla="*/ 85455 w 606368"/>
              <a:gd name="connsiteY22" fmla="*/ 388110 h 434895"/>
              <a:gd name="connsiteX23" fmla="*/ 88033 w 606368"/>
              <a:gd name="connsiteY23" fmla="*/ 381798 h 434895"/>
              <a:gd name="connsiteX24" fmla="*/ 94346 w 606368"/>
              <a:gd name="connsiteY24" fmla="*/ 379219 h 434895"/>
              <a:gd name="connsiteX25" fmla="*/ 524738 w 606368"/>
              <a:gd name="connsiteY25" fmla="*/ 353333 h 434895"/>
              <a:gd name="connsiteX26" fmla="*/ 537290 w 606368"/>
              <a:gd name="connsiteY26" fmla="*/ 353333 h 434895"/>
              <a:gd name="connsiteX27" fmla="*/ 565778 w 606368"/>
              <a:gd name="connsiteY27" fmla="*/ 381793 h 434895"/>
              <a:gd name="connsiteX28" fmla="*/ 565778 w 606368"/>
              <a:gd name="connsiteY28" fmla="*/ 394334 h 434895"/>
              <a:gd name="connsiteX29" fmla="*/ 559546 w 606368"/>
              <a:gd name="connsiteY29" fmla="*/ 397002 h 434895"/>
              <a:gd name="connsiteX30" fmla="*/ 553226 w 606368"/>
              <a:gd name="connsiteY30" fmla="*/ 394334 h 434895"/>
              <a:gd name="connsiteX31" fmla="*/ 524738 w 606368"/>
              <a:gd name="connsiteY31" fmla="*/ 365873 h 434895"/>
              <a:gd name="connsiteX32" fmla="*/ 524738 w 606368"/>
              <a:gd name="connsiteY32" fmla="*/ 353333 h 434895"/>
              <a:gd name="connsiteX33" fmla="*/ 69077 w 606368"/>
              <a:gd name="connsiteY33" fmla="*/ 353333 h 434895"/>
              <a:gd name="connsiteX34" fmla="*/ 81629 w 606368"/>
              <a:gd name="connsiteY34" fmla="*/ 353333 h 434895"/>
              <a:gd name="connsiteX35" fmla="*/ 81629 w 606368"/>
              <a:gd name="connsiteY35" fmla="*/ 365873 h 434895"/>
              <a:gd name="connsiteX36" fmla="*/ 53141 w 606368"/>
              <a:gd name="connsiteY36" fmla="*/ 394334 h 434895"/>
              <a:gd name="connsiteX37" fmla="*/ 46910 w 606368"/>
              <a:gd name="connsiteY37" fmla="*/ 397002 h 434895"/>
              <a:gd name="connsiteX38" fmla="*/ 40589 w 606368"/>
              <a:gd name="connsiteY38" fmla="*/ 394334 h 434895"/>
              <a:gd name="connsiteX39" fmla="*/ 40589 w 606368"/>
              <a:gd name="connsiteY39" fmla="*/ 381793 h 434895"/>
              <a:gd name="connsiteX40" fmla="*/ 559583 w 606368"/>
              <a:gd name="connsiteY40" fmla="*/ 331799 h 434895"/>
              <a:gd name="connsiteX41" fmla="*/ 565807 w 606368"/>
              <a:gd name="connsiteY41" fmla="*/ 334456 h 434895"/>
              <a:gd name="connsiteX42" fmla="*/ 568474 w 606368"/>
              <a:gd name="connsiteY42" fmla="*/ 340655 h 434895"/>
              <a:gd name="connsiteX43" fmla="*/ 565807 w 606368"/>
              <a:gd name="connsiteY43" fmla="*/ 346943 h 434895"/>
              <a:gd name="connsiteX44" fmla="*/ 559583 w 606368"/>
              <a:gd name="connsiteY44" fmla="*/ 349511 h 434895"/>
              <a:gd name="connsiteX45" fmla="*/ 553270 w 606368"/>
              <a:gd name="connsiteY45" fmla="*/ 346943 h 434895"/>
              <a:gd name="connsiteX46" fmla="*/ 550692 w 606368"/>
              <a:gd name="connsiteY46" fmla="*/ 340655 h 434895"/>
              <a:gd name="connsiteX47" fmla="*/ 553270 w 606368"/>
              <a:gd name="connsiteY47" fmla="*/ 334456 h 434895"/>
              <a:gd name="connsiteX48" fmla="*/ 559583 w 606368"/>
              <a:gd name="connsiteY48" fmla="*/ 331799 h 434895"/>
              <a:gd name="connsiteX49" fmla="*/ 46926 w 606368"/>
              <a:gd name="connsiteY49" fmla="*/ 331799 h 434895"/>
              <a:gd name="connsiteX50" fmla="*/ 53150 w 606368"/>
              <a:gd name="connsiteY50" fmla="*/ 334456 h 434895"/>
              <a:gd name="connsiteX51" fmla="*/ 55817 w 606368"/>
              <a:gd name="connsiteY51" fmla="*/ 340655 h 434895"/>
              <a:gd name="connsiteX52" fmla="*/ 53150 w 606368"/>
              <a:gd name="connsiteY52" fmla="*/ 346943 h 434895"/>
              <a:gd name="connsiteX53" fmla="*/ 46926 w 606368"/>
              <a:gd name="connsiteY53" fmla="*/ 349511 h 434895"/>
              <a:gd name="connsiteX54" fmla="*/ 40613 w 606368"/>
              <a:gd name="connsiteY54" fmla="*/ 346943 h 434895"/>
              <a:gd name="connsiteX55" fmla="*/ 38035 w 606368"/>
              <a:gd name="connsiteY55" fmla="*/ 340655 h 434895"/>
              <a:gd name="connsiteX56" fmla="*/ 40613 w 606368"/>
              <a:gd name="connsiteY56" fmla="*/ 334456 h 434895"/>
              <a:gd name="connsiteX57" fmla="*/ 46926 w 606368"/>
              <a:gd name="connsiteY57" fmla="*/ 331799 h 434895"/>
              <a:gd name="connsiteX58" fmla="*/ 132319 w 606368"/>
              <a:gd name="connsiteY58" fmla="*/ 312817 h 434895"/>
              <a:gd name="connsiteX59" fmla="*/ 284158 w 606368"/>
              <a:gd name="connsiteY59" fmla="*/ 312817 h 434895"/>
              <a:gd name="connsiteX60" fmla="*/ 293058 w 606368"/>
              <a:gd name="connsiteY60" fmla="*/ 321708 h 434895"/>
              <a:gd name="connsiteX61" fmla="*/ 284158 w 606368"/>
              <a:gd name="connsiteY61" fmla="*/ 330599 h 434895"/>
              <a:gd name="connsiteX62" fmla="*/ 132319 w 606368"/>
              <a:gd name="connsiteY62" fmla="*/ 330599 h 434895"/>
              <a:gd name="connsiteX63" fmla="*/ 123419 w 606368"/>
              <a:gd name="connsiteY63" fmla="*/ 321708 h 434895"/>
              <a:gd name="connsiteX64" fmla="*/ 132319 w 606368"/>
              <a:gd name="connsiteY64" fmla="*/ 312817 h 434895"/>
              <a:gd name="connsiteX65" fmla="*/ 472356 w 606368"/>
              <a:gd name="connsiteY65" fmla="*/ 285991 h 434895"/>
              <a:gd name="connsiteX66" fmla="*/ 456334 w 606368"/>
              <a:gd name="connsiteY66" fmla="*/ 291678 h 434895"/>
              <a:gd name="connsiteX67" fmla="*/ 454643 w 606368"/>
              <a:gd name="connsiteY67" fmla="*/ 295855 h 434895"/>
              <a:gd name="connsiteX68" fmla="*/ 467461 w 606368"/>
              <a:gd name="connsiteY68" fmla="*/ 326957 h 434895"/>
              <a:gd name="connsiteX69" fmla="*/ 469597 w 606368"/>
              <a:gd name="connsiteY69" fmla="*/ 321981 h 434895"/>
              <a:gd name="connsiteX70" fmla="*/ 481169 w 606368"/>
              <a:gd name="connsiteY70" fmla="*/ 317182 h 434895"/>
              <a:gd name="connsiteX71" fmla="*/ 486153 w 606368"/>
              <a:gd name="connsiteY71" fmla="*/ 319226 h 434895"/>
              <a:gd name="connsiteX72" fmla="*/ 417881 w 606368"/>
              <a:gd name="connsiteY72" fmla="*/ 285369 h 434895"/>
              <a:gd name="connsiteX73" fmla="*/ 403817 w 606368"/>
              <a:gd name="connsiteY73" fmla="*/ 319226 h 434895"/>
              <a:gd name="connsiteX74" fmla="*/ 408801 w 606368"/>
              <a:gd name="connsiteY74" fmla="*/ 317182 h 434895"/>
              <a:gd name="connsiteX75" fmla="*/ 420373 w 606368"/>
              <a:gd name="connsiteY75" fmla="*/ 321981 h 434895"/>
              <a:gd name="connsiteX76" fmla="*/ 422420 w 606368"/>
              <a:gd name="connsiteY76" fmla="*/ 326957 h 434895"/>
              <a:gd name="connsiteX77" fmla="*/ 435327 w 606368"/>
              <a:gd name="connsiteY77" fmla="*/ 295855 h 434895"/>
              <a:gd name="connsiteX78" fmla="*/ 433458 w 606368"/>
              <a:gd name="connsiteY78" fmla="*/ 291323 h 434895"/>
              <a:gd name="connsiteX79" fmla="*/ 417881 w 606368"/>
              <a:gd name="connsiteY79" fmla="*/ 285369 h 434895"/>
              <a:gd name="connsiteX80" fmla="*/ 132321 w 606368"/>
              <a:gd name="connsiteY80" fmla="*/ 274923 h 434895"/>
              <a:gd name="connsiteX81" fmla="*/ 322191 w 606368"/>
              <a:gd name="connsiteY81" fmla="*/ 274923 h 434895"/>
              <a:gd name="connsiteX82" fmla="*/ 331093 w 606368"/>
              <a:gd name="connsiteY82" fmla="*/ 283779 h 434895"/>
              <a:gd name="connsiteX83" fmla="*/ 322191 w 606368"/>
              <a:gd name="connsiteY83" fmla="*/ 292635 h 434895"/>
              <a:gd name="connsiteX84" fmla="*/ 132321 w 606368"/>
              <a:gd name="connsiteY84" fmla="*/ 292635 h 434895"/>
              <a:gd name="connsiteX85" fmla="*/ 123419 w 606368"/>
              <a:gd name="connsiteY85" fmla="*/ 283779 h 434895"/>
              <a:gd name="connsiteX86" fmla="*/ 132321 w 606368"/>
              <a:gd name="connsiteY86" fmla="*/ 274923 h 434895"/>
              <a:gd name="connsiteX87" fmla="*/ 284172 w 606368"/>
              <a:gd name="connsiteY87" fmla="*/ 237029 h 434895"/>
              <a:gd name="connsiteX88" fmla="*/ 303213 w 606368"/>
              <a:gd name="connsiteY88" fmla="*/ 237029 h 434895"/>
              <a:gd name="connsiteX89" fmla="*/ 312110 w 606368"/>
              <a:gd name="connsiteY89" fmla="*/ 245920 h 434895"/>
              <a:gd name="connsiteX90" fmla="*/ 303213 w 606368"/>
              <a:gd name="connsiteY90" fmla="*/ 254811 h 434895"/>
              <a:gd name="connsiteX91" fmla="*/ 284172 w 606368"/>
              <a:gd name="connsiteY91" fmla="*/ 254811 h 434895"/>
              <a:gd name="connsiteX92" fmla="*/ 275275 w 606368"/>
              <a:gd name="connsiteY92" fmla="*/ 245920 h 434895"/>
              <a:gd name="connsiteX93" fmla="*/ 284172 w 606368"/>
              <a:gd name="connsiteY93" fmla="*/ 237029 h 434895"/>
              <a:gd name="connsiteX94" fmla="*/ 132321 w 606368"/>
              <a:gd name="connsiteY94" fmla="*/ 237029 h 434895"/>
              <a:gd name="connsiteX95" fmla="*/ 246262 w 606368"/>
              <a:gd name="connsiteY95" fmla="*/ 237029 h 434895"/>
              <a:gd name="connsiteX96" fmla="*/ 255164 w 606368"/>
              <a:gd name="connsiteY96" fmla="*/ 245920 h 434895"/>
              <a:gd name="connsiteX97" fmla="*/ 246262 w 606368"/>
              <a:gd name="connsiteY97" fmla="*/ 254811 h 434895"/>
              <a:gd name="connsiteX98" fmla="*/ 132321 w 606368"/>
              <a:gd name="connsiteY98" fmla="*/ 254811 h 434895"/>
              <a:gd name="connsiteX99" fmla="*/ 123419 w 606368"/>
              <a:gd name="connsiteY99" fmla="*/ 245920 h 434895"/>
              <a:gd name="connsiteX100" fmla="*/ 132321 w 606368"/>
              <a:gd name="connsiteY100" fmla="*/ 237029 h 434895"/>
              <a:gd name="connsiteX101" fmla="*/ 445630 w 606368"/>
              <a:gd name="connsiteY101" fmla="*/ 235772 h 434895"/>
              <a:gd name="connsiteX102" fmla="*/ 445007 w 606368"/>
              <a:gd name="connsiteY102" fmla="*/ 236394 h 434895"/>
              <a:gd name="connsiteX103" fmla="*/ 445630 w 606368"/>
              <a:gd name="connsiteY103" fmla="*/ 237017 h 434895"/>
              <a:gd name="connsiteX104" fmla="*/ 446164 w 606368"/>
              <a:gd name="connsiteY104" fmla="*/ 236394 h 434895"/>
              <a:gd name="connsiteX105" fmla="*/ 445630 w 606368"/>
              <a:gd name="connsiteY105" fmla="*/ 235772 h 434895"/>
              <a:gd name="connsiteX106" fmla="*/ 445630 w 606368"/>
              <a:gd name="connsiteY106" fmla="*/ 217977 h 434895"/>
              <a:gd name="connsiteX107" fmla="*/ 463968 w 606368"/>
              <a:gd name="connsiteY107" fmla="*/ 236394 h 434895"/>
              <a:gd name="connsiteX108" fmla="*/ 445630 w 606368"/>
              <a:gd name="connsiteY108" fmla="*/ 254812 h 434895"/>
              <a:gd name="connsiteX109" fmla="*/ 427203 w 606368"/>
              <a:gd name="connsiteY109" fmla="*/ 236394 h 434895"/>
              <a:gd name="connsiteX110" fmla="*/ 445630 w 606368"/>
              <a:gd name="connsiteY110" fmla="*/ 217977 h 434895"/>
              <a:gd name="connsiteX111" fmla="*/ 132321 w 606368"/>
              <a:gd name="connsiteY111" fmla="*/ 199065 h 434895"/>
              <a:gd name="connsiteX112" fmla="*/ 341173 w 606368"/>
              <a:gd name="connsiteY112" fmla="*/ 199065 h 434895"/>
              <a:gd name="connsiteX113" fmla="*/ 350075 w 606368"/>
              <a:gd name="connsiteY113" fmla="*/ 207956 h 434895"/>
              <a:gd name="connsiteX114" fmla="*/ 341173 w 606368"/>
              <a:gd name="connsiteY114" fmla="*/ 216847 h 434895"/>
              <a:gd name="connsiteX115" fmla="*/ 132321 w 606368"/>
              <a:gd name="connsiteY115" fmla="*/ 216847 h 434895"/>
              <a:gd name="connsiteX116" fmla="*/ 123419 w 606368"/>
              <a:gd name="connsiteY116" fmla="*/ 207956 h 434895"/>
              <a:gd name="connsiteX117" fmla="*/ 132321 w 606368"/>
              <a:gd name="connsiteY117" fmla="*/ 199065 h 434895"/>
              <a:gd name="connsiteX118" fmla="*/ 445653 w 606368"/>
              <a:gd name="connsiteY118" fmla="*/ 197927 h 434895"/>
              <a:gd name="connsiteX119" fmla="*/ 407021 w 606368"/>
              <a:gd name="connsiteY119" fmla="*/ 236405 h 434895"/>
              <a:gd name="connsiteX120" fmla="*/ 445653 w 606368"/>
              <a:gd name="connsiteY120" fmla="*/ 274883 h 434895"/>
              <a:gd name="connsiteX121" fmla="*/ 484195 w 606368"/>
              <a:gd name="connsiteY121" fmla="*/ 236405 h 434895"/>
              <a:gd name="connsiteX122" fmla="*/ 445653 w 606368"/>
              <a:gd name="connsiteY122" fmla="*/ 197927 h 434895"/>
              <a:gd name="connsiteX123" fmla="*/ 445653 w 606368"/>
              <a:gd name="connsiteY123" fmla="*/ 180154 h 434895"/>
              <a:gd name="connsiteX124" fmla="*/ 501998 w 606368"/>
              <a:gd name="connsiteY124" fmla="*/ 236405 h 434895"/>
              <a:gd name="connsiteX125" fmla="*/ 486954 w 606368"/>
              <a:gd name="connsiteY125" fmla="*/ 274616 h 434895"/>
              <a:gd name="connsiteX126" fmla="*/ 510810 w 606368"/>
              <a:gd name="connsiteY126" fmla="*/ 332200 h 434895"/>
              <a:gd name="connsiteX127" fmla="*/ 508852 w 606368"/>
              <a:gd name="connsiteY127" fmla="*/ 341886 h 434895"/>
              <a:gd name="connsiteX128" fmla="*/ 499149 w 606368"/>
              <a:gd name="connsiteY128" fmla="*/ 343841 h 434895"/>
              <a:gd name="connsiteX129" fmla="*/ 482593 w 606368"/>
              <a:gd name="connsiteY129" fmla="*/ 336999 h 434895"/>
              <a:gd name="connsiteX130" fmla="*/ 475739 w 606368"/>
              <a:gd name="connsiteY130" fmla="*/ 353528 h 434895"/>
              <a:gd name="connsiteX131" fmla="*/ 467461 w 606368"/>
              <a:gd name="connsiteY131" fmla="*/ 359037 h 434895"/>
              <a:gd name="connsiteX132" fmla="*/ 459272 w 606368"/>
              <a:gd name="connsiteY132" fmla="*/ 353528 h 434895"/>
              <a:gd name="connsiteX133" fmla="*/ 444940 w 606368"/>
              <a:gd name="connsiteY133" fmla="*/ 319048 h 434895"/>
              <a:gd name="connsiteX134" fmla="*/ 430698 w 606368"/>
              <a:gd name="connsiteY134" fmla="*/ 353528 h 434895"/>
              <a:gd name="connsiteX135" fmla="*/ 422420 w 606368"/>
              <a:gd name="connsiteY135" fmla="*/ 359037 h 434895"/>
              <a:gd name="connsiteX136" fmla="*/ 414231 w 606368"/>
              <a:gd name="connsiteY136" fmla="*/ 353528 h 434895"/>
              <a:gd name="connsiteX137" fmla="*/ 407377 w 606368"/>
              <a:gd name="connsiteY137" fmla="*/ 336999 h 434895"/>
              <a:gd name="connsiteX138" fmla="*/ 390732 w 606368"/>
              <a:gd name="connsiteY138" fmla="*/ 343841 h 434895"/>
              <a:gd name="connsiteX139" fmla="*/ 381118 w 606368"/>
              <a:gd name="connsiteY139" fmla="*/ 341886 h 434895"/>
              <a:gd name="connsiteX140" fmla="*/ 379160 w 606368"/>
              <a:gd name="connsiteY140" fmla="*/ 332200 h 434895"/>
              <a:gd name="connsiteX141" fmla="*/ 403461 w 606368"/>
              <a:gd name="connsiteY141" fmla="*/ 273728 h 434895"/>
              <a:gd name="connsiteX142" fmla="*/ 389219 w 606368"/>
              <a:gd name="connsiteY142" fmla="*/ 236405 h 434895"/>
              <a:gd name="connsiteX143" fmla="*/ 445653 w 606368"/>
              <a:gd name="connsiteY143" fmla="*/ 180154 h 434895"/>
              <a:gd name="connsiteX144" fmla="*/ 132320 w 606368"/>
              <a:gd name="connsiteY144" fmla="*/ 132663 h 434895"/>
              <a:gd name="connsiteX145" fmla="*/ 474119 w 606368"/>
              <a:gd name="connsiteY145" fmla="*/ 132663 h 434895"/>
              <a:gd name="connsiteX146" fmla="*/ 483020 w 606368"/>
              <a:gd name="connsiteY146" fmla="*/ 141554 h 434895"/>
              <a:gd name="connsiteX147" fmla="*/ 474119 w 606368"/>
              <a:gd name="connsiteY147" fmla="*/ 150445 h 434895"/>
              <a:gd name="connsiteX148" fmla="*/ 132320 w 606368"/>
              <a:gd name="connsiteY148" fmla="*/ 150445 h 434895"/>
              <a:gd name="connsiteX149" fmla="*/ 123419 w 606368"/>
              <a:gd name="connsiteY149" fmla="*/ 141554 h 434895"/>
              <a:gd name="connsiteX150" fmla="*/ 132320 w 606368"/>
              <a:gd name="connsiteY150" fmla="*/ 132663 h 434895"/>
              <a:gd name="connsiteX151" fmla="*/ 559583 w 606368"/>
              <a:gd name="connsiteY151" fmla="*/ 123278 h 434895"/>
              <a:gd name="connsiteX152" fmla="*/ 568474 w 606368"/>
              <a:gd name="connsiteY152" fmla="*/ 132165 h 434895"/>
              <a:gd name="connsiteX153" fmla="*/ 568474 w 606368"/>
              <a:gd name="connsiteY153" fmla="*/ 302801 h 434895"/>
              <a:gd name="connsiteX154" fmla="*/ 559583 w 606368"/>
              <a:gd name="connsiteY154" fmla="*/ 311688 h 434895"/>
              <a:gd name="connsiteX155" fmla="*/ 550692 w 606368"/>
              <a:gd name="connsiteY155" fmla="*/ 302801 h 434895"/>
              <a:gd name="connsiteX156" fmla="*/ 550692 w 606368"/>
              <a:gd name="connsiteY156" fmla="*/ 132165 h 434895"/>
              <a:gd name="connsiteX157" fmla="*/ 559583 w 606368"/>
              <a:gd name="connsiteY157" fmla="*/ 123278 h 434895"/>
              <a:gd name="connsiteX158" fmla="*/ 46926 w 606368"/>
              <a:gd name="connsiteY158" fmla="*/ 123278 h 434895"/>
              <a:gd name="connsiteX159" fmla="*/ 55817 w 606368"/>
              <a:gd name="connsiteY159" fmla="*/ 132165 h 434895"/>
              <a:gd name="connsiteX160" fmla="*/ 55817 w 606368"/>
              <a:gd name="connsiteY160" fmla="*/ 302801 h 434895"/>
              <a:gd name="connsiteX161" fmla="*/ 46926 w 606368"/>
              <a:gd name="connsiteY161" fmla="*/ 311688 h 434895"/>
              <a:gd name="connsiteX162" fmla="*/ 38035 w 606368"/>
              <a:gd name="connsiteY162" fmla="*/ 302801 h 434895"/>
              <a:gd name="connsiteX163" fmla="*/ 38035 w 606368"/>
              <a:gd name="connsiteY163" fmla="*/ 132165 h 434895"/>
              <a:gd name="connsiteX164" fmla="*/ 46926 w 606368"/>
              <a:gd name="connsiteY164" fmla="*/ 123278 h 434895"/>
              <a:gd name="connsiteX165" fmla="*/ 227228 w 606368"/>
              <a:gd name="connsiteY165" fmla="*/ 94840 h 434895"/>
              <a:gd name="connsiteX166" fmla="*/ 379140 w 606368"/>
              <a:gd name="connsiteY166" fmla="*/ 94840 h 434895"/>
              <a:gd name="connsiteX167" fmla="*/ 388039 w 606368"/>
              <a:gd name="connsiteY167" fmla="*/ 103731 h 434895"/>
              <a:gd name="connsiteX168" fmla="*/ 379140 w 606368"/>
              <a:gd name="connsiteY168" fmla="*/ 112622 h 434895"/>
              <a:gd name="connsiteX169" fmla="*/ 227228 w 606368"/>
              <a:gd name="connsiteY169" fmla="*/ 112622 h 434895"/>
              <a:gd name="connsiteX170" fmla="*/ 218329 w 606368"/>
              <a:gd name="connsiteY170" fmla="*/ 103731 h 434895"/>
              <a:gd name="connsiteX171" fmla="*/ 227228 w 606368"/>
              <a:gd name="connsiteY171" fmla="*/ 94840 h 434895"/>
              <a:gd name="connsiteX172" fmla="*/ 559583 w 606368"/>
              <a:gd name="connsiteY172" fmla="*/ 85314 h 434895"/>
              <a:gd name="connsiteX173" fmla="*/ 565807 w 606368"/>
              <a:gd name="connsiteY173" fmla="*/ 87892 h 434895"/>
              <a:gd name="connsiteX174" fmla="*/ 568474 w 606368"/>
              <a:gd name="connsiteY174" fmla="*/ 94205 h 434895"/>
              <a:gd name="connsiteX175" fmla="*/ 565807 w 606368"/>
              <a:gd name="connsiteY175" fmla="*/ 100517 h 434895"/>
              <a:gd name="connsiteX176" fmla="*/ 559583 w 606368"/>
              <a:gd name="connsiteY176" fmla="*/ 103096 h 434895"/>
              <a:gd name="connsiteX177" fmla="*/ 553270 w 606368"/>
              <a:gd name="connsiteY177" fmla="*/ 100517 h 434895"/>
              <a:gd name="connsiteX178" fmla="*/ 550692 w 606368"/>
              <a:gd name="connsiteY178" fmla="*/ 94205 h 434895"/>
              <a:gd name="connsiteX179" fmla="*/ 553270 w 606368"/>
              <a:gd name="connsiteY179" fmla="*/ 87892 h 434895"/>
              <a:gd name="connsiteX180" fmla="*/ 559583 w 606368"/>
              <a:gd name="connsiteY180" fmla="*/ 85314 h 434895"/>
              <a:gd name="connsiteX181" fmla="*/ 46926 w 606368"/>
              <a:gd name="connsiteY181" fmla="*/ 85314 h 434895"/>
              <a:gd name="connsiteX182" fmla="*/ 53150 w 606368"/>
              <a:gd name="connsiteY182" fmla="*/ 87892 h 434895"/>
              <a:gd name="connsiteX183" fmla="*/ 55817 w 606368"/>
              <a:gd name="connsiteY183" fmla="*/ 94205 h 434895"/>
              <a:gd name="connsiteX184" fmla="*/ 53150 w 606368"/>
              <a:gd name="connsiteY184" fmla="*/ 100517 h 434895"/>
              <a:gd name="connsiteX185" fmla="*/ 46926 w 606368"/>
              <a:gd name="connsiteY185" fmla="*/ 103096 h 434895"/>
              <a:gd name="connsiteX186" fmla="*/ 40613 w 606368"/>
              <a:gd name="connsiteY186" fmla="*/ 100517 h 434895"/>
              <a:gd name="connsiteX187" fmla="*/ 38035 w 606368"/>
              <a:gd name="connsiteY187" fmla="*/ 94205 h 434895"/>
              <a:gd name="connsiteX188" fmla="*/ 40613 w 606368"/>
              <a:gd name="connsiteY188" fmla="*/ 87892 h 434895"/>
              <a:gd name="connsiteX189" fmla="*/ 46926 w 606368"/>
              <a:gd name="connsiteY189" fmla="*/ 85314 h 434895"/>
              <a:gd name="connsiteX190" fmla="*/ 553226 w 606368"/>
              <a:gd name="connsiteY190" fmla="*/ 40516 h 434895"/>
              <a:gd name="connsiteX191" fmla="*/ 565778 w 606368"/>
              <a:gd name="connsiteY191" fmla="*/ 40516 h 434895"/>
              <a:gd name="connsiteX192" fmla="*/ 565778 w 606368"/>
              <a:gd name="connsiteY192" fmla="*/ 53056 h 434895"/>
              <a:gd name="connsiteX193" fmla="*/ 537290 w 606368"/>
              <a:gd name="connsiteY193" fmla="*/ 81517 h 434895"/>
              <a:gd name="connsiteX194" fmla="*/ 531059 w 606368"/>
              <a:gd name="connsiteY194" fmla="*/ 84185 h 434895"/>
              <a:gd name="connsiteX195" fmla="*/ 524738 w 606368"/>
              <a:gd name="connsiteY195" fmla="*/ 81517 h 434895"/>
              <a:gd name="connsiteX196" fmla="*/ 524738 w 606368"/>
              <a:gd name="connsiteY196" fmla="*/ 68976 h 434895"/>
              <a:gd name="connsiteX197" fmla="*/ 40589 w 606368"/>
              <a:gd name="connsiteY197" fmla="*/ 40516 h 434895"/>
              <a:gd name="connsiteX198" fmla="*/ 53141 w 606368"/>
              <a:gd name="connsiteY198" fmla="*/ 40516 h 434895"/>
              <a:gd name="connsiteX199" fmla="*/ 81629 w 606368"/>
              <a:gd name="connsiteY199" fmla="*/ 68976 h 434895"/>
              <a:gd name="connsiteX200" fmla="*/ 81629 w 606368"/>
              <a:gd name="connsiteY200" fmla="*/ 81517 h 434895"/>
              <a:gd name="connsiteX201" fmla="*/ 75397 w 606368"/>
              <a:gd name="connsiteY201" fmla="*/ 84185 h 434895"/>
              <a:gd name="connsiteX202" fmla="*/ 69077 w 606368"/>
              <a:gd name="connsiteY202" fmla="*/ 81517 h 434895"/>
              <a:gd name="connsiteX203" fmla="*/ 40589 w 606368"/>
              <a:gd name="connsiteY203" fmla="*/ 53056 h 434895"/>
              <a:gd name="connsiteX204" fmla="*/ 40589 w 606368"/>
              <a:gd name="connsiteY204" fmla="*/ 40516 h 434895"/>
              <a:gd name="connsiteX205" fmla="*/ 512022 w 606368"/>
              <a:gd name="connsiteY205" fmla="*/ 37964 h 434895"/>
              <a:gd name="connsiteX206" fmla="*/ 518335 w 606368"/>
              <a:gd name="connsiteY206" fmla="*/ 40542 h 434895"/>
              <a:gd name="connsiteX207" fmla="*/ 520913 w 606368"/>
              <a:gd name="connsiteY207" fmla="*/ 46855 h 434895"/>
              <a:gd name="connsiteX208" fmla="*/ 518335 w 606368"/>
              <a:gd name="connsiteY208" fmla="*/ 53079 h 434895"/>
              <a:gd name="connsiteX209" fmla="*/ 512022 w 606368"/>
              <a:gd name="connsiteY209" fmla="*/ 55746 h 434895"/>
              <a:gd name="connsiteX210" fmla="*/ 505798 w 606368"/>
              <a:gd name="connsiteY210" fmla="*/ 53079 h 434895"/>
              <a:gd name="connsiteX211" fmla="*/ 503131 w 606368"/>
              <a:gd name="connsiteY211" fmla="*/ 46855 h 434895"/>
              <a:gd name="connsiteX212" fmla="*/ 505798 w 606368"/>
              <a:gd name="connsiteY212" fmla="*/ 40542 h 434895"/>
              <a:gd name="connsiteX213" fmla="*/ 512022 w 606368"/>
              <a:gd name="connsiteY213" fmla="*/ 37964 h 434895"/>
              <a:gd name="connsiteX214" fmla="*/ 132320 w 606368"/>
              <a:gd name="connsiteY214" fmla="*/ 37964 h 434895"/>
              <a:gd name="connsiteX215" fmla="*/ 474119 w 606368"/>
              <a:gd name="connsiteY215" fmla="*/ 37964 h 434895"/>
              <a:gd name="connsiteX216" fmla="*/ 483020 w 606368"/>
              <a:gd name="connsiteY216" fmla="*/ 46855 h 434895"/>
              <a:gd name="connsiteX217" fmla="*/ 474119 w 606368"/>
              <a:gd name="connsiteY217" fmla="*/ 55746 h 434895"/>
              <a:gd name="connsiteX218" fmla="*/ 132320 w 606368"/>
              <a:gd name="connsiteY218" fmla="*/ 55746 h 434895"/>
              <a:gd name="connsiteX219" fmla="*/ 123419 w 606368"/>
              <a:gd name="connsiteY219" fmla="*/ 46855 h 434895"/>
              <a:gd name="connsiteX220" fmla="*/ 132320 w 606368"/>
              <a:gd name="connsiteY220" fmla="*/ 37964 h 434895"/>
              <a:gd name="connsiteX221" fmla="*/ 27858 w 606368"/>
              <a:gd name="connsiteY221" fmla="*/ 17776 h 434895"/>
              <a:gd name="connsiteX222" fmla="*/ 17800 w 606368"/>
              <a:gd name="connsiteY222" fmla="*/ 27820 h 434895"/>
              <a:gd name="connsiteX223" fmla="*/ 17800 w 606368"/>
              <a:gd name="connsiteY223" fmla="*/ 407075 h 434895"/>
              <a:gd name="connsiteX224" fmla="*/ 27858 w 606368"/>
              <a:gd name="connsiteY224" fmla="*/ 417119 h 434895"/>
              <a:gd name="connsiteX225" fmla="*/ 578510 w 606368"/>
              <a:gd name="connsiteY225" fmla="*/ 417119 h 434895"/>
              <a:gd name="connsiteX226" fmla="*/ 588568 w 606368"/>
              <a:gd name="connsiteY226" fmla="*/ 407075 h 434895"/>
              <a:gd name="connsiteX227" fmla="*/ 588568 w 606368"/>
              <a:gd name="connsiteY227" fmla="*/ 27820 h 434895"/>
              <a:gd name="connsiteX228" fmla="*/ 578510 w 606368"/>
              <a:gd name="connsiteY228" fmla="*/ 17776 h 434895"/>
              <a:gd name="connsiteX229" fmla="*/ 27858 w 606368"/>
              <a:gd name="connsiteY229" fmla="*/ 0 h 434895"/>
              <a:gd name="connsiteX230" fmla="*/ 578510 w 606368"/>
              <a:gd name="connsiteY230" fmla="*/ 0 h 434895"/>
              <a:gd name="connsiteX231" fmla="*/ 606368 w 606368"/>
              <a:gd name="connsiteY231" fmla="*/ 27820 h 434895"/>
              <a:gd name="connsiteX232" fmla="*/ 606368 w 606368"/>
              <a:gd name="connsiteY232" fmla="*/ 407075 h 434895"/>
              <a:gd name="connsiteX233" fmla="*/ 578510 w 606368"/>
              <a:gd name="connsiteY233" fmla="*/ 434895 h 434895"/>
              <a:gd name="connsiteX234" fmla="*/ 27858 w 606368"/>
              <a:gd name="connsiteY234" fmla="*/ 434895 h 434895"/>
              <a:gd name="connsiteX235" fmla="*/ 0 w 606368"/>
              <a:gd name="connsiteY235" fmla="*/ 407075 h 434895"/>
              <a:gd name="connsiteX236" fmla="*/ 0 w 606368"/>
              <a:gd name="connsiteY236" fmla="*/ 27820 h 434895"/>
              <a:gd name="connsiteX237" fmla="*/ 27858 w 606368"/>
              <a:gd name="connsiteY237" fmla="*/ 0 h 434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606368" h="434895">
                <a:moveTo>
                  <a:pt x="512022" y="379219"/>
                </a:moveTo>
                <a:cubicBezTo>
                  <a:pt x="514423" y="379219"/>
                  <a:pt x="516645" y="380108"/>
                  <a:pt x="518335" y="381798"/>
                </a:cubicBezTo>
                <a:cubicBezTo>
                  <a:pt x="520024" y="383487"/>
                  <a:pt x="520913" y="385710"/>
                  <a:pt x="520913" y="388110"/>
                </a:cubicBezTo>
                <a:cubicBezTo>
                  <a:pt x="520913" y="390422"/>
                  <a:pt x="520024" y="392733"/>
                  <a:pt x="518335" y="394334"/>
                </a:cubicBezTo>
                <a:cubicBezTo>
                  <a:pt x="516645" y="396023"/>
                  <a:pt x="514423" y="397001"/>
                  <a:pt x="512022" y="397001"/>
                </a:cubicBezTo>
                <a:cubicBezTo>
                  <a:pt x="509710" y="397001"/>
                  <a:pt x="507399" y="396023"/>
                  <a:pt x="505798" y="394334"/>
                </a:cubicBezTo>
                <a:cubicBezTo>
                  <a:pt x="504109" y="392733"/>
                  <a:pt x="503131" y="390422"/>
                  <a:pt x="503131" y="388110"/>
                </a:cubicBezTo>
                <a:cubicBezTo>
                  <a:pt x="503131" y="385710"/>
                  <a:pt x="504109" y="383487"/>
                  <a:pt x="505798" y="381798"/>
                </a:cubicBezTo>
                <a:cubicBezTo>
                  <a:pt x="507399" y="380108"/>
                  <a:pt x="509710" y="379219"/>
                  <a:pt x="512022" y="379219"/>
                </a:cubicBezTo>
                <a:close/>
                <a:moveTo>
                  <a:pt x="132320" y="379219"/>
                </a:moveTo>
                <a:lnTo>
                  <a:pt x="474119" y="379219"/>
                </a:lnTo>
                <a:cubicBezTo>
                  <a:pt x="479015" y="379219"/>
                  <a:pt x="483020" y="383131"/>
                  <a:pt x="483020" y="388110"/>
                </a:cubicBezTo>
                <a:cubicBezTo>
                  <a:pt x="483020" y="393000"/>
                  <a:pt x="479015" y="397001"/>
                  <a:pt x="474119" y="397001"/>
                </a:cubicBezTo>
                <a:lnTo>
                  <a:pt x="132320" y="397001"/>
                </a:lnTo>
                <a:cubicBezTo>
                  <a:pt x="127335" y="397001"/>
                  <a:pt x="123419" y="393000"/>
                  <a:pt x="123419" y="388110"/>
                </a:cubicBezTo>
                <a:cubicBezTo>
                  <a:pt x="123419" y="383131"/>
                  <a:pt x="127335" y="379219"/>
                  <a:pt x="132320" y="379219"/>
                </a:cubicBezTo>
                <a:close/>
                <a:moveTo>
                  <a:pt x="94346" y="379219"/>
                </a:moveTo>
                <a:cubicBezTo>
                  <a:pt x="96658" y="379219"/>
                  <a:pt x="98969" y="380108"/>
                  <a:pt x="100659" y="381798"/>
                </a:cubicBezTo>
                <a:cubicBezTo>
                  <a:pt x="102259" y="383487"/>
                  <a:pt x="103237" y="385710"/>
                  <a:pt x="103237" y="388110"/>
                </a:cubicBezTo>
                <a:cubicBezTo>
                  <a:pt x="103237" y="390422"/>
                  <a:pt x="102259" y="392733"/>
                  <a:pt x="100659" y="394334"/>
                </a:cubicBezTo>
                <a:cubicBezTo>
                  <a:pt x="98969" y="396023"/>
                  <a:pt x="96658" y="397001"/>
                  <a:pt x="94346" y="397001"/>
                </a:cubicBezTo>
                <a:cubicBezTo>
                  <a:pt x="92034" y="397001"/>
                  <a:pt x="89723" y="396023"/>
                  <a:pt x="88033" y="394334"/>
                </a:cubicBezTo>
                <a:cubicBezTo>
                  <a:pt x="86433" y="392733"/>
                  <a:pt x="85455" y="390422"/>
                  <a:pt x="85455" y="388110"/>
                </a:cubicBezTo>
                <a:cubicBezTo>
                  <a:pt x="85455" y="385710"/>
                  <a:pt x="86433" y="383487"/>
                  <a:pt x="88033" y="381798"/>
                </a:cubicBezTo>
                <a:cubicBezTo>
                  <a:pt x="89723" y="380108"/>
                  <a:pt x="92034" y="379219"/>
                  <a:pt x="94346" y="379219"/>
                </a:cubicBezTo>
                <a:close/>
                <a:moveTo>
                  <a:pt x="524738" y="353333"/>
                </a:moveTo>
                <a:cubicBezTo>
                  <a:pt x="528210" y="349864"/>
                  <a:pt x="533818" y="349864"/>
                  <a:pt x="537290" y="353333"/>
                </a:cubicBezTo>
                <a:lnTo>
                  <a:pt x="565778" y="381793"/>
                </a:lnTo>
                <a:cubicBezTo>
                  <a:pt x="569250" y="385262"/>
                  <a:pt x="569250" y="390865"/>
                  <a:pt x="565778" y="394334"/>
                </a:cubicBezTo>
                <a:cubicBezTo>
                  <a:pt x="564087" y="396113"/>
                  <a:pt x="561772" y="397002"/>
                  <a:pt x="559546" y="397002"/>
                </a:cubicBezTo>
                <a:cubicBezTo>
                  <a:pt x="557232" y="397002"/>
                  <a:pt x="554917" y="396113"/>
                  <a:pt x="553226" y="394334"/>
                </a:cubicBezTo>
                <a:lnTo>
                  <a:pt x="524738" y="365873"/>
                </a:lnTo>
                <a:cubicBezTo>
                  <a:pt x="521266" y="362405"/>
                  <a:pt x="521266" y="356801"/>
                  <a:pt x="524738" y="353333"/>
                </a:cubicBezTo>
                <a:close/>
                <a:moveTo>
                  <a:pt x="69077" y="353333"/>
                </a:moveTo>
                <a:cubicBezTo>
                  <a:pt x="72549" y="349864"/>
                  <a:pt x="78157" y="349864"/>
                  <a:pt x="81629" y="353333"/>
                </a:cubicBezTo>
                <a:cubicBezTo>
                  <a:pt x="85101" y="356801"/>
                  <a:pt x="85101" y="362405"/>
                  <a:pt x="81629" y="365873"/>
                </a:cubicBezTo>
                <a:lnTo>
                  <a:pt x="53141" y="394334"/>
                </a:lnTo>
                <a:cubicBezTo>
                  <a:pt x="51450" y="396113"/>
                  <a:pt x="49135" y="397002"/>
                  <a:pt x="46910" y="397002"/>
                </a:cubicBezTo>
                <a:cubicBezTo>
                  <a:pt x="44595" y="397002"/>
                  <a:pt x="42280" y="396113"/>
                  <a:pt x="40589" y="394334"/>
                </a:cubicBezTo>
                <a:cubicBezTo>
                  <a:pt x="37117" y="390865"/>
                  <a:pt x="37117" y="385262"/>
                  <a:pt x="40589" y="381793"/>
                </a:cubicBezTo>
                <a:close/>
                <a:moveTo>
                  <a:pt x="559583" y="331799"/>
                </a:moveTo>
                <a:cubicBezTo>
                  <a:pt x="561895" y="331799"/>
                  <a:pt x="564206" y="332773"/>
                  <a:pt x="565807" y="334456"/>
                </a:cubicBezTo>
                <a:cubicBezTo>
                  <a:pt x="567496" y="336050"/>
                  <a:pt x="568474" y="338353"/>
                  <a:pt x="568474" y="340655"/>
                </a:cubicBezTo>
                <a:cubicBezTo>
                  <a:pt x="568474" y="343046"/>
                  <a:pt x="567496" y="345260"/>
                  <a:pt x="565807" y="346943"/>
                </a:cubicBezTo>
                <a:cubicBezTo>
                  <a:pt x="564206" y="348626"/>
                  <a:pt x="561895" y="349511"/>
                  <a:pt x="559583" y="349511"/>
                </a:cubicBezTo>
                <a:cubicBezTo>
                  <a:pt x="557182" y="349511"/>
                  <a:pt x="554960" y="348626"/>
                  <a:pt x="553270" y="346943"/>
                </a:cubicBezTo>
                <a:cubicBezTo>
                  <a:pt x="551581" y="345260"/>
                  <a:pt x="550692" y="343046"/>
                  <a:pt x="550692" y="340655"/>
                </a:cubicBezTo>
                <a:cubicBezTo>
                  <a:pt x="550692" y="338353"/>
                  <a:pt x="551581" y="336050"/>
                  <a:pt x="553270" y="334456"/>
                </a:cubicBezTo>
                <a:cubicBezTo>
                  <a:pt x="554960" y="332773"/>
                  <a:pt x="557182" y="331799"/>
                  <a:pt x="559583" y="331799"/>
                </a:cubicBezTo>
                <a:close/>
                <a:moveTo>
                  <a:pt x="46926" y="331799"/>
                </a:moveTo>
                <a:cubicBezTo>
                  <a:pt x="49238" y="331799"/>
                  <a:pt x="51549" y="332773"/>
                  <a:pt x="53150" y="334456"/>
                </a:cubicBezTo>
                <a:cubicBezTo>
                  <a:pt x="54839" y="336050"/>
                  <a:pt x="55817" y="338353"/>
                  <a:pt x="55817" y="340655"/>
                </a:cubicBezTo>
                <a:cubicBezTo>
                  <a:pt x="55817" y="343046"/>
                  <a:pt x="54839" y="345260"/>
                  <a:pt x="53150" y="346943"/>
                </a:cubicBezTo>
                <a:cubicBezTo>
                  <a:pt x="51549" y="348626"/>
                  <a:pt x="49238" y="349511"/>
                  <a:pt x="46926" y="349511"/>
                </a:cubicBezTo>
                <a:cubicBezTo>
                  <a:pt x="44525" y="349511"/>
                  <a:pt x="42303" y="348626"/>
                  <a:pt x="40613" y="346943"/>
                </a:cubicBezTo>
                <a:cubicBezTo>
                  <a:pt x="38924" y="345260"/>
                  <a:pt x="38035" y="343046"/>
                  <a:pt x="38035" y="340655"/>
                </a:cubicBezTo>
                <a:cubicBezTo>
                  <a:pt x="38035" y="338353"/>
                  <a:pt x="38924" y="336050"/>
                  <a:pt x="40613" y="334456"/>
                </a:cubicBezTo>
                <a:cubicBezTo>
                  <a:pt x="42303" y="332773"/>
                  <a:pt x="44525" y="331799"/>
                  <a:pt x="46926" y="331799"/>
                </a:cubicBezTo>
                <a:close/>
                <a:moveTo>
                  <a:pt x="132319" y="312817"/>
                </a:moveTo>
                <a:lnTo>
                  <a:pt x="284158" y="312817"/>
                </a:lnTo>
                <a:cubicBezTo>
                  <a:pt x="289142" y="312817"/>
                  <a:pt x="293058" y="316818"/>
                  <a:pt x="293058" y="321708"/>
                </a:cubicBezTo>
                <a:cubicBezTo>
                  <a:pt x="293058" y="326598"/>
                  <a:pt x="289142" y="330599"/>
                  <a:pt x="284158" y="330599"/>
                </a:cubicBezTo>
                <a:lnTo>
                  <a:pt x="132319" y="330599"/>
                </a:lnTo>
                <a:cubicBezTo>
                  <a:pt x="127335" y="330599"/>
                  <a:pt x="123419" y="326598"/>
                  <a:pt x="123419" y="321708"/>
                </a:cubicBezTo>
                <a:cubicBezTo>
                  <a:pt x="123419" y="316818"/>
                  <a:pt x="127335" y="312817"/>
                  <a:pt x="132319" y="312817"/>
                </a:cubicBezTo>
                <a:close/>
                <a:moveTo>
                  <a:pt x="472356" y="285991"/>
                </a:moveTo>
                <a:cubicBezTo>
                  <a:pt x="467372" y="288568"/>
                  <a:pt x="462031" y="290523"/>
                  <a:pt x="456334" y="291678"/>
                </a:cubicBezTo>
                <a:lnTo>
                  <a:pt x="454643" y="295855"/>
                </a:lnTo>
                <a:lnTo>
                  <a:pt x="467461" y="326957"/>
                </a:lnTo>
                <a:lnTo>
                  <a:pt x="469597" y="321981"/>
                </a:lnTo>
                <a:cubicBezTo>
                  <a:pt x="471466" y="317449"/>
                  <a:pt x="476629" y="315316"/>
                  <a:pt x="481169" y="317182"/>
                </a:cubicBezTo>
                <a:lnTo>
                  <a:pt x="486153" y="319226"/>
                </a:lnTo>
                <a:close/>
                <a:moveTo>
                  <a:pt x="417881" y="285369"/>
                </a:moveTo>
                <a:lnTo>
                  <a:pt x="403817" y="319226"/>
                </a:lnTo>
                <a:lnTo>
                  <a:pt x="408801" y="317182"/>
                </a:lnTo>
                <a:cubicBezTo>
                  <a:pt x="413341" y="315316"/>
                  <a:pt x="418504" y="317449"/>
                  <a:pt x="420373" y="321981"/>
                </a:cubicBezTo>
                <a:lnTo>
                  <a:pt x="422420" y="326957"/>
                </a:lnTo>
                <a:lnTo>
                  <a:pt x="435327" y="295855"/>
                </a:lnTo>
                <a:lnTo>
                  <a:pt x="433458" y="291323"/>
                </a:lnTo>
                <a:cubicBezTo>
                  <a:pt x="427939" y="290168"/>
                  <a:pt x="422687" y="288124"/>
                  <a:pt x="417881" y="285369"/>
                </a:cubicBezTo>
                <a:close/>
                <a:moveTo>
                  <a:pt x="132321" y="274923"/>
                </a:moveTo>
                <a:lnTo>
                  <a:pt x="322191" y="274923"/>
                </a:lnTo>
                <a:cubicBezTo>
                  <a:pt x="327087" y="274923"/>
                  <a:pt x="331093" y="278908"/>
                  <a:pt x="331093" y="283779"/>
                </a:cubicBezTo>
                <a:cubicBezTo>
                  <a:pt x="331093" y="288738"/>
                  <a:pt x="327087" y="292635"/>
                  <a:pt x="322191" y="292635"/>
                </a:cubicBezTo>
                <a:lnTo>
                  <a:pt x="132321" y="292635"/>
                </a:lnTo>
                <a:cubicBezTo>
                  <a:pt x="127336" y="292635"/>
                  <a:pt x="123419" y="288738"/>
                  <a:pt x="123419" y="283779"/>
                </a:cubicBezTo>
                <a:cubicBezTo>
                  <a:pt x="123419" y="278908"/>
                  <a:pt x="127336" y="274923"/>
                  <a:pt x="132321" y="274923"/>
                </a:cubicBezTo>
                <a:close/>
                <a:moveTo>
                  <a:pt x="284172" y="237029"/>
                </a:moveTo>
                <a:lnTo>
                  <a:pt x="303213" y="237029"/>
                </a:lnTo>
                <a:cubicBezTo>
                  <a:pt x="308106" y="237029"/>
                  <a:pt x="312110" y="240941"/>
                  <a:pt x="312110" y="245920"/>
                </a:cubicBezTo>
                <a:cubicBezTo>
                  <a:pt x="312110" y="250810"/>
                  <a:pt x="308106" y="254811"/>
                  <a:pt x="303213" y="254811"/>
                </a:cubicBezTo>
                <a:lnTo>
                  <a:pt x="284172" y="254811"/>
                </a:lnTo>
                <a:cubicBezTo>
                  <a:pt x="279279" y="254811"/>
                  <a:pt x="275275" y="250810"/>
                  <a:pt x="275275" y="245920"/>
                </a:cubicBezTo>
                <a:cubicBezTo>
                  <a:pt x="275275" y="240941"/>
                  <a:pt x="279279" y="237029"/>
                  <a:pt x="284172" y="237029"/>
                </a:cubicBezTo>
                <a:close/>
                <a:moveTo>
                  <a:pt x="132321" y="237029"/>
                </a:moveTo>
                <a:lnTo>
                  <a:pt x="246262" y="237029"/>
                </a:lnTo>
                <a:cubicBezTo>
                  <a:pt x="251158" y="237029"/>
                  <a:pt x="255164" y="240941"/>
                  <a:pt x="255164" y="245920"/>
                </a:cubicBezTo>
                <a:cubicBezTo>
                  <a:pt x="255164" y="250810"/>
                  <a:pt x="251158" y="254811"/>
                  <a:pt x="246262" y="254811"/>
                </a:cubicBezTo>
                <a:lnTo>
                  <a:pt x="132321" y="254811"/>
                </a:lnTo>
                <a:cubicBezTo>
                  <a:pt x="127336" y="254811"/>
                  <a:pt x="123419" y="250810"/>
                  <a:pt x="123419" y="245920"/>
                </a:cubicBezTo>
                <a:cubicBezTo>
                  <a:pt x="123419" y="240941"/>
                  <a:pt x="127336" y="237029"/>
                  <a:pt x="132321" y="237029"/>
                </a:cubicBezTo>
                <a:close/>
                <a:moveTo>
                  <a:pt x="445630" y="235772"/>
                </a:moveTo>
                <a:cubicBezTo>
                  <a:pt x="445274" y="235772"/>
                  <a:pt x="445007" y="236038"/>
                  <a:pt x="445007" y="236394"/>
                </a:cubicBezTo>
                <a:cubicBezTo>
                  <a:pt x="445007" y="236750"/>
                  <a:pt x="445274" y="237017"/>
                  <a:pt x="445630" y="237017"/>
                </a:cubicBezTo>
                <a:cubicBezTo>
                  <a:pt x="445897" y="237017"/>
                  <a:pt x="446164" y="236750"/>
                  <a:pt x="446164" y="236394"/>
                </a:cubicBezTo>
                <a:cubicBezTo>
                  <a:pt x="446164" y="236038"/>
                  <a:pt x="445897" y="235772"/>
                  <a:pt x="445630" y="235772"/>
                </a:cubicBezTo>
                <a:close/>
                <a:moveTo>
                  <a:pt x="445630" y="217977"/>
                </a:moveTo>
                <a:cubicBezTo>
                  <a:pt x="455778" y="217977"/>
                  <a:pt x="463968" y="226251"/>
                  <a:pt x="463968" y="236394"/>
                </a:cubicBezTo>
                <a:cubicBezTo>
                  <a:pt x="463968" y="246538"/>
                  <a:pt x="455778" y="254812"/>
                  <a:pt x="445630" y="254812"/>
                </a:cubicBezTo>
                <a:cubicBezTo>
                  <a:pt x="435482" y="254812"/>
                  <a:pt x="427203" y="246538"/>
                  <a:pt x="427203" y="236394"/>
                </a:cubicBezTo>
                <a:cubicBezTo>
                  <a:pt x="427203" y="226251"/>
                  <a:pt x="435482" y="217977"/>
                  <a:pt x="445630" y="217977"/>
                </a:cubicBezTo>
                <a:close/>
                <a:moveTo>
                  <a:pt x="132321" y="199065"/>
                </a:moveTo>
                <a:lnTo>
                  <a:pt x="341173" y="199065"/>
                </a:lnTo>
                <a:cubicBezTo>
                  <a:pt x="346158" y="199065"/>
                  <a:pt x="350075" y="203066"/>
                  <a:pt x="350075" y="207956"/>
                </a:cubicBezTo>
                <a:cubicBezTo>
                  <a:pt x="350075" y="212846"/>
                  <a:pt x="346158" y="216847"/>
                  <a:pt x="341173" y="216847"/>
                </a:cubicBezTo>
                <a:lnTo>
                  <a:pt x="132321" y="216847"/>
                </a:lnTo>
                <a:cubicBezTo>
                  <a:pt x="127336" y="216847"/>
                  <a:pt x="123419" y="212846"/>
                  <a:pt x="123419" y="207956"/>
                </a:cubicBezTo>
                <a:cubicBezTo>
                  <a:pt x="123419" y="203066"/>
                  <a:pt x="127336" y="199065"/>
                  <a:pt x="132321" y="199065"/>
                </a:cubicBezTo>
                <a:close/>
                <a:moveTo>
                  <a:pt x="445653" y="197927"/>
                </a:moveTo>
                <a:cubicBezTo>
                  <a:pt x="424379" y="197927"/>
                  <a:pt x="407021" y="215166"/>
                  <a:pt x="407021" y="236405"/>
                </a:cubicBezTo>
                <a:cubicBezTo>
                  <a:pt x="407021" y="257643"/>
                  <a:pt x="424379" y="274883"/>
                  <a:pt x="445653" y="274883"/>
                </a:cubicBezTo>
                <a:cubicBezTo>
                  <a:pt x="466927" y="274883"/>
                  <a:pt x="484195" y="257643"/>
                  <a:pt x="484195" y="236405"/>
                </a:cubicBezTo>
                <a:cubicBezTo>
                  <a:pt x="484195" y="215166"/>
                  <a:pt x="466927" y="197927"/>
                  <a:pt x="445653" y="197927"/>
                </a:cubicBezTo>
                <a:close/>
                <a:moveTo>
                  <a:pt x="445653" y="180154"/>
                </a:moveTo>
                <a:cubicBezTo>
                  <a:pt x="476718" y="180154"/>
                  <a:pt x="501998" y="205391"/>
                  <a:pt x="501998" y="236405"/>
                </a:cubicBezTo>
                <a:cubicBezTo>
                  <a:pt x="501998" y="251156"/>
                  <a:pt x="496301" y="264575"/>
                  <a:pt x="486954" y="274616"/>
                </a:cubicBezTo>
                <a:lnTo>
                  <a:pt x="510810" y="332200"/>
                </a:lnTo>
                <a:cubicBezTo>
                  <a:pt x="512234" y="335577"/>
                  <a:pt x="511433" y="339398"/>
                  <a:pt x="508852" y="341886"/>
                </a:cubicBezTo>
                <a:cubicBezTo>
                  <a:pt x="506359" y="344463"/>
                  <a:pt x="502532" y="345263"/>
                  <a:pt x="499149" y="343841"/>
                </a:cubicBezTo>
                <a:lnTo>
                  <a:pt x="482593" y="336999"/>
                </a:lnTo>
                <a:lnTo>
                  <a:pt x="475739" y="353528"/>
                </a:lnTo>
                <a:cubicBezTo>
                  <a:pt x="474315" y="356904"/>
                  <a:pt x="471110" y="359037"/>
                  <a:pt x="467461" y="359037"/>
                </a:cubicBezTo>
                <a:cubicBezTo>
                  <a:pt x="463900" y="359037"/>
                  <a:pt x="460696" y="356904"/>
                  <a:pt x="459272" y="353528"/>
                </a:cubicBezTo>
                <a:lnTo>
                  <a:pt x="444940" y="319048"/>
                </a:lnTo>
                <a:lnTo>
                  <a:pt x="430698" y="353528"/>
                </a:lnTo>
                <a:cubicBezTo>
                  <a:pt x="429274" y="356904"/>
                  <a:pt x="426070" y="359037"/>
                  <a:pt x="422420" y="359037"/>
                </a:cubicBezTo>
                <a:cubicBezTo>
                  <a:pt x="418860" y="359037"/>
                  <a:pt x="415566" y="356904"/>
                  <a:pt x="414231" y="353528"/>
                </a:cubicBezTo>
                <a:lnTo>
                  <a:pt x="407377" y="336999"/>
                </a:lnTo>
                <a:lnTo>
                  <a:pt x="390732" y="343841"/>
                </a:lnTo>
                <a:cubicBezTo>
                  <a:pt x="387438" y="345263"/>
                  <a:pt x="383611" y="344463"/>
                  <a:pt x="381118" y="341886"/>
                </a:cubicBezTo>
                <a:cubicBezTo>
                  <a:pt x="378537" y="339398"/>
                  <a:pt x="377736" y="335577"/>
                  <a:pt x="379160" y="332200"/>
                </a:cubicBezTo>
                <a:lnTo>
                  <a:pt x="403461" y="273728"/>
                </a:lnTo>
                <a:cubicBezTo>
                  <a:pt x="394648" y="263775"/>
                  <a:pt x="389219" y="250712"/>
                  <a:pt x="389219" y="236405"/>
                </a:cubicBezTo>
                <a:cubicBezTo>
                  <a:pt x="389219" y="205391"/>
                  <a:pt x="414498" y="180154"/>
                  <a:pt x="445653" y="180154"/>
                </a:cubicBezTo>
                <a:close/>
                <a:moveTo>
                  <a:pt x="132320" y="132663"/>
                </a:moveTo>
                <a:lnTo>
                  <a:pt x="474119" y="132663"/>
                </a:lnTo>
                <a:cubicBezTo>
                  <a:pt x="479015" y="132663"/>
                  <a:pt x="483020" y="136664"/>
                  <a:pt x="483020" y="141554"/>
                </a:cubicBezTo>
                <a:cubicBezTo>
                  <a:pt x="483020" y="146533"/>
                  <a:pt x="479015" y="150445"/>
                  <a:pt x="474119" y="150445"/>
                </a:cubicBezTo>
                <a:lnTo>
                  <a:pt x="132320" y="150445"/>
                </a:lnTo>
                <a:cubicBezTo>
                  <a:pt x="127335" y="150445"/>
                  <a:pt x="123419" y="146533"/>
                  <a:pt x="123419" y="141554"/>
                </a:cubicBezTo>
                <a:cubicBezTo>
                  <a:pt x="123419" y="136664"/>
                  <a:pt x="127335" y="132663"/>
                  <a:pt x="132320" y="132663"/>
                </a:cubicBezTo>
                <a:close/>
                <a:moveTo>
                  <a:pt x="559583" y="123278"/>
                </a:moveTo>
                <a:cubicBezTo>
                  <a:pt x="564473" y="123278"/>
                  <a:pt x="568474" y="127188"/>
                  <a:pt x="568474" y="132165"/>
                </a:cubicBezTo>
                <a:lnTo>
                  <a:pt x="568474" y="302801"/>
                </a:lnTo>
                <a:cubicBezTo>
                  <a:pt x="568474" y="307689"/>
                  <a:pt x="564473" y="311688"/>
                  <a:pt x="559583" y="311688"/>
                </a:cubicBezTo>
                <a:cubicBezTo>
                  <a:pt x="554604" y="311688"/>
                  <a:pt x="550692" y="307689"/>
                  <a:pt x="550692" y="302801"/>
                </a:cubicBezTo>
                <a:lnTo>
                  <a:pt x="550692" y="132165"/>
                </a:lnTo>
                <a:cubicBezTo>
                  <a:pt x="550692" y="127188"/>
                  <a:pt x="554604" y="123278"/>
                  <a:pt x="559583" y="123278"/>
                </a:cubicBezTo>
                <a:close/>
                <a:moveTo>
                  <a:pt x="46926" y="123278"/>
                </a:moveTo>
                <a:cubicBezTo>
                  <a:pt x="51816" y="123278"/>
                  <a:pt x="55817" y="127188"/>
                  <a:pt x="55817" y="132165"/>
                </a:cubicBezTo>
                <a:lnTo>
                  <a:pt x="55817" y="302801"/>
                </a:lnTo>
                <a:cubicBezTo>
                  <a:pt x="55817" y="307689"/>
                  <a:pt x="51816" y="311688"/>
                  <a:pt x="46926" y="311688"/>
                </a:cubicBezTo>
                <a:cubicBezTo>
                  <a:pt x="41947" y="311688"/>
                  <a:pt x="38035" y="307689"/>
                  <a:pt x="38035" y="302801"/>
                </a:cubicBezTo>
                <a:lnTo>
                  <a:pt x="38035" y="132165"/>
                </a:lnTo>
                <a:cubicBezTo>
                  <a:pt x="38035" y="127188"/>
                  <a:pt x="41947" y="123278"/>
                  <a:pt x="46926" y="123278"/>
                </a:cubicBezTo>
                <a:close/>
                <a:moveTo>
                  <a:pt x="227228" y="94840"/>
                </a:moveTo>
                <a:lnTo>
                  <a:pt x="379140" y="94840"/>
                </a:lnTo>
                <a:cubicBezTo>
                  <a:pt x="384034" y="94840"/>
                  <a:pt x="388039" y="98752"/>
                  <a:pt x="388039" y="103731"/>
                </a:cubicBezTo>
                <a:cubicBezTo>
                  <a:pt x="388039" y="108621"/>
                  <a:pt x="384034" y="112622"/>
                  <a:pt x="379140" y="112622"/>
                </a:cubicBezTo>
                <a:lnTo>
                  <a:pt x="227228" y="112622"/>
                </a:lnTo>
                <a:cubicBezTo>
                  <a:pt x="222334" y="112622"/>
                  <a:pt x="218329" y="108621"/>
                  <a:pt x="218329" y="103731"/>
                </a:cubicBezTo>
                <a:cubicBezTo>
                  <a:pt x="218329" y="98752"/>
                  <a:pt x="222334" y="94840"/>
                  <a:pt x="227228" y="94840"/>
                </a:cubicBezTo>
                <a:close/>
                <a:moveTo>
                  <a:pt x="559583" y="85314"/>
                </a:moveTo>
                <a:cubicBezTo>
                  <a:pt x="561895" y="85314"/>
                  <a:pt x="564206" y="86292"/>
                  <a:pt x="565807" y="87892"/>
                </a:cubicBezTo>
                <a:cubicBezTo>
                  <a:pt x="567496" y="89582"/>
                  <a:pt x="568474" y="91893"/>
                  <a:pt x="568474" y="94205"/>
                </a:cubicBezTo>
                <a:cubicBezTo>
                  <a:pt x="568474" y="96517"/>
                  <a:pt x="567496" y="98828"/>
                  <a:pt x="565807" y="100517"/>
                </a:cubicBezTo>
                <a:cubicBezTo>
                  <a:pt x="564206" y="102118"/>
                  <a:pt x="561895" y="103096"/>
                  <a:pt x="559583" y="103096"/>
                </a:cubicBezTo>
                <a:cubicBezTo>
                  <a:pt x="557182" y="103096"/>
                  <a:pt x="554960" y="102118"/>
                  <a:pt x="553270" y="100517"/>
                </a:cubicBezTo>
                <a:cubicBezTo>
                  <a:pt x="551581" y="98828"/>
                  <a:pt x="550692" y="96517"/>
                  <a:pt x="550692" y="94205"/>
                </a:cubicBezTo>
                <a:cubicBezTo>
                  <a:pt x="550692" y="91893"/>
                  <a:pt x="551581" y="89582"/>
                  <a:pt x="553270" y="87892"/>
                </a:cubicBezTo>
                <a:cubicBezTo>
                  <a:pt x="554960" y="86292"/>
                  <a:pt x="557182" y="85314"/>
                  <a:pt x="559583" y="85314"/>
                </a:cubicBezTo>
                <a:close/>
                <a:moveTo>
                  <a:pt x="46926" y="85314"/>
                </a:moveTo>
                <a:cubicBezTo>
                  <a:pt x="49238" y="85314"/>
                  <a:pt x="51549" y="86292"/>
                  <a:pt x="53150" y="87892"/>
                </a:cubicBezTo>
                <a:cubicBezTo>
                  <a:pt x="54839" y="89582"/>
                  <a:pt x="55817" y="91893"/>
                  <a:pt x="55817" y="94205"/>
                </a:cubicBezTo>
                <a:cubicBezTo>
                  <a:pt x="55817" y="96517"/>
                  <a:pt x="54839" y="98828"/>
                  <a:pt x="53150" y="100517"/>
                </a:cubicBezTo>
                <a:cubicBezTo>
                  <a:pt x="51549" y="102118"/>
                  <a:pt x="49238" y="103096"/>
                  <a:pt x="46926" y="103096"/>
                </a:cubicBezTo>
                <a:cubicBezTo>
                  <a:pt x="44525" y="103096"/>
                  <a:pt x="42303" y="102118"/>
                  <a:pt x="40613" y="100517"/>
                </a:cubicBezTo>
                <a:cubicBezTo>
                  <a:pt x="38924" y="98828"/>
                  <a:pt x="38035" y="96517"/>
                  <a:pt x="38035" y="94205"/>
                </a:cubicBezTo>
                <a:cubicBezTo>
                  <a:pt x="38035" y="91893"/>
                  <a:pt x="38924" y="89582"/>
                  <a:pt x="40613" y="87892"/>
                </a:cubicBezTo>
                <a:cubicBezTo>
                  <a:pt x="42303" y="86292"/>
                  <a:pt x="44525" y="85314"/>
                  <a:pt x="46926" y="85314"/>
                </a:cubicBezTo>
                <a:close/>
                <a:moveTo>
                  <a:pt x="553226" y="40516"/>
                </a:moveTo>
                <a:cubicBezTo>
                  <a:pt x="556698" y="37047"/>
                  <a:pt x="562306" y="37047"/>
                  <a:pt x="565778" y="40516"/>
                </a:cubicBezTo>
                <a:cubicBezTo>
                  <a:pt x="569250" y="43984"/>
                  <a:pt x="569250" y="49587"/>
                  <a:pt x="565778" y="53056"/>
                </a:cubicBezTo>
                <a:lnTo>
                  <a:pt x="537290" y="81517"/>
                </a:lnTo>
                <a:cubicBezTo>
                  <a:pt x="535599" y="83295"/>
                  <a:pt x="533284" y="84185"/>
                  <a:pt x="531059" y="84185"/>
                </a:cubicBezTo>
                <a:cubicBezTo>
                  <a:pt x="528744" y="84185"/>
                  <a:pt x="526429" y="83295"/>
                  <a:pt x="524738" y="81517"/>
                </a:cubicBezTo>
                <a:cubicBezTo>
                  <a:pt x="521266" y="78048"/>
                  <a:pt x="521266" y="72445"/>
                  <a:pt x="524738" y="68976"/>
                </a:cubicBezTo>
                <a:close/>
                <a:moveTo>
                  <a:pt x="40589" y="40516"/>
                </a:moveTo>
                <a:cubicBezTo>
                  <a:pt x="44061" y="37047"/>
                  <a:pt x="49669" y="37047"/>
                  <a:pt x="53141" y="40516"/>
                </a:cubicBezTo>
                <a:lnTo>
                  <a:pt x="81629" y="68976"/>
                </a:lnTo>
                <a:cubicBezTo>
                  <a:pt x="85101" y="72445"/>
                  <a:pt x="85101" y="78048"/>
                  <a:pt x="81629" y="81517"/>
                </a:cubicBezTo>
                <a:cubicBezTo>
                  <a:pt x="79938" y="83295"/>
                  <a:pt x="77623" y="84185"/>
                  <a:pt x="75397" y="84185"/>
                </a:cubicBezTo>
                <a:cubicBezTo>
                  <a:pt x="73083" y="84185"/>
                  <a:pt x="70768" y="83295"/>
                  <a:pt x="69077" y="81517"/>
                </a:cubicBezTo>
                <a:lnTo>
                  <a:pt x="40589" y="53056"/>
                </a:lnTo>
                <a:cubicBezTo>
                  <a:pt x="37117" y="49587"/>
                  <a:pt x="37117" y="43984"/>
                  <a:pt x="40589" y="40516"/>
                </a:cubicBezTo>
                <a:close/>
                <a:moveTo>
                  <a:pt x="512022" y="37964"/>
                </a:moveTo>
                <a:cubicBezTo>
                  <a:pt x="514423" y="37964"/>
                  <a:pt x="516645" y="38853"/>
                  <a:pt x="518335" y="40542"/>
                </a:cubicBezTo>
                <a:cubicBezTo>
                  <a:pt x="520024" y="42232"/>
                  <a:pt x="520913" y="44454"/>
                  <a:pt x="520913" y="46855"/>
                </a:cubicBezTo>
                <a:cubicBezTo>
                  <a:pt x="520913" y="49167"/>
                  <a:pt x="520024" y="51478"/>
                  <a:pt x="518335" y="53079"/>
                </a:cubicBezTo>
                <a:cubicBezTo>
                  <a:pt x="516645" y="54768"/>
                  <a:pt x="514423" y="55746"/>
                  <a:pt x="512022" y="55746"/>
                </a:cubicBezTo>
                <a:cubicBezTo>
                  <a:pt x="509710" y="55746"/>
                  <a:pt x="507399" y="54768"/>
                  <a:pt x="505798" y="53079"/>
                </a:cubicBezTo>
                <a:cubicBezTo>
                  <a:pt x="504109" y="51478"/>
                  <a:pt x="503131" y="49167"/>
                  <a:pt x="503131" y="46855"/>
                </a:cubicBezTo>
                <a:cubicBezTo>
                  <a:pt x="503131" y="44454"/>
                  <a:pt x="504109" y="42232"/>
                  <a:pt x="505798" y="40542"/>
                </a:cubicBezTo>
                <a:cubicBezTo>
                  <a:pt x="507399" y="38853"/>
                  <a:pt x="509710" y="37964"/>
                  <a:pt x="512022" y="37964"/>
                </a:cubicBezTo>
                <a:close/>
                <a:moveTo>
                  <a:pt x="132320" y="37964"/>
                </a:moveTo>
                <a:lnTo>
                  <a:pt x="474119" y="37964"/>
                </a:lnTo>
                <a:cubicBezTo>
                  <a:pt x="479015" y="37964"/>
                  <a:pt x="483020" y="41876"/>
                  <a:pt x="483020" y="46855"/>
                </a:cubicBezTo>
                <a:cubicBezTo>
                  <a:pt x="483020" y="51745"/>
                  <a:pt x="479015" y="55746"/>
                  <a:pt x="474119" y="55746"/>
                </a:cubicBezTo>
                <a:lnTo>
                  <a:pt x="132320" y="55746"/>
                </a:lnTo>
                <a:cubicBezTo>
                  <a:pt x="127335" y="55746"/>
                  <a:pt x="123419" y="51745"/>
                  <a:pt x="123419" y="46855"/>
                </a:cubicBezTo>
                <a:cubicBezTo>
                  <a:pt x="123419" y="41876"/>
                  <a:pt x="127335" y="37964"/>
                  <a:pt x="132320" y="37964"/>
                </a:cubicBezTo>
                <a:close/>
                <a:moveTo>
                  <a:pt x="27858" y="17776"/>
                </a:moveTo>
                <a:cubicBezTo>
                  <a:pt x="22339" y="17776"/>
                  <a:pt x="17800" y="22309"/>
                  <a:pt x="17800" y="27820"/>
                </a:cubicBezTo>
                <a:lnTo>
                  <a:pt x="17800" y="407075"/>
                </a:lnTo>
                <a:cubicBezTo>
                  <a:pt x="17800" y="412586"/>
                  <a:pt x="22339" y="417119"/>
                  <a:pt x="27858" y="417119"/>
                </a:cubicBezTo>
                <a:lnTo>
                  <a:pt x="578510" y="417119"/>
                </a:lnTo>
                <a:cubicBezTo>
                  <a:pt x="584029" y="417119"/>
                  <a:pt x="588568" y="412586"/>
                  <a:pt x="588568" y="407075"/>
                </a:cubicBezTo>
                <a:lnTo>
                  <a:pt x="588568" y="27820"/>
                </a:lnTo>
                <a:cubicBezTo>
                  <a:pt x="588568" y="22309"/>
                  <a:pt x="584029" y="17776"/>
                  <a:pt x="578510" y="17776"/>
                </a:cubicBezTo>
                <a:close/>
                <a:moveTo>
                  <a:pt x="27858" y="0"/>
                </a:moveTo>
                <a:lnTo>
                  <a:pt x="578510" y="0"/>
                </a:lnTo>
                <a:cubicBezTo>
                  <a:pt x="593908" y="0"/>
                  <a:pt x="606368" y="12532"/>
                  <a:pt x="606368" y="27820"/>
                </a:cubicBezTo>
                <a:lnTo>
                  <a:pt x="606368" y="407075"/>
                </a:lnTo>
                <a:cubicBezTo>
                  <a:pt x="606368" y="422452"/>
                  <a:pt x="593908" y="434895"/>
                  <a:pt x="578510" y="434895"/>
                </a:cubicBezTo>
                <a:lnTo>
                  <a:pt x="27858" y="434895"/>
                </a:lnTo>
                <a:cubicBezTo>
                  <a:pt x="12549" y="434895"/>
                  <a:pt x="0" y="422452"/>
                  <a:pt x="0" y="407075"/>
                </a:cubicBezTo>
                <a:lnTo>
                  <a:pt x="0" y="27820"/>
                </a:lnTo>
                <a:cubicBezTo>
                  <a:pt x="0" y="12532"/>
                  <a:pt x="12549" y="0"/>
                  <a:pt x="278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86" name="diploma_158276"/>
          <p:cNvSpPr>
            <a:spLocks noChangeAspect="1"/>
          </p:cNvSpPr>
          <p:nvPr/>
        </p:nvSpPr>
        <p:spPr bwMode="auto">
          <a:xfrm>
            <a:off x="3482810" y="2592873"/>
            <a:ext cx="946890" cy="724765"/>
          </a:xfrm>
          <a:custGeom>
            <a:avLst/>
            <a:gdLst>
              <a:gd name="connsiteX0" fmla="*/ 273426 w 607639"/>
              <a:gd name="connsiteY0" fmla="*/ 404481 h 465097"/>
              <a:gd name="connsiteX1" fmla="*/ 364558 w 607639"/>
              <a:gd name="connsiteY1" fmla="*/ 404481 h 465097"/>
              <a:gd name="connsiteX2" fmla="*/ 374703 w 607639"/>
              <a:gd name="connsiteY2" fmla="*/ 414528 h 465097"/>
              <a:gd name="connsiteX3" fmla="*/ 364558 w 607639"/>
              <a:gd name="connsiteY3" fmla="*/ 424663 h 465097"/>
              <a:gd name="connsiteX4" fmla="*/ 273426 w 607639"/>
              <a:gd name="connsiteY4" fmla="*/ 424663 h 465097"/>
              <a:gd name="connsiteX5" fmla="*/ 263280 w 607639"/>
              <a:gd name="connsiteY5" fmla="*/ 414528 h 465097"/>
              <a:gd name="connsiteX6" fmla="*/ 273426 w 607639"/>
              <a:gd name="connsiteY6" fmla="*/ 404481 h 465097"/>
              <a:gd name="connsiteX7" fmla="*/ 101311 w 607639"/>
              <a:gd name="connsiteY7" fmla="*/ 363977 h 465097"/>
              <a:gd name="connsiteX8" fmla="*/ 161971 w 607639"/>
              <a:gd name="connsiteY8" fmla="*/ 363977 h 465097"/>
              <a:gd name="connsiteX9" fmla="*/ 172110 w 607639"/>
              <a:gd name="connsiteY9" fmla="*/ 374103 h 465097"/>
              <a:gd name="connsiteX10" fmla="*/ 161971 w 607639"/>
              <a:gd name="connsiteY10" fmla="*/ 384229 h 465097"/>
              <a:gd name="connsiteX11" fmla="*/ 101311 w 607639"/>
              <a:gd name="connsiteY11" fmla="*/ 384229 h 465097"/>
              <a:gd name="connsiteX12" fmla="*/ 91171 w 607639"/>
              <a:gd name="connsiteY12" fmla="*/ 374103 h 465097"/>
              <a:gd name="connsiteX13" fmla="*/ 101311 w 607639"/>
              <a:gd name="connsiteY13" fmla="*/ 363977 h 465097"/>
              <a:gd name="connsiteX14" fmla="*/ 91145 w 607639"/>
              <a:gd name="connsiteY14" fmla="*/ 323543 h 465097"/>
              <a:gd name="connsiteX15" fmla="*/ 324052 w 607639"/>
              <a:gd name="connsiteY15" fmla="*/ 323543 h 465097"/>
              <a:gd name="connsiteX16" fmla="*/ 334198 w 607639"/>
              <a:gd name="connsiteY16" fmla="*/ 333673 h 465097"/>
              <a:gd name="connsiteX17" fmla="*/ 324052 w 607639"/>
              <a:gd name="connsiteY17" fmla="*/ 343803 h 465097"/>
              <a:gd name="connsiteX18" fmla="*/ 91145 w 607639"/>
              <a:gd name="connsiteY18" fmla="*/ 343803 h 465097"/>
              <a:gd name="connsiteX19" fmla="*/ 60797 w 607639"/>
              <a:gd name="connsiteY19" fmla="*/ 374103 h 465097"/>
              <a:gd name="connsiteX20" fmla="*/ 91145 w 607639"/>
              <a:gd name="connsiteY20" fmla="*/ 404492 h 465097"/>
              <a:gd name="connsiteX21" fmla="*/ 222773 w 607639"/>
              <a:gd name="connsiteY21" fmla="*/ 404492 h 465097"/>
              <a:gd name="connsiteX22" fmla="*/ 232919 w 607639"/>
              <a:gd name="connsiteY22" fmla="*/ 414533 h 465097"/>
              <a:gd name="connsiteX23" fmla="*/ 222773 w 607639"/>
              <a:gd name="connsiteY23" fmla="*/ 424663 h 465097"/>
              <a:gd name="connsiteX24" fmla="*/ 91145 w 607639"/>
              <a:gd name="connsiteY24" fmla="*/ 424663 h 465097"/>
              <a:gd name="connsiteX25" fmla="*/ 40505 w 607639"/>
              <a:gd name="connsiteY25" fmla="*/ 374103 h 465097"/>
              <a:gd name="connsiteX26" fmla="*/ 91145 w 607639"/>
              <a:gd name="connsiteY26" fmla="*/ 323543 h 465097"/>
              <a:gd name="connsiteX27" fmla="*/ 91142 w 607639"/>
              <a:gd name="connsiteY27" fmla="*/ 303370 h 465097"/>
              <a:gd name="connsiteX28" fmla="*/ 20293 w 607639"/>
              <a:gd name="connsiteY28" fmla="*/ 374104 h 465097"/>
              <a:gd name="connsiteX29" fmla="*/ 91142 w 607639"/>
              <a:gd name="connsiteY29" fmla="*/ 444926 h 465097"/>
              <a:gd name="connsiteX30" fmla="*/ 506351 w 607639"/>
              <a:gd name="connsiteY30" fmla="*/ 444926 h 465097"/>
              <a:gd name="connsiteX31" fmla="*/ 561000 w 607639"/>
              <a:gd name="connsiteY31" fmla="*/ 444926 h 465097"/>
              <a:gd name="connsiteX32" fmla="*/ 553346 w 607639"/>
              <a:gd name="connsiteY32" fmla="*/ 424665 h 465097"/>
              <a:gd name="connsiteX33" fmla="*/ 415210 w 607639"/>
              <a:gd name="connsiteY33" fmla="*/ 424665 h 465097"/>
              <a:gd name="connsiteX34" fmla="*/ 405063 w 607639"/>
              <a:gd name="connsiteY34" fmla="*/ 414535 h 465097"/>
              <a:gd name="connsiteX35" fmla="*/ 415210 w 607639"/>
              <a:gd name="connsiteY35" fmla="*/ 404494 h 465097"/>
              <a:gd name="connsiteX36" fmla="*/ 548540 w 607639"/>
              <a:gd name="connsiteY36" fmla="*/ 404494 h 465097"/>
              <a:gd name="connsiteX37" fmla="*/ 546137 w 607639"/>
              <a:gd name="connsiteY37" fmla="*/ 384234 h 465097"/>
              <a:gd name="connsiteX38" fmla="*/ 507330 w 607639"/>
              <a:gd name="connsiteY38" fmla="*/ 384234 h 465097"/>
              <a:gd name="connsiteX39" fmla="*/ 506885 w 607639"/>
              <a:gd name="connsiteY39" fmla="*/ 384234 h 465097"/>
              <a:gd name="connsiteX40" fmla="*/ 506351 w 607639"/>
              <a:gd name="connsiteY40" fmla="*/ 384234 h 465097"/>
              <a:gd name="connsiteX41" fmla="*/ 212634 w 607639"/>
              <a:gd name="connsiteY41" fmla="*/ 384234 h 465097"/>
              <a:gd name="connsiteX42" fmla="*/ 202576 w 607639"/>
              <a:gd name="connsiteY42" fmla="*/ 374104 h 465097"/>
              <a:gd name="connsiteX43" fmla="*/ 212634 w 607639"/>
              <a:gd name="connsiteY43" fmla="*/ 363974 h 465097"/>
              <a:gd name="connsiteX44" fmla="*/ 506351 w 607639"/>
              <a:gd name="connsiteY44" fmla="*/ 363974 h 465097"/>
              <a:gd name="connsiteX45" fmla="*/ 506885 w 607639"/>
              <a:gd name="connsiteY45" fmla="*/ 364062 h 465097"/>
              <a:gd name="connsiteX46" fmla="*/ 507330 w 607639"/>
              <a:gd name="connsiteY46" fmla="*/ 363974 h 465097"/>
              <a:gd name="connsiteX47" fmla="*/ 546137 w 607639"/>
              <a:gd name="connsiteY47" fmla="*/ 363974 h 465097"/>
              <a:gd name="connsiteX48" fmla="*/ 548540 w 607639"/>
              <a:gd name="connsiteY48" fmla="*/ 343802 h 465097"/>
              <a:gd name="connsiteX49" fmla="*/ 364566 w 607639"/>
              <a:gd name="connsiteY49" fmla="*/ 343802 h 465097"/>
              <a:gd name="connsiteX50" fmla="*/ 354419 w 607639"/>
              <a:gd name="connsiteY50" fmla="*/ 333672 h 465097"/>
              <a:gd name="connsiteX51" fmla="*/ 364566 w 607639"/>
              <a:gd name="connsiteY51" fmla="*/ 323542 h 465097"/>
              <a:gd name="connsiteX52" fmla="*/ 553346 w 607639"/>
              <a:gd name="connsiteY52" fmla="*/ 323542 h 465097"/>
              <a:gd name="connsiteX53" fmla="*/ 561000 w 607639"/>
              <a:gd name="connsiteY53" fmla="*/ 303370 h 465097"/>
              <a:gd name="connsiteX54" fmla="*/ 516498 w 607639"/>
              <a:gd name="connsiteY54" fmla="*/ 303370 h 465097"/>
              <a:gd name="connsiteX55" fmla="*/ 506351 w 607639"/>
              <a:gd name="connsiteY55" fmla="*/ 303370 h 465097"/>
              <a:gd name="connsiteX56" fmla="*/ 476000 w 607639"/>
              <a:gd name="connsiteY56" fmla="*/ 303370 h 465097"/>
              <a:gd name="connsiteX57" fmla="*/ 151932 w 607639"/>
              <a:gd name="connsiteY57" fmla="*/ 303370 h 465097"/>
              <a:gd name="connsiteX58" fmla="*/ 222762 w 607639"/>
              <a:gd name="connsiteY58" fmla="*/ 232513 h 465097"/>
              <a:gd name="connsiteX59" fmla="*/ 415221 w 607639"/>
              <a:gd name="connsiteY59" fmla="*/ 232513 h 465097"/>
              <a:gd name="connsiteX60" fmla="*/ 425369 w 607639"/>
              <a:gd name="connsiteY60" fmla="*/ 242674 h 465097"/>
              <a:gd name="connsiteX61" fmla="*/ 415221 w 607639"/>
              <a:gd name="connsiteY61" fmla="*/ 252836 h 465097"/>
              <a:gd name="connsiteX62" fmla="*/ 222762 w 607639"/>
              <a:gd name="connsiteY62" fmla="*/ 252836 h 465097"/>
              <a:gd name="connsiteX63" fmla="*/ 212614 w 607639"/>
              <a:gd name="connsiteY63" fmla="*/ 242674 h 465097"/>
              <a:gd name="connsiteX64" fmla="*/ 222762 w 607639"/>
              <a:gd name="connsiteY64" fmla="*/ 232513 h 465097"/>
              <a:gd name="connsiteX65" fmla="*/ 526555 w 607639"/>
              <a:gd name="connsiteY65" fmla="*/ 202247 h 465097"/>
              <a:gd name="connsiteX66" fmla="*/ 526555 w 607639"/>
              <a:gd name="connsiteY66" fmla="*/ 283110 h 465097"/>
              <a:gd name="connsiteX67" fmla="*/ 567142 w 607639"/>
              <a:gd name="connsiteY67" fmla="*/ 283110 h 465097"/>
              <a:gd name="connsiteX68" fmla="*/ 567142 w 607639"/>
              <a:gd name="connsiteY68" fmla="*/ 202247 h 465097"/>
              <a:gd name="connsiteX69" fmla="*/ 546849 w 607639"/>
              <a:gd name="connsiteY69" fmla="*/ 202247 h 465097"/>
              <a:gd name="connsiteX70" fmla="*/ 486058 w 607639"/>
              <a:gd name="connsiteY70" fmla="*/ 202247 h 465097"/>
              <a:gd name="connsiteX71" fmla="*/ 486058 w 607639"/>
              <a:gd name="connsiteY71" fmla="*/ 283110 h 465097"/>
              <a:gd name="connsiteX72" fmla="*/ 506351 w 607639"/>
              <a:gd name="connsiteY72" fmla="*/ 283110 h 465097"/>
              <a:gd name="connsiteX73" fmla="*/ 506351 w 607639"/>
              <a:gd name="connsiteY73" fmla="*/ 202247 h 465097"/>
              <a:gd name="connsiteX74" fmla="*/ 161990 w 607639"/>
              <a:gd name="connsiteY74" fmla="*/ 202247 h 465097"/>
              <a:gd name="connsiteX75" fmla="*/ 161990 w 607639"/>
              <a:gd name="connsiteY75" fmla="*/ 283110 h 465097"/>
              <a:gd name="connsiteX76" fmla="*/ 465854 w 607639"/>
              <a:gd name="connsiteY76" fmla="*/ 283110 h 465097"/>
              <a:gd name="connsiteX77" fmla="*/ 465854 w 607639"/>
              <a:gd name="connsiteY77" fmla="*/ 202247 h 465097"/>
              <a:gd name="connsiteX78" fmla="*/ 101288 w 607639"/>
              <a:gd name="connsiteY78" fmla="*/ 202247 h 465097"/>
              <a:gd name="connsiteX79" fmla="*/ 101288 w 607639"/>
              <a:gd name="connsiteY79" fmla="*/ 283110 h 465097"/>
              <a:gd name="connsiteX80" fmla="*/ 141786 w 607639"/>
              <a:gd name="connsiteY80" fmla="*/ 283110 h 465097"/>
              <a:gd name="connsiteX81" fmla="*/ 141786 w 607639"/>
              <a:gd name="connsiteY81" fmla="*/ 202247 h 465097"/>
              <a:gd name="connsiteX82" fmla="*/ 121492 w 607639"/>
              <a:gd name="connsiteY82" fmla="*/ 202247 h 465097"/>
              <a:gd name="connsiteX83" fmla="*/ 20293 w 607639"/>
              <a:gd name="connsiteY83" fmla="*/ 202247 h 465097"/>
              <a:gd name="connsiteX84" fmla="*/ 20293 w 607639"/>
              <a:gd name="connsiteY84" fmla="*/ 283110 h 465097"/>
              <a:gd name="connsiteX85" fmla="*/ 80995 w 607639"/>
              <a:gd name="connsiteY85" fmla="*/ 283110 h 465097"/>
              <a:gd name="connsiteX86" fmla="*/ 80995 w 607639"/>
              <a:gd name="connsiteY86" fmla="*/ 202247 h 465097"/>
              <a:gd name="connsiteX87" fmla="*/ 60791 w 607639"/>
              <a:gd name="connsiteY87" fmla="*/ 202247 h 465097"/>
              <a:gd name="connsiteX88" fmla="*/ 222761 w 607639"/>
              <a:gd name="connsiteY88" fmla="*/ 131463 h 465097"/>
              <a:gd name="connsiteX89" fmla="*/ 506323 w 607639"/>
              <a:gd name="connsiteY89" fmla="*/ 131463 h 465097"/>
              <a:gd name="connsiteX90" fmla="*/ 516469 w 607639"/>
              <a:gd name="connsiteY90" fmla="*/ 141510 h 465097"/>
              <a:gd name="connsiteX91" fmla="*/ 506323 w 607639"/>
              <a:gd name="connsiteY91" fmla="*/ 151645 h 465097"/>
              <a:gd name="connsiteX92" fmla="*/ 222761 w 607639"/>
              <a:gd name="connsiteY92" fmla="*/ 151645 h 465097"/>
              <a:gd name="connsiteX93" fmla="*/ 212614 w 607639"/>
              <a:gd name="connsiteY93" fmla="*/ 141510 h 465097"/>
              <a:gd name="connsiteX94" fmla="*/ 222761 w 607639"/>
              <a:gd name="connsiteY94" fmla="*/ 131463 h 465097"/>
              <a:gd name="connsiteX95" fmla="*/ 172136 w 607639"/>
              <a:gd name="connsiteY95" fmla="*/ 101124 h 465097"/>
              <a:gd name="connsiteX96" fmla="*/ 172136 w 607639"/>
              <a:gd name="connsiteY96" fmla="*/ 181987 h 465097"/>
              <a:gd name="connsiteX97" fmla="*/ 476000 w 607639"/>
              <a:gd name="connsiteY97" fmla="*/ 181987 h 465097"/>
              <a:gd name="connsiteX98" fmla="*/ 516498 w 607639"/>
              <a:gd name="connsiteY98" fmla="*/ 181987 h 465097"/>
              <a:gd name="connsiteX99" fmla="*/ 536702 w 607639"/>
              <a:gd name="connsiteY99" fmla="*/ 181987 h 465097"/>
              <a:gd name="connsiteX100" fmla="*/ 536702 w 607639"/>
              <a:gd name="connsiteY100" fmla="*/ 101124 h 465097"/>
              <a:gd name="connsiteX101" fmla="*/ 526555 w 607639"/>
              <a:gd name="connsiteY101" fmla="*/ 101124 h 465097"/>
              <a:gd name="connsiteX102" fmla="*/ 465854 w 607639"/>
              <a:gd name="connsiteY102" fmla="*/ 101124 h 465097"/>
              <a:gd name="connsiteX103" fmla="*/ 425356 w 607639"/>
              <a:gd name="connsiteY103" fmla="*/ 101124 h 465097"/>
              <a:gd name="connsiteX104" fmla="*/ 131639 w 607639"/>
              <a:gd name="connsiteY104" fmla="*/ 101124 h 465097"/>
              <a:gd name="connsiteX105" fmla="*/ 131639 w 607639"/>
              <a:gd name="connsiteY105" fmla="*/ 181987 h 465097"/>
              <a:gd name="connsiteX106" fmla="*/ 151932 w 607639"/>
              <a:gd name="connsiteY106" fmla="*/ 181987 h 465097"/>
              <a:gd name="connsiteX107" fmla="*/ 151932 w 607639"/>
              <a:gd name="connsiteY107" fmla="*/ 101124 h 465097"/>
              <a:gd name="connsiteX108" fmla="*/ 70848 w 607639"/>
              <a:gd name="connsiteY108" fmla="*/ 101124 h 465097"/>
              <a:gd name="connsiteX109" fmla="*/ 70848 w 607639"/>
              <a:gd name="connsiteY109" fmla="*/ 181987 h 465097"/>
              <a:gd name="connsiteX110" fmla="*/ 91142 w 607639"/>
              <a:gd name="connsiteY110" fmla="*/ 181987 h 465097"/>
              <a:gd name="connsiteX111" fmla="*/ 111435 w 607639"/>
              <a:gd name="connsiteY111" fmla="*/ 181987 h 465097"/>
              <a:gd name="connsiteX112" fmla="*/ 111435 w 607639"/>
              <a:gd name="connsiteY112" fmla="*/ 101124 h 465097"/>
              <a:gd name="connsiteX113" fmla="*/ 243082 w 607639"/>
              <a:gd name="connsiteY113" fmla="*/ 40505 h 465097"/>
              <a:gd name="connsiteX114" fmla="*/ 364558 w 607639"/>
              <a:gd name="connsiteY114" fmla="*/ 40505 h 465097"/>
              <a:gd name="connsiteX115" fmla="*/ 374703 w 607639"/>
              <a:gd name="connsiteY115" fmla="*/ 50552 h 465097"/>
              <a:gd name="connsiteX116" fmla="*/ 364558 w 607639"/>
              <a:gd name="connsiteY116" fmla="*/ 60687 h 465097"/>
              <a:gd name="connsiteX117" fmla="*/ 243082 w 607639"/>
              <a:gd name="connsiteY117" fmla="*/ 60687 h 465097"/>
              <a:gd name="connsiteX118" fmla="*/ 232937 w 607639"/>
              <a:gd name="connsiteY118" fmla="*/ 50552 h 465097"/>
              <a:gd name="connsiteX119" fmla="*/ 243082 w 607639"/>
              <a:gd name="connsiteY119" fmla="*/ 40505 h 465097"/>
              <a:gd name="connsiteX120" fmla="*/ 476000 w 607639"/>
              <a:gd name="connsiteY120" fmla="*/ 20260 h 465097"/>
              <a:gd name="connsiteX121" fmla="*/ 476000 w 607639"/>
              <a:gd name="connsiteY121" fmla="*/ 80952 h 465097"/>
              <a:gd name="connsiteX122" fmla="*/ 516498 w 607639"/>
              <a:gd name="connsiteY122" fmla="*/ 80952 h 465097"/>
              <a:gd name="connsiteX123" fmla="*/ 516498 w 607639"/>
              <a:gd name="connsiteY123" fmla="*/ 20260 h 465097"/>
              <a:gd name="connsiteX124" fmla="*/ 435414 w 607639"/>
              <a:gd name="connsiteY124" fmla="*/ 20260 h 465097"/>
              <a:gd name="connsiteX125" fmla="*/ 435414 w 607639"/>
              <a:gd name="connsiteY125" fmla="*/ 80952 h 465097"/>
              <a:gd name="connsiteX126" fmla="*/ 455707 w 607639"/>
              <a:gd name="connsiteY126" fmla="*/ 80952 h 465097"/>
              <a:gd name="connsiteX127" fmla="*/ 455707 w 607639"/>
              <a:gd name="connsiteY127" fmla="*/ 20260 h 465097"/>
              <a:gd name="connsiteX128" fmla="*/ 182283 w 607639"/>
              <a:gd name="connsiteY128" fmla="*/ 20260 h 465097"/>
              <a:gd name="connsiteX129" fmla="*/ 182283 w 607639"/>
              <a:gd name="connsiteY129" fmla="*/ 80952 h 465097"/>
              <a:gd name="connsiteX130" fmla="*/ 415210 w 607639"/>
              <a:gd name="connsiteY130" fmla="*/ 80952 h 465097"/>
              <a:gd name="connsiteX131" fmla="*/ 415210 w 607639"/>
              <a:gd name="connsiteY131" fmla="*/ 20260 h 465097"/>
              <a:gd name="connsiteX132" fmla="*/ 121492 w 607639"/>
              <a:gd name="connsiteY132" fmla="*/ 20260 h 465097"/>
              <a:gd name="connsiteX133" fmla="*/ 121492 w 607639"/>
              <a:gd name="connsiteY133" fmla="*/ 80952 h 465097"/>
              <a:gd name="connsiteX134" fmla="*/ 161990 w 607639"/>
              <a:gd name="connsiteY134" fmla="*/ 80952 h 465097"/>
              <a:gd name="connsiteX135" fmla="*/ 161990 w 607639"/>
              <a:gd name="connsiteY135" fmla="*/ 20260 h 465097"/>
              <a:gd name="connsiteX136" fmla="*/ 40498 w 607639"/>
              <a:gd name="connsiteY136" fmla="*/ 20260 h 465097"/>
              <a:gd name="connsiteX137" fmla="*/ 40498 w 607639"/>
              <a:gd name="connsiteY137" fmla="*/ 80952 h 465097"/>
              <a:gd name="connsiteX138" fmla="*/ 60791 w 607639"/>
              <a:gd name="connsiteY138" fmla="*/ 80952 h 465097"/>
              <a:gd name="connsiteX139" fmla="*/ 101288 w 607639"/>
              <a:gd name="connsiteY139" fmla="*/ 80952 h 465097"/>
              <a:gd name="connsiteX140" fmla="*/ 101288 w 607639"/>
              <a:gd name="connsiteY140" fmla="*/ 20260 h 465097"/>
              <a:gd name="connsiteX141" fmla="*/ 30351 w 607639"/>
              <a:gd name="connsiteY141" fmla="*/ 0 h 465097"/>
              <a:gd name="connsiteX142" fmla="*/ 111435 w 607639"/>
              <a:gd name="connsiteY142" fmla="*/ 0 h 465097"/>
              <a:gd name="connsiteX143" fmla="*/ 172136 w 607639"/>
              <a:gd name="connsiteY143" fmla="*/ 0 h 465097"/>
              <a:gd name="connsiteX144" fmla="*/ 425356 w 607639"/>
              <a:gd name="connsiteY144" fmla="*/ 0 h 465097"/>
              <a:gd name="connsiteX145" fmla="*/ 465854 w 607639"/>
              <a:gd name="connsiteY145" fmla="*/ 0 h 465097"/>
              <a:gd name="connsiteX146" fmla="*/ 526555 w 607639"/>
              <a:gd name="connsiteY146" fmla="*/ 0 h 465097"/>
              <a:gd name="connsiteX147" fmla="*/ 536702 w 607639"/>
              <a:gd name="connsiteY147" fmla="*/ 10130 h 465097"/>
              <a:gd name="connsiteX148" fmla="*/ 536702 w 607639"/>
              <a:gd name="connsiteY148" fmla="*/ 80952 h 465097"/>
              <a:gd name="connsiteX149" fmla="*/ 546849 w 607639"/>
              <a:gd name="connsiteY149" fmla="*/ 80952 h 465097"/>
              <a:gd name="connsiteX150" fmla="*/ 556995 w 607639"/>
              <a:gd name="connsiteY150" fmla="*/ 90993 h 465097"/>
              <a:gd name="connsiteX151" fmla="*/ 556995 w 607639"/>
              <a:gd name="connsiteY151" fmla="*/ 181987 h 465097"/>
              <a:gd name="connsiteX152" fmla="*/ 577199 w 607639"/>
              <a:gd name="connsiteY152" fmla="*/ 181987 h 465097"/>
              <a:gd name="connsiteX153" fmla="*/ 587346 w 607639"/>
              <a:gd name="connsiteY153" fmla="*/ 192117 h 465097"/>
              <a:gd name="connsiteX154" fmla="*/ 587346 w 607639"/>
              <a:gd name="connsiteY154" fmla="*/ 283110 h 465097"/>
              <a:gd name="connsiteX155" fmla="*/ 597493 w 607639"/>
              <a:gd name="connsiteY155" fmla="*/ 283110 h 465097"/>
              <a:gd name="connsiteX156" fmla="*/ 607639 w 607639"/>
              <a:gd name="connsiteY156" fmla="*/ 293240 h 465097"/>
              <a:gd name="connsiteX157" fmla="*/ 597493 w 607639"/>
              <a:gd name="connsiteY157" fmla="*/ 303370 h 465097"/>
              <a:gd name="connsiteX158" fmla="*/ 583608 w 607639"/>
              <a:gd name="connsiteY158" fmla="*/ 303370 h 465097"/>
              <a:gd name="connsiteX159" fmla="*/ 574885 w 607639"/>
              <a:gd name="connsiteY159" fmla="*/ 323542 h 465097"/>
              <a:gd name="connsiteX160" fmla="*/ 577199 w 607639"/>
              <a:gd name="connsiteY160" fmla="*/ 323542 h 465097"/>
              <a:gd name="connsiteX161" fmla="*/ 587346 w 607639"/>
              <a:gd name="connsiteY161" fmla="*/ 333672 h 465097"/>
              <a:gd name="connsiteX162" fmla="*/ 577199 w 607639"/>
              <a:gd name="connsiteY162" fmla="*/ 343802 h 465097"/>
              <a:gd name="connsiteX163" fmla="*/ 569189 w 607639"/>
              <a:gd name="connsiteY163" fmla="*/ 343802 h 465097"/>
              <a:gd name="connsiteX164" fmla="*/ 566430 w 607639"/>
              <a:gd name="connsiteY164" fmla="*/ 363974 h 465097"/>
              <a:gd name="connsiteX165" fmla="*/ 578267 w 607639"/>
              <a:gd name="connsiteY165" fmla="*/ 363974 h 465097"/>
              <a:gd name="connsiteX166" fmla="*/ 588325 w 607639"/>
              <a:gd name="connsiteY166" fmla="*/ 374104 h 465097"/>
              <a:gd name="connsiteX167" fmla="*/ 578267 w 607639"/>
              <a:gd name="connsiteY167" fmla="*/ 384234 h 465097"/>
              <a:gd name="connsiteX168" fmla="*/ 566430 w 607639"/>
              <a:gd name="connsiteY168" fmla="*/ 384234 h 465097"/>
              <a:gd name="connsiteX169" fmla="*/ 569189 w 607639"/>
              <a:gd name="connsiteY169" fmla="*/ 404494 h 465097"/>
              <a:gd name="connsiteX170" fmla="*/ 577199 w 607639"/>
              <a:gd name="connsiteY170" fmla="*/ 404494 h 465097"/>
              <a:gd name="connsiteX171" fmla="*/ 587346 w 607639"/>
              <a:gd name="connsiteY171" fmla="*/ 414535 h 465097"/>
              <a:gd name="connsiteX172" fmla="*/ 577199 w 607639"/>
              <a:gd name="connsiteY172" fmla="*/ 424665 h 465097"/>
              <a:gd name="connsiteX173" fmla="*/ 574885 w 607639"/>
              <a:gd name="connsiteY173" fmla="*/ 424665 h 465097"/>
              <a:gd name="connsiteX174" fmla="*/ 583608 w 607639"/>
              <a:gd name="connsiteY174" fmla="*/ 444926 h 465097"/>
              <a:gd name="connsiteX175" fmla="*/ 597493 w 607639"/>
              <a:gd name="connsiteY175" fmla="*/ 444926 h 465097"/>
              <a:gd name="connsiteX176" fmla="*/ 607639 w 607639"/>
              <a:gd name="connsiteY176" fmla="*/ 454967 h 465097"/>
              <a:gd name="connsiteX177" fmla="*/ 597493 w 607639"/>
              <a:gd name="connsiteY177" fmla="*/ 465097 h 465097"/>
              <a:gd name="connsiteX178" fmla="*/ 577199 w 607639"/>
              <a:gd name="connsiteY178" fmla="*/ 465097 h 465097"/>
              <a:gd name="connsiteX179" fmla="*/ 506351 w 607639"/>
              <a:gd name="connsiteY179" fmla="*/ 465097 h 465097"/>
              <a:gd name="connsiteX180" fmla="*/ 91142 w 607639"/>
              <a:gd name="connsiteY180" fmla="*/ 465097 h 465097"/>
              <a:gd name="connsiteX181" fmla="*/ 0 w 607639"/>
              <a:gd name="connsiteY181" fmla="*/ 374104 h 465097"/>
              <a:gd name="connsiteX182" fmla="*/ 33644 w 607639"/>
              <a:gd name="connsiteY182" fmla="*/ 303370 h 465097"/>
              <a:gd name="connsiteX183" fmla="*/ 10147 w 607639"/>
              <a:gd name="connsiteY183" fmla="*/ 303370 h 465097"/>
              <a:gd name="connsiteX184" fmla="*/ 0 w 607639"/>
              <a:gd name="connsiteY184" fmla="*/ 293240 h 465097"/>
              <a:gd name="connsiteX185" fmla="*/ 0 w 607639"/>
              <a:gd name="connsiteY185" fmla="*/ 192117 h 465097"/>
              <a:gd name="connsiteX186" fmla="*/ 10147 w 607639"/>
              <a:gd name="connsiteY186" fmla="*/ 181987 h 465097"/>
              <a:gd name="connsiteX187" fmla="*/ 50644 w 607639"/>
              <a:gd name="connsiteY187" fmla="*/ 181987 h 465097"/>
              <a:gd name="connsiteX188" fmla="*/ 50644 w 607639"/>
              <a:gd name="connsiteY188" fmla="*/ 101124 h 465097"/>
              <a:gd name="connsiteX189" fmla="*/ 30351 w 607639"/>
              <a:gd name="connsiteY189" fmla="*/ 101124 h 465097"/>
              <a:gd name="connsiteX190" fmla="*/ 20293 w 607639"/>
              <a:gd name="connsiteY190" fmla="*/ 90993 h 465097"/>
              <a:gd name="connsiteX191" fmla="*/ 20293 w 607639"/>
              <a:gd name="connsiteY191" fmla="*/ 10130 h 465097"/>
              <a:gd name="connsiteX192" fmla="*/ 30351 w 607639"/>
              <a:gd name="connsiteY192" fmla="*/ 0 h 46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607639" h="465097">
                <a:moveTo>
                  <a:pt x="273426" y="404481"/>
                </a:moveTo>
                <a:lnTo>
                  <a:pt x="364558" y="404481"/>
                </a:lnTo>
                <a:cubicBezTo>
                  <a:pt x="370609" y="404481"/>
                  <a:pt x="374703" y="408482"/>
                  <a:pt x="374703" y="414528"/>
                </a:cubicBezTo>
                <a:cubicBezTo>
                  <a:pt x="374703" y="420662"/>
                  <a:pt x="370609" y="424663"/>
                  <a:pt x="364558" y="424663"/>
                </a:cubicBezTo>
                <a:lnTo>
                  <a:pt x="273426" y="424663"/>
                </a:lnTo>
                <a:cubicBezTo>
                  <a:pt x="267374" y="424663"/>
                  <a:pt x="263280" y="420662"/>
                  <a:pt x="263280" y="414528"/>
                </a:cubicBezTo>
                <a:cubicBezTo>
                  <a:pt x="263280" y="408482"/>
                  <a:pt x="267374" y="404481"/>
                  <a:pt x="273426" y="404481"/>
                </a:cubicBezTo>
                <a:close/>
                <a:moveTo>
                  <a:pt x="101311" y="363977"/>
                </a:moveTo>
                <a:lnTo>
                  <a:pt x="161971" y="363977"/>
                </a:lnTo>
                <a:cubicBezTo>
                  <a:pt x="168108" y="363977"/>
                  <a:pt x="172110" y="368063"/>
                  <a:pt x="172110" y="374103"/>
                </a:cubicBezTo>
                <a:cubicBezTo>
                  <a:pt x="172110" y="380143"/>
                  <a:pt x="168108" y="384229"/>
                  <a:pt x="161971" y="384229"/>
                </a:cubicBezTo>
                <a:lnTo>
                  <a:pt x="101311" y="384229"/>
                </a:lnTo>
                <a:cubicBezTo>
                  <a:pt x="95263" y="384229"/>
                  <a:pt x="91171" y="380143"/>
                  <a:pt x="91171" y="374103"/>
                </a:cubicBezTo>
                <a:cubicBezTo>
                  <a:pt x="91171" y="368063"/>
                  <a:pt x="95263" y="363977"/>
                  <a:pt x="101311" y="363977"/>
                </a:cubicBezTo>
                <a:close/>
                <a:moveTo>
                  <a:pt x="91145" y="323543"/>
                </a:moveTo>
                <a:lnTo>
                  <a:pt x="324052" y="323543"/>
                </a:lnTo>
                <a:cubicBezTo>
                  <a:pt x="330104" y="323543"/>
                  <a:pt x="334198" y="327630"/>
                  <a:pt x="334198" y="333673"/>
                </a:cubicBezTo>
                <a:cubicBezTo>
                  <a:pt x="334198" y="339715"/>
                  <a:pt x="330104" y="343803"/>
                  <a:pt x="324052" y="343803"/>
                </a:cubicBezTo>
                <a:lnTo>
                  <a:pt x="91145" y="343803"/>
                </a:lnTo>
                <a:cubicBezTo>
                  <a:pt x="73968" y="343803"/>
                  <a:pt x="60797" y="356953"/>
                  <a:pt x="60797" y="374103"/>
                </a:cubicBezTo>
                <a:cubicBezTo>
                  <a:pt x="60797" y="391341"/>
                  <a:pt x="73968" y="404492"/>
                  <a:pt x="91145" y="404492"/>
                </a:cubicBezTo>
                <a:lnTo>
                  <a:pt x="222773" y="404492"/>
                </a:lnTo>
                <a:cubicBezTo>
                  <a:pt x="228825" y="404492"/>
                  <a:pt x="232919" y="408491"/>
                  <a:pt x="232919" y="414533"/>
                </a:cubicBezTo>
                <a:cubicBezTo>
                  <a:pt x="232919" y="420664"/>
                  <a:pt x="228825" y="424663"/>
                  <a:pt x="222773" y="424663"/>
                </a:cubicBezTo>
                <a:lnTo>
                  <a:pt x="91145" y="424663"/>
                </a:lnTo>
                <a:cubicBezTo>
                  <a:pt x="62755" y="424663"/>
                  <a:pt x="40505" y="402449"/>
                  <a:pt x="40505" y="374103"/>
                </a:cubicBezTo>
                <a:cubicBezTo>
                  <a:pt x="40505" y="345846"/>
                  <a:pt x="62755" y="323543"/>
                  <a:pt x="91145" y="323543"/>
                </a:cubicBezTo>
                <a:close/>
                <a:moveTo>
                  <a:pt x="91142" y="303370"/>
                </a:moveTo>
                <a:cubicBezTo>
                  <a:pt x="51623" y="303370"/>
                  <a:pt x="20293" y="334649"/>
                  <a:pt x="20293" y="374104"/>
                </a:cubicBezTo>
                <a:cubicBezTo>
                  <a:pt x="20293" y="413558"/>
                  <a:pt x="51623" y="444926"/>
                  <a:pt x="91142" y="444926"/>
                </a:cubicBezTo>
                <a:lnTo>
                  <a:pt x="506351" y="444926"/>
                </a:lnTo>
                <a:lnTo>
                  <a:pt x="561000" y="444926"/>
                </a:lnTo>
                <a:cubicBezTo>
                  <a:pt x="558063" y="438350"/>
                  <a:pt x="555482" y="431596"/>
                  <a:pt x="553346" y="424665"/>
                </a:cubicBezTo>
                <a:lnTo>
                  <a:pt x="415210" y="424665"/>
                </a:lnTo>
                <a:cubicBezTo>
                  <a:pt x="409157" y="424665"/>
                  <a:pt x="405063" y="420667"/>
                  <a:pt x="405063" y="414535"/>
                </a:cubicBezTo>
                <a:cubicBezTo>
                  <a:pt x="405063" y="408493"/>
                  <a:pt x="409157" y="404494"/>
                  <a:pt x="415210" y="404494"/>
                </a:cubicBezTo>
                <a:lnTo>
                  <a:pt x="548540" y="404494"/>
                </a:lnTo>
                <a:cubicBezTo>
                  <a:pt x="547294" y="397741"/>
                  <a:pt x="546493" y="390987"/>
                  <a:pt x="546137" y="384234"/>
                </a:cubicBezTo>
                <a:lnTo>
                  <a:pt x="507330" y="384234"/>
                </a:lnTo>
                <a:cubicBezTo>
                  <a:pt x="507152" y="384234"/>
                  <a:pt x="506974" y="384234"/>
                  <a:pt x="506885" y="384234"/>
                </a:cubicBezTo>
                <a:cubicBezTo>
                  <a:pt x="506707" y="384234"/>
                  <a:pt x="506529" y="384234"/>
                  <a:pt x="506351" y="384234"/>
                </a:cubicBezTo>
                <a:lnTo>
                  <a:pt x="212634" y="384234"/>
                </a:lnTo>
                <a:cubicBezTo>
                  <a:pt x="206581" y="384234"/>
                  <a:pt x="202576" y="380146"/>
                  <a:pt x="202576" y="374104"/>
                </a:cubicBezTo>
                <a:cubicBezTo>
                  <a:pt x="202576" y="368061"/>
                  <a:pt x="206581" y="363974"/>
                  <a:pt x="212634" y="363974"/>
                </a:cubicBezTo>
                <a:lnTo>
                  <a:pt x="506351" y="363974"/>
                </a:lnTo>
                <a:cubicBezTo>
                  <a:pt x="506529" y="363974"/>
                  <a:pt x="506707" y="364062"/>
                  <a:pt x="506885" y="364062"/>
                </a:cubicBezTo>
                <a:cubicBezTo>
                  <a:pt x="506974" y="364062"/>
                  <a:pt x="507152" y="363974"/>
                  <a:pt x="507330" y="363974"/>
                </a:cubicBezTo>
                <a:lnTo>
                  <a:pt x="546137" y="363974"/>
                </a:lnTo>
                <a:cubicBezTo>
                  <a:pt x="546493" y="357220"/>
                  <a:pt x="547294" y="350467"/>
                  <a:pt x="548540" y="343802"/>
                </a:cubicBezTo>
                <a:lnTo>
                  <a:pt x="364566" y="343802"/>
                </a:lnTo>
                <a:cubicBezTo>
                  <a:pt x="358513" y="343802"/>
                  <a:pt x="354419" y="339715"/>
                  <a:pt x="354419" y="333672"/>
                </a:cubicBezTo>
                <a:cubicBezTo>
                  <a:pt x="354419" y="327629"/>
                  <a:pt x="358513" y="323542"/>
                  <a:pt x="364566" y="323542"/>
                </a:cubicBezTo>
                <a:lnTo>
                  <a:pt x="553346" y="323542"/>
                </a:lnTo>
                <a:cubicBezTo>
                  <a:pt x="555482" y="316700"/>
                  <a:pt x="558063" y="309946"/>
                  <a:pt x="561000" y="303370"/>
                </a:cubicBezTo>
                <a:lnTo>
                  <a:pt x="516498" y="303370"/>
                </a:lnTo>
                <a:lnTo>
                  <a:pt x="506351" y="303370"/>
                </a:lnTo>
                <a:lnTo>
                  <a:pt x="476000" y="303370"/>
                </a:lnTo>
                <a:lnTo>
                  <a:pt x="151932" y="303370"/>
                </a:lnTo>
                <a:close/>
                <a:moveTo>
                  <a:pt x="222762" y="232513"/>
                </a:moveTo>
                <a:lnTo>
                  <a:pt x="415221" y="232513"/>
                </a:lnTo>
                <a:cubicBezTo>
                  <a:pt x="421274" y="232513"/>
                  <a:pt x="425369" y="236613"/>
                  <a:pt x="425369" y="242674"/>
                </a:cubicBezTo>
                <a:cubicBezTo>
                  <a:pt x="425369" y="248736"/>
                  <a:pt x="421274" y="252836"/>
                  <a:pt x="415221" y="252836"/>
                </a:cubicBezTo>
                <a:lnTo>
                  <a:pt x="222762" y="252836"/>
                </a:lnTo>
                <a:cubicBezTo>
                  <a:pt x="216709" y="252836"/>
                  <a:pt x="212614" y="248736"/>
                  <a:pt x="212614" y="242674"/>
                </a:cubicBezTo>
                <a:cubicBezTo>
                  <a:pt x="212614" y="236613"/>
                  <a:pt x="216709" y="232513"/>
                  <a:pt x="222762" y="232513"/>
                </a:cubicBezTo>
                <a:close/>
                <a:moveTo>
                  <a:pt x="526555" y="202247"/>
                </a:moveTo>
                <a:lnTo>
                  <a:pt x="526555" y="283110"/>
                </a:lnTo>
                <a:lnTo>
                  <a:pt x="567142" y="283110"/>
                </a:lnTo>
                <a:lnTo>
                  <a:pt x="567142" y="202247"/>
                </a:lnTo>
                <a:lnTo>
                  <a:pt x="546849" y="202247"/>
                </a:lnTo>
                <a:close/>
                <a:moveTo>
                  <a:pt x="486058" y="202247"/>
                </a:moveTo>
                <a:lnTo>
                  <a:pt x="486058" y="283110"/>
                </a:lnTo>
                <a:lnTo>
                  <a:pt x="506351" y="283110"/>
                </a:lnTo>
                <a:lnTo>
                  <a:pt x="506351" y="202247"/>
                </a:lnTo>
                <a:close/>
                <a:moveTo>
                  <a:pt x="161990" y="202247"/>
                </a:moveTo>
                <a:lnTo>
                  <a:pt x="161990" y="283110"/>
                </a:lnTo>
                <a:lnTo>
                  <a:pt x="465854" y="283110"/>
                </a:lnTo>
                <a:lnTo>
                  <a:pt x="465854" y="202247"/>
                </a:lnTo>
                <a:close/>
                <a:moveTo>
                  <a:pt x="101288" y="202247"/>
                </a:moveTo>
                <a:lnTo>
                  <a:pt x="101288" y="283110"/>
                </a:lnTo>
                <a:lnTo>
                  <a:pt x="141786" y="283110"/>
                </a:lnTo>
                <a:lnTo>
                  <a:pt x="141786" y="202247"/>
                </a:lnTo>
                <a:lnTo>
                  <a:pt x="121492" y="202247"/>
                </a:lnTo>
                <a:close/>
                <a:moveTo>
                  <a:pt x="20293" y="202247"/>
                </a:moveTo>
                <a:lnTo>
                  <a:pt x="20293" y="283110"/>
                </a:lnTo>
                <a:lnTo>
                  <a:pt x="80995" y="283110"/>
                </a:lnTo>
                <a:lnTo>
                  <a:pt x="80995" y="202247"/>
                </a:lnTo>
                <a:lnTo>
                  <a:pt x="60791" y="202247"/>
                </a:lnTo>
                <a:close/>
                <a:moveTo>
                  <a:pt x="222761" y="131463"/>
                </a:moveTo>
                <a:lnTo>
                  <a:pt x="506323" y="131463"/>
                </a:lnTo>
                <a:cubicBezTo>
                  <a:pt x="512375" y="131463"/>
                  <a:pt x="516469" y="135464"/>
                  <a:pt x="516469" y="141510"/>
                </a:cubicBezTo>
                <a:cubicBezTo>
                  <a:pt x="516469" y="147644"/>
                  <a:pt x="512375" y="151645"/>
                  <a:pt x="506323" y="151645"/>
                </a:cubicBezTo>
                <a:lnTo>
                  <a:pt x="222761" y="151645"/>
                </a:lnTo>
                <a:cubicBezTo>
                  <a:pt x="216708" y="151645"/>
                  <a:pt x="212614" y="147644"/>
                  <a:pt x="212614" y="141510"/>
                </a:cubicBezTo>
                <a:cubicBezTo>
                  <a:pt x="212614" y="135464"/>
                  <a:pt x="216708" y="131463"/>
                  <a:pt x="222761" y="131463"/>
                </a:cubicBezTo>
                <a:close/>
                <a:moveTo>
                  <a:pt x="172136" y="101124"/>
                </a:moveTo>
                <a:lnTo>
                  <a:pt x="172136" y="181987"/>
                </a:lnTo>
                <a:lnTo>
                  <a:pt x="476000" y="181987"/>
                </a:lnTo>
                <a:lnTo>
                  <a:pt x="516498" y="181987"/>
                </a:lnTo>
                <a:lnTo>
                  <a:pt x="536702" y="181987"/>
                </a:lnTo>
                <a:lnTo>
                  <a:pt x="536702" y="101124"/>
                </a:lnTo>
                <a:lnTo>
                  <a:pt x="526555" y="101124"/>
                </a:lnTo>
                <a:lnTo>
                  <a:pt x="465854" y="101124"/>
                </a:lnTo>
                <a:lnTo>
                  <a:pt x="425356" y="101124"/>
                </a:lnTo>
                <a:close/>
                <a:moveTo>
                  <a:pt x="131639" y="101124"/>
                </a:moveTo>
                <a:lnTo>
                  <a:pt x="131639" y="181987"/>
                </a:lnTo>
                <a:lnTo>
                  <a:pt x="151932" y="181987"/>
                </a:lnTo>
                <a:lnTo>
                  <a:pt x="151932" y="101124"/>
                </a:lnTo>
                <a:close/>
                <a:moveTo>
                  <a:pt x="70848" y="101124"/>
                </a:moveTo>
                <a:lnTo>
                  <a:pt x="70848" y="181987"/>
                </a:lnTo>
                <a:lnTo>
                  <a:pt x="91142" y="181987"/>
                </a:lnTo>
                <a:lnTo>
                  <a:pt x="111435" y="181987"/>
                </a:lnTo>
                <a:lnTo>
                  <a:pt x="111435" y="101124"/>
                </a:lnTo>
                <a:close/>
                <a:moveTo>
                  <a:pt x="243082" y="40505"/>
                </a:moveTo>
                <a:lnTo>
                  <a:pt x="364558" y="40505"/>
                </a:lnTo>
                <a:cubicBezTo>
                  <a:pt x="370610" y="40505"/>
                  <a:pt x="374703" y="44506"/>
                  <a:pt x="374703" y="50552"/>
                </a:cubicBezTo>
                <a:cubicBezTo>
                  <a:pt x="374703" y="56686"/>
                  <a:pt x="370610" y="60687"/>
                  <a:pt x="364558" y="60687"/>
                </a:cubicBezTo>
                <a:lnTo>
                  <a:pt x="243082" y="60687"/>
                </a:lnTo>
                <a:cubicBezTo>
                  <a:pt x="236942" y="60687"/>
                  <a:pt x="232937" y="56686"/>
                  <a:pt x="232937" y="50552"/>
                </a:cubicBezTo>
                <a:cubicBezTo>
                  <a:pt x="232937" y="44506"/>
                  <a:pt x="236942" y="40505"/>
                  <a:pt x="243082" y="40505"/>
                </a:cubicBezTo>
                <a:close/>
                <a:moveTo>
                  <a:pt x="476000" y="20260"/>
                </a:moveTo>
                <a:lnTo>
                  <a:pt x="476000" y="80952"/>
                </a:lnTo>
                <a:lnTo>
                  <a:pt x="516498" y="80952"/>
                </a:lnTo>
                <a:lnTo>
                  <a:pt x="516498" y="20260"/>
                </a:lnTo>
                <a:close/>
                <a:moveTo>
                  <a:pt x="435414" y="20260"/>
                </a:moveTo>
                <a:lnTo>
                  <a:pt x="435414" y="80952"/>
                </a:lnTo>
                <a:lnTo>
                  <a:pt x="455707" y="80952"/>
                </a:lnTo>
                <a:lnTo>
                  <a:pt x="455707" y="20260"/>
                </a:lnTo>
                <a:close/>
                <a:moveTo>
                  <a:pt x="182283" y="20260"/>
                </a:moveTo>
                <a:lnTo>
                  <a:pt x="182283" y="80952"/>
                </a:lnTo>
                <a:lnTo>
                  <a:pt x="415210" y="80952"/>
                </a:lnTo>
                <a:lnTo>
                  <a:pt x="415210" y="20260"/>
                </a:lnTo>
                <a:close/>
                <a:moveTo>
                  <a:pt x="121492" y="20260"/>
                </a:moveTo>
                <a:lnTo>
                  <a:pt x="121492" y="80952"/>
                </a:lnTo>
                <a:lnTo>
                  <a:pt x="161990" y="80952"/>
                </a:lnTo>
                <a:lnTo>
                  <a:pt x="161990" y="20260"/>
                </a:lnTo>
                <a:close/>
                <a:moveTo>
                  <a:pt x="40498" y="20260"/>
                </a:moveTo>
                <a:lnTo>
                  <a:pt x="40498" y="80952"/>
                </a:lnTo>
                <a:lnTo>
                  <a:pt x="60791" y="80952"/>
                </a:lnTo>
                <a:lnTo>
                  <a:pt x="101288" y="80952"/>
                </a:lnTo>
                <a:lnTo>
                  <a:pt x="101288" y="20260"/>
                </a:lnTo>
                <a:close/>
                <a:moveTo>
                  <a:pt x="30351" y="0"/>
                </a:moveTo>
                <a:lnTo>
                  <a:pt x="111435" y="0"/>
                </a:lnTo>
                <a:lnTo>
                  <a:pt x="172136" y="0"/>
                </a:lnTo>
                <a:lnTo>
                  <a:pt x="425356" y="0"/>
                </a:lnTo>
                <a:lnTo>
                  <a:pt x="465854" y="0"/>
                </a:lnTo>
                <a:lnTo>
                  <a:pt x="526555" y="0"/>
                </a:lnTo>
                <a:cubicBezTo>
                  <a:pt x="532697" y="0"/>
                  <a:pt x="536702" y="4088"/>
                  <a:pt x="536702" y="10130"/>
                </a:cubicBezTo>
                <a:lnTo>
                  <a:pt x="536702" y="80952"/>
                </a:lnTo>
                <a:lnTo>
                  <a:pt x="546849" y="80952"/>
                </a:lnTo>
                <a:cubicBezTo>
                  <a:pt x="552901" y="80952"/>
                  <a:pt x="556995" y="84951"/>
                  <a:pt x="556995" y="90993"/>
                </a:cubicBezTo>
                <a:lnTo>
                  <a:pt x="556995" y="181987"/>
                </a:lnTo>
                <a:lnTo>
                  <a:pt x="577199" y="181987"/>
                </a:lnTo>
                <a:cubicBezTo>
                  <a:pt x="583341" y="181987"/>
                  <a:pt x="587346" y="186074"/>
                  <a:pt x="587346" y="192117"/>
                </a:cubicBezTo>
                <a:lnTo>
                  <a:pt x="587346" y="283110"/>
                </a:lnTo>
                <a:lnTo>
                  <a:pt x="597493" y="283110"/>
                </a:lnTo>
                <a:cubicBezTo>
                  <a:pt x="603545" y="283110"/>
                  <a:pt x="607639" y="287198"/>
                  <a:pt x="607639" y="293240"/>
                </a:cubicBezTo>
                <a:cubicBezTo>
                  <a:pt x="607639" y="299283"/>
                  <a:pt x="603545" y="303370"/>
                  <a:pt x="597493" y="303370"/>
                </a:cubicBezTo>
                <a:lnTo>
                  <a:pt x="583608" y="303370"/>
                </a:lnTo>
                <a:cubicBezTo>
                  <a:pt x="580226" y="309857"/>
                  <a:pt x="577288" y="316700"/>
                  <a:pt x="574885" y="323542"/>
                </a:cubicBezTo>
                <a:lnTo>
                  <a:pt x="577199" y="323542"/>
                </a:lnTo>
                <a:cubicBezTo>
                  <a:pt x="583341" y="323542"/>
                  <a:pt x="587346" y="327629"/>
                  <a:pt x="587346" y="333672"/>
                </a:cubicBezTo>
                <a:cubicBezTo>
                  <a:pt x="587346" y="339715"/>
                  <a:pt x="583341" y="343802"/>
                  <a:pt x="577199" y="343802"/>
                </a:cubicBezTo>
                <a:lnTo>
                  <a:pt x="569189" y="343802"/>
                </a:lnTo>
                <a:cubicBezTo>
                  <a:pt x="567854" y="350467"/>
                  <a:pt x="566875" y="357220"/>
                  <a:pt x="566430" y="363974"/>
                </a:cubicBezTo>
                <a:lnTo>
                  <a:pt x="578267" y="363974"/>
                </a:lnTo>
                <a:cubicBezTo>
                  <a:pt x="584320" y="363974"/>
                  <a:pt x="588325" y="368061"/>
                  <a:pt x="588325" y="374104"/>
                </a:cubicBezTo>
                <a:cubicBezTo>
                  <a:pt x="588325" y="380146"/>
                  <a:pt x="583341" y="384234"/>
                  <a:pt x="578267" y="384234"/>
                </a:cubicBezTo>
                <a:lnTo>
                  <a:pt x="566430" y="384234"/>
                </a:lnTo>
                <a:cubicBezTo>
                  <a:pt x="566875" y="390987"/>
                  <a:pt x="567854" y="397741"/>
                  <a:pt x="569189" y="404494"/>
                </a:cubicBezTo>
                <a:lnTo>
                  <a:pt x="577199" y="404494"/>
                </a:lnTo>
                <a:cubicBezTo>
                  <a:pt x="583341" y="404494"/>
                  <a:pt x="587346" y="408493"/>
                  <a:pt x="587346" y="414535"/>
                </a:cubicBezTo>
                <a:cubicBezTo>
                  <a:pt x="587346" y="420667"/>
                  <a:pt x="583341" y="424665"/>
                  <a:pt x="577199" y="424665"/>
                </a:cubicBezTo>
                <a:lnTo>
                  <a:pt x="574885" y="424665"/>
                </a:lnTo>
                <a:cubicBezTo>
                  <a:pt x="577288" y="431596"/>
                  <a:pt x="580226" y="438350"/>
                  <a:pt x="583608" y="444926"/>
                </a:cubicBezTo>
                <a:lnTo>
                  <a:pt x="597493" y="444926"/>
                </a:lnTo>
                <a:cubicBezTo>
                  <a:pt x="603545" y="444926"/>
                  <a:pt x="607639" y="448924"/>
                  <a:pt x="607639" y="454967"/>
                </a:cubicBezTo>
                <a:cubicBezTo>
                  <a:pt x="607639" y="461098"/>
                  <a:pt x="603545" y="465097"/>
                  <a:pt x="597493" y="465097"/>
                </a:cubicBezTo>
                <a:lnTo>
                  <a:pt x="577199" y="465097"/>
                </a:lnTo>
                <a:lnTo>
                  <a:pt x="506351" y="465097"/>
                </a:lnTo>
                <a:lnTo>
                  <a:pt x="91142" y="465097"/>
                </a:lnTo>
                <a:cubicBezTo>
                  <a:pt x="40498" y="465097"/>
                  <a:pt x="0" y="424665"/>
                  <a:pt x="0" y="374104"/>
                </a:cubicBezTo>
                <a:cubicBezTo>
                  <a:pt x="0" y="345402"/>
                  <a:pt x="13084" y="319987"/>
                  <a:pt x="33644" y="303370"/>
                </a:cubicBezTo>
                <a:lnTo>
                  <a:pt x="10147" y="303370"/>
                </a:lnTo>
                <a:cubicBezTo>
                  <a:pt x="4094" y="303370"/>
                  <a:pt x="0" y="299283"/>
                  <a:pt x="0" y="293240"/>
                </a:cubicBezTo>
                <a:lnTo>
                  <a:pt x="0" y="192117"/>
                </a:lnTo>
                <a:cubicBezTo>
                  <a:pt x="0" y="186074"/>
                  <a:pt x="4094" y="181987"/>
                  <a:pt x="10147" y="181987"/>
                </a:cubicBezTo>
                <a:lnTo>
                  <a:pt x="50644" y="181987"/>
                </a:lnTo>
                <a:lnTo>
                  <a:pt x="50644" y="101124"/>
                </a:lnTo>
                <a:lnTo>
                  <a:pt x="30351" y="101124"/>
                </a:lnTo>
                <a:cubicBezTo>
                  <a:pt x="24299" y="101124"/>
                  <a:pt x="20293" y="97125"/>
                  <a:pt x="20293" y="90993"/>
                </a:cubicBezTo>
                <a:lnTo>
                  <a:pt x="20293" y="10130"/>
                </a:lnTo>
                <a:cubicBezTo>
                  <a:pt x="20293" y="4088"/>
                  <a:pt x="24299" y="0"/>
                  <a:pt x="303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1" name="diploma_158276"/>
          <p:cNvSpPr>
            <a:spLocks noChangeAspect="1"/>
          </p:cNvSpPr>
          <p:nvPr/>
        </p:nvSpPr>
        <p:spPr bwMode="auto">
          <a:xfrm>
            <a:off x="5682515" y="2577688"/>
            <a:ext cx="838940" cy="837762"/>
          </a:xfrm>
          <a:custGeom>
            <a:avLst/>
            <a:gdLst>
              <a:gd name="connsiteX0" fmla="*/ 222601 w 607614"/>
              <a:gd name="connsiteY0" fmla="*/ 495278 h 606761"/>
              <a:gd name="connsiteX1" fmla="*/ 303868 w 607614"/>
              <a:gd name="connsiteY1" fmla="*/ 495278 h 606761"/>
              <a:gd name="connsiteX2" fmla="*/ 303868 w 607614"/>
              <a:gd name="connsiteY2" fmla="*/ 515747 h 606761"/>
              <a:gd name="connsiteX3" fmla="*/ 222601 w 607614"/>
              <a:gd name="connsiteY3" fmla="*/ 515747 h 606761"/>
              <a:gd name="connsiteX4" fmla="*/ 172403 w 607614"/>
              <a:gd name="connsiteY4" fmla="*/ 495278 h 606761"/>
              <a:gd name="connsiteX5" fmla="*/ 192141 w 607614"/>
              <a:gd name="connsiteY5" fmla="*/ 495278 h 606761"/>
              <a:gd name="connsiteX6" fmla="*/ 192141 w 607614"/>
              <a:gd name="connsiteY6" fmla="*/ 515747 h 606761"/>
              <a:gd name="connsiteX7" fmla="*/ 172403 w 607614"/>
              <a:gd name="connsiteY7" fmla="*/ 515747 h 606761"/>
              <a:gd name="connsiteX8" fmla="*/ 131343 w 607614"/>
              <a:gd name="connsiteY8" fmla="*/ 495278 h 606761"/>
              <a:gd name="connsiteX9" fmla="*/ 151934 w 607614"/>
              <a:gd name="connsiteY9" fmla="*/ 495278 h 606761"/>
              <a:gd name="connsiteX10" fmla="*/ 151934 w 607614"/>
              <a:gd name="connsiteY10" fmla="*/ 515747 h 606761"/>
              <a:gd name="connsiteX11" fmla="*/ 131343 w 607614"/>
              <a:gd name="connsiteY11" fmla="*/ 515747 h 606761"/>
              <a:gd name="connsiteX12" fmla="*/ 50929 w 607614"/>
              <a:gd name="connsiteY12" fmla="*/ 495278 h 606761"/>
              <a:gd name="connsiteX13" fmla="*/ 111605 w 607614"/>
              <a:gd name="connsiteY13" fmla="*/ 495278 h 606761"/>
              <a:gd name="connsiteX14" fmla="*/ 111605 w 607614"/>
              <a:gd name="connsiteY14" fmla="*/ 515747 h 606761"/>
              <a:gd name="connsiteX15" fmla="*/ 50929 w 607614"/>
              <a:gd name="connsiteY15" fmla="*/ 515747 h 606761"/>
              <a:gd name="connsiteX16" fmla="*/ 222601 w 607614"/>
              <a:gd name="connsiteY16" fmla="*/ 455071 h 606761"/>
              <a:gd name="connsiteX17" fmla="*/ 303868 w 607614"/>
              <a:gd name="connsiteY17" fmla="*/ 455071 h 606761"/>
              <a:gd name="connsiteX18" fmla="*/ 303868 w 607614"/>
              <a:gd name="connsiteY18" fmla="*/ 475540 h 606761"/>
              <a:gd name="connsiteX19" fmla="*/ 222601 w 607614"/>
              <a:gd name="connsiteY19" fmla="*/ 475540 h 606761"/>
              <a:gd name="connsiteX20" fmla="*/ 172403 w 607614"/>
              <a:gd name="connsiteY20" fmla="*/ 455071 h 606761"/>
              <a:gd name="connsiteX21" fmla="*/ 192141 w 607614"/>
              <a:gd name="connsiteY21" fmla="*/ 455071 h 606761"/>
              <a:gd name="connsiteX22" fmla="*/ 192141 w 607614"/>
              <a:gd name="connsiteY22" fmla="*/ 475540 h 606761"/>
              <a:gd name="connsiteX23" fmla="*/ 172403 w 607614"/>
              <a:gd name="connsiteY23" fmla="*/ 475540 h 606761"/>
              <a:gd name="connsiteX24" fmla="*/ 131343 w 607614"/>
              <a:gd name="connsiteY24" fmla="*/ 455071 h 606761"/>
              <a:gd name="connsiteX25" fmla="*/ 151934 w 607614"/>
              <a:gd name="connsiteY25" fmla="*/ 455071 h 606761"/>
              <a:gd name="connsiteX26" fmla="*/ 151934 w 607614"/>
              <a:gd name="connsiteY26" fmla="*/ 475540 h 606761"/>
              <a:gd name="connsiteX27" fmla="*/ 131343 w 607614"/>
              <a:gd name="connsiteY27" fmla="*/ 475540 h 606761"/>
              <a:gd name="connsiteX28" fmla="*/ 91136 w 607614"/>
              <a:gd name="connsiteY28" fmla="*/ 455071 h 606761"/>
              <a:gd name="connsiteX29" fmla="*/ 111605 w 607614"/>
              <a:gd name="connsiteY29" fmla="*/ 455071 h 606761"/>
              <a:gd name="connsiteX30" fmla="*/ 111605 w 607614"/>
              <a:gd name="connsiteY30" fmla="*/ 475540 h 606761"/>
              <a:gd name="connsiteX31" fmla="*/ 91136 w 607614"/>
              <a:gd name="connsiteY31" fmla="*/ 475540 h 606761"/>
              <a:gd name="connsiteX32" fmla="*/ 50929 w 607614"/>
              <a:gd name="connsiteY32" fmla="*/ 455071 h 606761"/>
              <a:gd name="connsiteX33" fmla="*/ 70667 w 607614"/>
              <a:gd name="connsiteY33" fmla="*/ 455071 h 606761"/>
              <a:gd name="connsiteX34" fmla="*/ 70667 w 607614"/>
              <a:gd name="connsiteY34" fmla="*/ 475540 h 606761"/>
              <a:gd name="connsiteX35" fmla="*/ 50929 w 607614"/>
              <a:gd name="connsiteY35" fmla="*/ 475540 h 606761"/>
              <a:gd name="connsiteX36" fmla="*/ 465596 w 607614"/>
              <a:gd name="connsiteY36" fmla="*/ 445209 h 606761"/>
              <a:gd name="connsiteX37" fmla="*/ 445849 w 607614"/>
              <a:gd name="connsiteY37" fmla="*/ 464926 h 606761"/>
              <a:gd name="connsiteX38" fmla="*/ 465596 w 607614"/>
              <a:gd name="connsiteY38" fmla="*/ 485402 h 606761"/>
              <a:gd name="connsiteX39" fmla="*/ 486103 w 607614"/>
              <a:gd name="connsiteY39" fmla="*/ 464926 h 606761"/>
              <a:gd name="connsiteX40" fmla="*/ 465596 w 607614"/>
              <a:gd name="connsiteY40" fmla="*/ 445209 h 606761"/>
              <a:gd name="connsiteX41" fmla="*/ 465596 w 607614"/>
              <a:gd name="connsiteY41" fmla="*/ 424733 h 606761"/>
              <a:gd name="connsiteX42" fmla="*/ 506609 w 607614"/>
              <a:gd name="connsiteY42" fmla="*/ 464926 h 606761"/>
              <a:gd name="connsiteX43" fmla="*/ 465596 w 607614"/>
              <a:gd name="connsiteY43" fmla="*/ 505878 h 606761"/>
              <a:gd name="connsiteX44" fmla="*/ 425342 w 607614"/>
              <a:gd name="connsiteY44" fmla="*/ 464926 h 606761"/>
              <a:gd name="connsiteX45" fmla="*/ 465596 w 607614"/>
              <a:gd name="connsiteY45" fmla="*/ 424733 h 606761"/>
              <a:gd name="connsiteX46" fmla="*/ 222601 w 607614"/>
              <a:gd name="connsiteY46" fmla="*/ 414864 h 606761"/>
              <a:gd name="connsiteX47" fmla="*/ 303868 w 607614"/>
              <a:gd name="connsiteY47" fmla="*/ 414864 h 606761"/>
              <a:gd name="connsiteX48" fmla="*/ 303868 w 607614"/>
              <a:gd name="connsiteY48" fmla="*/ 434602 h 606761"/>
              <a:gd name="connsiteX49" fmla="*/ 222601 w 607614"/>
              <a:gd name="connsiteY49" fmla="*/ 434602 h 606761"/>
              <a:gd name="connsiteX50" fmla="*/ 131343 w 607614"/>
              <a:gd name="connsiteY50" fmla="*/ 414864 h 606761"/>
              <a:gd name="connsiteX51" fmla="*/ 192141 w 607614"/>
              <a:gd name="connsiteY51" fmla="*/ 414864 h 606761"/>
              <a:gd name="connsiteX52" fmla="*/ 192141 w 607614"/>
              <a:gd name="connsiteY52" fmla="*/ 434602 h 606761"/>
              <a:gd name="connsiteX53" fmla="*/ 131343 w 607614"/>
              <a:gd name="connsiteY53" fmla="*/ 434602 h 606761"/>
              <a:gd name="connsiteX54" fmla="*/ 91136 w 607614"/>
              <a:gd name="connsiteY54" fmla="*/ 414864 h 606761"/>
              <a:gd name="connsiteX55" fmla="*/ 111605 w 607614"/>
              <a:gd name="connsiteY55" fmla="*/ 414864 h 606761"/>
              <a:gd name="connsiteX56" fmla="*/ 111605 w 607614"/>
              <a:gd name="connsiteY56" fmla="*/ 434602 h 606761"/>
              <a:gd name="connsiteX57" fmla="*/ 91136 w 607614"/>
              <a:gd name="connsiteY57" fmla="*/ 434602 h 606761"/>
              <a:gd name="connsiteX58" fmla="*/ 50929 w 607614"/>
              <a:gd name="connsiteY58" fmla="*/ 414864 h 606761"/>
              <a:gd name="connsiteX59" fmla="*/ 70667 w 607614"/>
              <a:gd name="connsiteY59" fmla="*/ 414864 h 606761"/>
              <a:gd name="connsiteX60" fmla="*/ 70667 w 607614"/>
              <a:gd name="connsiteY60" fmla="*/ 434602 h 606761"/>
              <a:gd name="connsiteX61" fmla="*/ 50929 w 607614"/>
              <a:gd name="connsiteY61" fmla="*/ 434602 h 606761"/>
              <a:gd name="connsiteX62" fmla="*/ 445850 w 607614"/>
              <a:gd name="connsiteY62" fmla="*/ 343570 h 606761"/>
              <a:gd name="connsiteX63" fmla="*/ 445850 w 607614"/>
              <a:gd name="connsiteY63" fmla="*/ 369358 h 606761"/>
              <a:gd name="connsiteX64" fmla="*/ 437496 w 607614"/>
              <a:gd name="connsiteY64" fmla="*/ 379219 h 606761"/>
              <a:gd name="connsiteX65" fmla="*/ 425345 w 607614"/>
              <a:gd name="connsiteY65" fmla="*/ 384528 h 606761"/>
              <a:gd name="connsiteX66" fmla="*/ 419269 w 607614"/>
              <a:gd name="connsiteY66" fmla="*/ 386045 h 606761"/>
              <a:gd name="connsiteX67" fmla="*/ 412434 w 607614"/>
              <a:gd name="connsiteY67" fmla="*/ 383011 h 606761"/>
              <a:gd name="connsiteX68" fmla="*/ 394967 w 607614"/>
              <a:gd name="connsiteY68" fmla="*/ 366325 h 606761"/>
              <a:gd name="connsiteX69" fmla="*/ 366867 w 607614"/>
              <a:gd name="connsiteY69" fmla="*/ 394388 h 606761"/>
              <a:gd name="connsiteX70" fmla="*/ 383575 w 607614"/>
              <a:gd name="connsiteY70" fmla="*/ 411833 h 606761"/>
              <a:gd name="connsiteX71" fmla="*/ 386613 w 607614"/>
              <a:gd name="connsiteY71" fmla="*/ 418659 h 606761"/>
              <a:gd name="connsiteX72" fmla="*/ 376740 w 607614"/>
              <a:gd name="connsiteY72" fmla="*/ 442172 h 606761"/>
              <a:gd name="connsiteX73" fmla="*/ 369905 w 607614"/>
              <a:gd name="connsiteY73" fmla="*/ 445206 h 606761"/>
              <a:gd name="connsiteX74" fmla="*/ 344083 w 607614"/>
              <a:gd name="connsiteY74" fmla="*/ 445206 h 606761"/>
              <a:gd name="connsiteX75" fmla="*/ 344083 w 607614"/>
              <a:gd name="connsiteY75" fmla="*/ 485405 h 606761"/>
              <a:gd name="connsiteX76" fmla="*/ 369905 w 607614"/>
              <a:gd name="connsiteY76" fmla="*/ 485405 h 606761"/>
              <a:gd name="connsiteX77" fmla="*/ 379778 w 607614"/>
              <a:gd name="connsiteY77" fmla="*/ 493748 h 606761"/>
              <a:gd name="connsiteX78" fmla="*/ 385094 w 607614"/>
              <a:gd name="connsiteY78" fmla="*/ 505884 h 606761"/>
              <a:gd name="connsiteX79" fmla="*/ 386613 w 607614"/>
              <a:gd name="connsiteY79" fmla="*/ 511952 h 606761"/>
              <a:gd name="connsiteX80" fmla="*/ 383575 w 607614"/>
              <a:gd name="connsiteY80" fmla="*/ 518778 h 606761"/>
              <a:gd name="connsiteX81" fmla="*/ 366867 w 607614"/>
              <a:gd name="connsiteY81" fmla="*/ 536223 h 606761"/>
              <a:gd name="connsiteX82" fmla="*/ 394967 w 607614"/>
              <a:gd name="connsiteY82" fmla="*/ 564286 h 606761"/>
              <a:gd name="connsiteX83" fmla="*/ 412434 w 607614"/>
              <a:gd name="connsiteY83" fmla="*/ 546842 h 606761"/>
              <a:gd name="connsiteX84" fmla="*/ 419269 w 607614"/>
              <a:gd name="connsiteY84" fmla="*/ 543808 h 606761"/>
              <a:gd name="connsiteX85" fmla="*/ 442812 w 607614"/>
              <a:gd name="connsiteY85" fmla="*/ 554426 h 606761"/>
              <a:gd name="connsiteX86" fmla="*/ 445850 w 607614"/>
              <a:gd name="connsiteY86" fmla="*/ 561253 h 606761"/>
              <a:gd name="connsiteX87" fmla="*/ 445850 w 607614"/>
              <a:gd name="connsiteY87" fmla="*/ 586282 h 606761"/>
              <a:gd name="connsiteX88" fmla="*/ 486101 w 607614"/>
              <a:gd name="connsiteY88" fmla="*/ 586282 h 606761"/>
              <a:gd name="connsiteX89" fmla="*/ 486101 w 607614"/>
              <a:gd name="connsiteY89" fmla="*/ 561253 h 606761"/>
              <a:gd name="connsiteX90" fmla="*/ 494455 w 607614"/>
              <a:gd name="connsiteY90" fmla="*/ 551392 h 606761"/>
              <a:gd name="connsiteX91" fmla="*/ 506607 w 607614"/>
              <a:gd name="connsiteY91" fmla="*/ 546083 h 606761"/>
              <a:gd name="connsiteX92" fmla="*/ 512682 w 607614"/>
              <a:gd name="connsiteY92" fmla="*/ 543808 h 606761"/>
              <a:gd name="connsiteX93" fmla="*/ 519517 w 607614"/>
              <a:gd name="connsiteY93" fmla="*/ 546842 h 606761"/>
              <a:gd name="connsiteX94" fmla="*/ 536985 w 607614"/>
              <a:gd name="connsiteY94" fmla="*/ 564286 h 606761"/>
              <a:gd name="connsiteX95" fmla="*/ 565085 w 607614"/>
              <a:gd name="connsiteY95" fmla="*/ 536223 h 606761"/>
              <a:gd name="connsiteX96" fmla="*/ 547617 w 607614"/>
              <a:gd name="connsiteY96" fmla="*/ 518778 h 606761"/>
              <a:gd name="connsiteX97" fmla="*/ 544579 w 607614"/>
              <a:gd name="connsiteY97" fmla="*/ 511952 h 606761"/>
              <a:gd name="connsiteX98" fmla="*/ 546858 w 607614"/>
              <a:gd name="connsiteY98" fmla="*/ 505884 h 606761"/>
              <a:gd name="connsiteX99" fmla="*/ 552174 w 607614"/>
              <a:gd name="connsiteY99" fmla="*/ 493748 h 606761"/>
              <a:gd name="connsiteX100" fmla="*/ 562047 w 607614"/>
              <a:gd name="connsiteY100" fmla="*/ 485405 h 606761"/>
              <a:gd name="connsiteX101" fmla="*/ 587109 w 607614"/>
              <a:gd name="connsiteY101" fmla="*/ 485405 h 606761"/>
              <a:gd name="connsiteX102" fmla="*/ 587109 w 607614"/>
              <a:gd name="connsiteY102" fmla="*/ 445206 h 606761"/>
              <a:gd name="connsiteX103" fmla="*/ 562047 w 607614"/>
              <a:gd name="connsiteY103" fmla="*/ 445206 h 606761"/>
              <a:gd name="connsiteX104" fmla="*/ 552174 w 607614"/>
              <a:gd name="connsiteY104" fmla="*/ 436863 h 606761"/>
              <a:gd name="connsiteX105" fmla="*/ 546858 w 607614"/>
              <a:gd name="connsiteY105" fmla="*/ 424727 h 606761"/>
              <a:gd name="connsiteX106" fmla="*/ 544579 w 607614"/>
              <a:gd name="connsiteY106" fmla="*/ 418659 h 606761"/>
              <a:gd name="connsiteX107" fmla="*/ 547617 w 607614"/>
              <a:gd name="connsiteY107" fmla="*/ 411833 h 606761"/>
              <a:gd name="connsiteX108" fmla="*/ 565085 w 607614"/>
              <a:gd name="connsiteY108" fmla="*/ 394388 h 606761"/>
              <a:gd name="connsiteX109" fmla="*/ 536985 w 607614"/>
              <a:gd name="connsiteY109" fmla="*/ 366325 h 606761"/>
              <a:gd name="connsiteX110" fmla="*/ 519517 w 607614"/>
              <a:gd name="connsiteY110" fmla="*/ 383011 h 606761"/>
              <a:gd name="connsiteX111" fmla="*/ 512682 w 607614"/>
              <a:gd name="connsiteY111" fmla="*/ 386045 h 606761"/>
              <a:gd name="connsiteX112" fmla="*/ 489139 w 607614"/>
              <a:gd name="connsiteY112" fmla="*/ 376185 h 606761"/>
              <a:gd name="connsiteX113" fmla="*/ 486101 w 607614"/>
              <a:gd name="connsiteY113" fmla="*/ 369358 h 606761"/>
              <a:gd name="connsiteX114" fmla="*/ 486101 w 607614"/>
              <a:gd name="connsiteY114" fmla="*/ 343570 h 606761"/>
              <a:gd name="connsiteX115" fmla="*/ 436737 w 607614"/>
              <a:gd name="connsiteY115" fmla="*/ 323850 h 606761"/>
              <a:gd name="connsiteX116" fmla="*/ 497493 w 607614"/>
              <a:gd name="connsiteY116" fmla="*/ 323850 h 606761"/>
              <a:gd name="connsiteX117" fmla="*/ 507366 w 607614"/>
              <a:gd name="connsiteY117" fmla="*/ 333710 h 606761"/>
              <a:gd name="connsiteX118" fmla="*/ 507366 w 607614"/>
              <a:gd name="connsiteY118" fmla="*/ 363291 h 606761"/>
              <a:gd name="connsiteX119" fmla="*/ 511163 w 607614"/>
              <a:gd name="connsiteY119" fmla="*/ 364808 h 606761"/>
              <a:gd name="connsiteX120" fmla="*/ 530909 w 607614"/>
              <a:gd name="connsiteY120" fmla="*/ 345846 h 606761"/>
              <a:gd name="connsiteX121" fmla="*/ 544579 w 607614"/>
              <a:gd name="connsiteY121" fmla="*/ 345846 h 606761"/>
              <a:gd name="connsiteX122" fmla="*/ 587109 w 607614"/>
              <a:gd name="connsiteY122" fmla="*/ 388320 h 606761"/>
              <a:gd name="connsiteX123" fmla="*/ 590147 w 607614"/>
              <a:gd name="connsiteY123" fmla="*/ 395147 h 606761"/>
              <a:gd name="connsiteX124" fmla="*/ 587109 w 607614"/>
              <a:gd name="connsiteY124" fmla="*/ 402731 h 606761"/>
              <a:gd name="connsiteX125" fmla="*/ 567363 w 607614"/>
              <a:gd name="connsiteY125" fmla="*/ 420935 h 606761"/>
              <a:gd name="connsiteX126" fmla="*/ 568882 w 607614"/>
              <a:gd name="connsiteY126" fmla="*/ 424727 h 606761"/>
              <a:gd name="connsiteX127" fmla="*/ 597741 w 607614"/>
              <a:gd name="connsiteY127" fmla="*/ 424727 h 606761"/>
              <a:gd name="connsiteX128" fmla="*/ 607614 w 607614"/>
              <a:gd name="connsiteY128" fmla="*/ 434587 h 606761"/>
              <a:gd name="connsiteX129" fmla="*/ 607614 w 607614"/>
              <a:gd name="connsiteY129" fmla="*/ 495265 h 606761"/>
              <a:gd name="connsiteX130" fmla="*/ 597741 w 607614"/>
              <a:gd name="connsiteY130" fmla="*/ 505884 h 606761"/>
              <a:gd name="connsiteX131" fmla="*/ 568882 w 607614"/>
              <a:gd name="connsiteY131" fmla="*/ 505884 h 606761"/>
              <a:gd name="connsiteX132" fmla="*/ 567363 w 607614"/>
              <a:gd name="connsiteY132" fmla="*/ 509676 h 606761"/>
              <a:gd name="connsiteX133" fmla="*/ 586349 w 607614"/>
              <a:gd name="connsiteY133" fmla="*/ 528638 h 606761"/>
              <a:gd name="connsiteX134" fmla="*/ 589387 w 607614"/>
              <a:gd name="connsiteY134" fmla="*/ 536223 h 606761"/>
              <a:gd name="connsiteX135" fmla="*/ 586349 w 607614"/>
              <a:gd name="connsiteY135" fmla="*/ 543049 h 606761"/>
              <a:gd name="connsiteX136" fmla="*/ 543820 w 607614"/>
              <a:gd name="connsiteY136" fmla="*/ 585524 h 606761"/>
              <a:gd name="connsiteX137" fmla="*/ 529390 w 607614"/>
              <a:gd name="connsiteY137" fmla="*/ 585524 h 606761"/>
              <a:gd name="connsiteX138" fmla="*/ 510404 w 607614"/>
              <a:gd name="connsiteY138" fmla="*/ 566562 h 606761"/>
              <a:gd name="connsiteX139" fmla="*/ 506607 w 607614"/>
              <a:gd name="connsiteY139" fmla="*/ 568079 h 606761"/>
              <a:gd name="connsiteX140" fmla="*/ 506607 w 607614"/>
              <a:gd name="connsiteY140" fmla="*/ 596901 h 606761"/>
              <a:gd name="connsiteX141" fmla="*/ 495974 w 607614"/>
              <a:gd name="connsiteY141" fmla="*/ 606761 h 606761"/>
              <a:gd name="connsiteX142" fmla="*/ 435218 w 607614"/>
              <a:gd name="connsiteY142" fmla="*/ 606761 h 606761"/>
              <a:gd name="connsiteX143" fmla="*/ 425345 w 607614"/>
              <a:gd name="connsiteY143" fmla="*/ 596901 h 606761"/>
              <a:gd name="connsiteX144" fmla="*/ 425345 w 607614"/>
              <a:gd name="connsiteY144" fmla="*/ 567320 h 606761"/>
              <a:gd name="connsiteX145" fmla="*/ 421548 w 607614"/>
              <a:gd name="connsiteY145" fmla="*/ 565045 h 606761"/>
              <a:gd name="connsiteX146" fmla="*/ 401802 w 607614"/>
              <a:gd name="connsiteY146" fmla="*/ 584765 h 606761"/>
              <a:gd name="connsiteX147" fmla="*/ 388132 w 607614"/>
              <a:gd name="connsiteY147" fmla="*/ 584765 h 606761"/>
              <a:gd name="connsiteX148" fmla="*/ 345602 w 607614"/>
              <a:gd name="connsiteY148" fmla="*/ 542291 h 606761"/>
              <a:gd name="connsiteX149" fmla="*/ 342564 w 607614"/>
              <a:gd name="connsiteY149" fmla="*/ 534706 h 606761"/>
              <a:gd name="connsiteX150" fmla="*/ 345602 w 607614"/>
              <a:gd name="connsiteY150" fmla="*/ 527880 h 606761"/>
              <a:gd name="connsiteX151" fmla="*/ 364588 w 607614"/>
              <a:gd name="connsiteY151" fmla="*/ 508918 h 606761"/>
              <a:gd name="connsiteX152" fmla="*/ 362310 w 607614"/>
              <a:gd name="connsiteY152" fmla="*/ 504367 h 606761"/>
              <a:gd name="connsiteX153" fmla="*/ 334210 w 607614"/>
              <a:gd name="connsiteY153" fmla="*/ 504367 h 606761"/>
              <a:gd name="connsiteX154" fmla="*/ 324337 w 607614"/>
              <a:gd name="connsiteY154" fmla="*/ 494507 h 606761"/>
              <a:gd name="connsiteX155" fmla="*/ 324337 w 607614"/>
              <a:gd name="connsiteY155" fmla="*/ 433829 h 606761"/>
              <a:gd name="connsiteX156" fmla="*/ 334210 w 607614"/>
              <a:gd name="connsiteY156" fmla="*/ 423969 h 606761"/>
              <a:gd name="connsiteX157" fmla="*/ 363829 w 607614"/>
              <a:gd name="connsiteY157" fmla="*/ 423969 h 606761"/>
              <a:gd name="connsiteX158" fmla="*/ 365348 w 607614"/>
              <a:gd name="connsiteY158" fmla="*/ 419418 h 606761"/>
              <a:gd name="connsiteX159" fmla="*/ 346361 w 607614"/>
              <a:gd name="connsiteY159" fmla="*/ 400456 h 606761"/>
              <a:gd name="connsiteX160" fmla="*/ 343324 w 607614"/>
              <a:gd name="connsiteY160" fmla="*/ 393630 h 606761"/>
              <a:gd name="connsiteX161" fmla="*/ 346361 w 607614"/>
              <a:gd name="connsiteY161" fmla="*/ 386045 h 606761"/>
              <a:gd name="connsiteX162" fmla="*/ 388891 w 607614"/>
              <a:gd name="connsiteY162" fmla="*/ 343570 h 606761"/>
              <a:gd name="connsiteX163" fmla="*/ 403321 w 607614"/>
              <a:gd name="connsiteY163" fmla="*/ 343570 h 606761"/>
              <a:gd name="connsiteX164" fmla="*/ 422307 w 607614"/>
              <a:gd name="connsiteY164" fmla="*/ 363291 h 606761"/>
              <a:gd name="connsiteX165" fmla="*/ 426104 w 607614"/>
              <a:gd name="connsiteY165" fmla="*/ 361015 h 606761"/>
              <a:gd name="connsiteX166" fmla="*/ 426104 w 607614"/>
              <a:gd name="connsiteY166" fmla="*/ 333710 h 606761"/>
              <a:gd name="connsiteX167" fmla="*/ 436737 w 607614"/>
              <a:gd name="connsiteY167" fmla="*/ 323850 h 606761"/>
              <a:gd name="connsiteX168" fmla="*/ 536947 w 607614"/>
              <a:gd name="connsiteY168" fmla="*/ 313250 h 606761"/>
              <a:gd name="connsiteX169" fmla="*/ 556685 w 607614"/>
              <a:gd name="connsiteY169" fmla="*/ 313250 h 606761"/>
              <a:gd name="connsiteX170" fmla="*/ 556685 w 607614"/>
              <a:gd name="connsiteY170" fmla="*/ 333719 h 606761"/>
              <a:gd name="connsiteX171" fmla="*/ 536947 w 607614"/>
              <a:gd name="connsiteY171" fmla="*/ 333719 h 606761"/>
              <a:gd name="connsiteX172" fmla="*/ 50929 w 607614"/>
              <a:gd name="connsiteY172" fmla="*/ 313250 h 606761"/>
              <a:gd name="connsiteX173" fmla="*/ 354675 w 607614"/>
              <a:gd name="connsiteY173" fmla="*/ 313250 h 606761"/>
              <a:gd name="connsiteX174" fmla="*/ 354675 w 607614"/>
              <a:gd name="connsiteY174" fmla="*/ 333719 h 606761"/>
              <a:gd name="connsiteX175" fmla="*/ 50929 w 607614"/>
              <a:gd name="connsiteY175" fmla="*/ 333719 h 606761"/>
              <a:gd name="connsiteX176" fmla="*/ 536947 w 607614"/>
              <a:gd name="connsiteY176" fmla="*/ 273042 h 606761"/>
              <a:gd name="connsiteX177" fmla="*/ 556685 w 607614"/>
              <a:gd name="connsiteY177" fmla="*/ 273042 h 606761"/>
              <a:gd name="connsiteX178" fmla="*/ 556685 w 607614"/>
              <a:gd name="connsiteY178" fmla="*/ 293511 h 606761"/>
              <a:gd name="connsiteX179" fmla="*/ 536947 w 607614"/>
              <a:gd name="connsiteY179" fmla="*/ 293511 h 606761"/>
              <a:gd name="connsiteX180" fmla="*/ 496009 w 607614"/>
              <a:gd name="connsiteY180" fmla="*/ 273042 h 606761"/>
              <a:gd name="connsiteX181" fmla="*/ 516478 w 607614"/>
              <a:gd name="connsiteY181" fmla="*/ 273042 h 606761"/>
              <a:gd name="connsiteX182" fmla="*/ 516478 w 607614"/>
              <a:gd name="connsiteY182" fmla="*/ 293511 h 606761"/>
              <a:gd name="connsiteX183" fmla="*/ 496009 w 607614"/>
              <a:gd name="connsiteY183" fmla="*/ 293511 h 606761"/>
              <a:gd name="connsiteX184" fmla="*/ 455680 w 607614"/>
              <a:gd name="connsiteY184" fmla="*/ 273042 h 606761"/>
              <a:gd name="connsiteX185" fmla="*/ 476271 w 607614"/>
              <a:gd name="connsiteY185" fmla="*/ 273042 h 606761"/>
              <a:gd name="connsiteX186" fmla="*/ 476271 w 607614"/>
              <a:gd name="connsiteY186" fmla="*/ 293511 h 606761"/>
              <a:gd name="connsiteX187" fmla="*/ 455680 w 607614"/>
              <a:gd name="connsiteY187" fmla="*/ 293511 h 606761"/>
              <a:gd name="connsiteX188" fmla="*/ 415473 w 607614"/>
              <a:gd name="connsiteY188" fmla="*/ 273042 h 606761"/>
              <a:gd name="connsiteX189" fmla="*/ 435211 w 607614"/>
              <a:gd name="connsiteY189" fmla="*/ 273042 h 606761"/>
              <a:gd name="connsiteX190" fmla="*/ 435211 w 607614"/>
              <a:gd name="connsiteY190" fmla="*/ 293511 h 606761"/>
              <a:gd name="connsiteX191" fmla="*/ 415473 w 607614"/>
              <a:gd name="connsiteY191" fmla="*/ 293511 h 606761"/>
              <a:gd name="connsiteX192" fmla="*/ 222543 w 607614"/>
              <a:gd name="connsiteY192" fmla="*/ 252555 h 606761"/>
              <a:gd name="connsiteX193" fmla="*/ 222543 w 607614"/>
              <a:gd name="connsiteY193" fmla="*/ 273033 h 606761"/>
              <a:gd name="connsiteX194" fmla="*/ 354670 w 607614"/>
              <a:gd name="connsiteY194" fmla="*/ 273033 h 606761"/>
              <a:gd name="connsiteX195" fmla="*/ 354670 w 607614"/>
              <a:gd name="connsiteY195" fmla="*/ 252555 h 606761"/>
              <a:gd name="connsiteX196" fmla="*/ 70672 w 607614"/>
              <a:gd name="connsiteY196" fmla="*/ 252555 h 606761"/>
              <a:gd name="connsiteX197" fmla="*/ 70672 w 607614"/>
              <a:gd name="connsiteY197" fmla="*/ 273033 h 606761"/>
              <a:gd name="connsiteX198" fmla="*/ 202800 w 607614"/>
              <a:gd name="connsiteY198" fmla="*/ 273033 h 606761"/>
              <a:gd name="connsiteX199" fmla="*/ 202800 w 607614"/>
              <a:gd name="connsiteY199" fmla="*/ 252555 h 606761"/>
              <a:gd name="connsiteX200" fmla="*/ 536947 w 607614"/>
              <a:gd name="connsiteY200" fmla="*/ 232835 h 606761"/>
              <a:gd name="connsiteX201" fmla="*/ 556685 w 607614"/>
              <a:gd name="connsiteY201" fmla="*/ 232835 h 606761"/>
              <a:gd name="connsiteX202" fmla="*/ 556685 w 607614"/>
              <a:gd name="connsiteY202" fmla="*/ 252573 h 606761"/>
              <a:gd name="connsiteX203" fmla="*/ 536947 w 607614"/>
              <a:gd name="connsiteY203" fmla="*/ 252573 h 606761"/>
              <a:gd name="connsiteX204" fmla="*/ 496009 w 607614"/>
              <a:gd name="connsiteY204" fmla="*/ 232835 h 606761"/>
              <a:gd name="connsiteX205" fmla="*/ 516478 w 607614"/>
              <a:gd name="connsiteY205" fmla="*/ 232835 h 606761"/>
              <a:gd name="connsiteX206" fmla="*/ 516478 w 607614"/>
              <a:gd name="connsiteY206" fmla="*/ 252573 h 606761"/>
              <a:gd name="connsiteX207" fmla="*/ 496009 w 607614"/>
              <a:gd name="connsiteY207" fmla="*/ 252573 h 606761"/>
              <a:gd name="connsiteX208" fmla="*/ 455680 w 607614"/>
              <a:gd name="connsiteY208" fmla="*/ 232835 h 606761"/>
              <a:gd name="connsiteX209" fmla="*/ 476271 w 607614"/>
              <a:gd name="connsiteY209" fmla="*/ 232835 h 606761"/>
              <a:gd name="connsiteX210" fmla="*/ 476271 w 607614"/>
              <a:gd name="connsiteY210" fmla="*/ 252573 h 606761"/>
              <a:gd name="connsiteX211" fmla="*/ 455680 w 607614"/>
              <a:gd name="connsiteY211" fmla="*/ 252573 h 606761"/>
              <a:gd name="connsiteX212" fmla="*/ 415473 w 607614"/>
              <a:gd name="connsiteY212" fmla="*/ 232835 h 606761"/>
              <a:gd name="connsiteX213" fmla="*/ 435211 w 607614"/>
              <a:gd name="connsiteY213" fmla="*/ 232835 h 606761"/>
              <a:gd name="connsiteX214" fmla="*/ 435211 w 607614"/>
              <a:gd name="connsiteY214" fmla="*/ 252573 h 606761"/>
              <a:gd name="connsiteX215" fmla="*/ 415473 w 607614"/>
              <a:gd name="connsiteY215" fmla="*/ 252573 h 606761"/>
              <a:gd name="connsiteX216" fmla="*/ 60801 w 607614"/>
              <a:gd name="connsiteY216" fmla="*/ 232835 h 606761"/>
              <a:gd name="connsiteX217" fmla="*/ 364542 w 607614"/>
              <a:gd name="connsiteY217" fmla="*/ 232835 h 606761"/>
              <a:gd name="connsiteX218" fmla="*/ 374413 w 607614"/>
              <a:gd name="connsiteY218" fmla="*/ 242695 h 606761"/>
              <a:gd name="connsiteX219" fmla="*/ 374413 w 607614"/>
              <a:gd name="connsiteY219" fmla="*/ 282893 h 606761"/>
              <a:gd name="connsiteX220" fmla="*/ 364542 w 607614"/>
              <a:gd name="connsiteY220" fmla="*/ 293511 h 606761"/>
              <a:gd name="connsiteX221" fmla="*/ 60801 w 607614"/>
              <a:gd name="connsiteY221" fmla="*/ 293511 h 606761"/>
              <a:gd name="connsiteX222" fmla="*/ 50929 w 607614"/>
              <a:gd name="connsiteY222" fmla="*/ 282893 h 606761"/>
              <a:gd name="connsiteX223" fmla="*/ 50929 w 607614"/>
              <a:gd name="connsiteY223" fmla="*/ 242695 h 606761"/>
              <a:gd name="connsiteX224" fmla="*/ 60801 w 607614"/>
              <a:gd name="connsiteY224" fmla="*/ 232835 h 606761"/>
              <a:gd name="connsiteX225" fmla="*/ 536947 w 607614"/>
              <a:gd name="connsiteY225" fmla="*/ 131221 h 606761"/>
              <a:gd name="connsiteX226" fmla="*/ 556685 w 607614"/>
              <a:gd name="connsiteY226" fmla="*/ 131221 h 606761"/>
              <a:gd name="connsiteX227" fmla="*/ 556685 w 607614"/>
              <a:gd name="connsiteY227" fmla="*/ 151690 h 606761"/>
              <a:gd name="connsiteX228" fmla="*/ 536947 w 607614"/>
              <a:gd name="connsiteY228" fmla="*/ 151690 h 606761"/>
              <a:gd name="connsiteX229" fmla="*/ 496009 w 607614"/>
              <a:gd name="connsiteY229" fmla="*/ 131221 h 606761"/>
              <a:gd name="connsiteX230" fmla="*/ 516478 w 607614"/>
              <a:gd name="connsiteY230" fmla="*/ 131221 h 606761"/>
              <a:gd name="connsiteX231" fmla="*/ 516478 w 607614"/>
              <a:gd name="connsiteY231" fmla="*/ 151690 h 606761"/>
              <a:gd name="connsiteX232" fmla="*/ 496009 w 607614"/>
              <a:gd name="connsiteY232" fmla="*/ 151690 h 606761"/>
              <a:gd name="connsiteX233" fmla="*/ 455680 w 607614"/>
              <a:gd name="connsiteY233" fmla="*/ 131221 h 606761"/>
              <a:gd name="connsiteX234" fmla="*/ 476271 w 607614"/>
              <a:gd name="connsiteY234" fmla="*/ 131221 h 606761"/>
              <a:gd name="connsiteX235" fmla="*/ 476271 w 607614"/>
              <a:gd name="connsiteY235" fmla="*/ 151690 h 606761"/>
              <a:gd name="connsiteX236" fmla="*/ 455680 w 607614"/>
              <a:gd name="connsiteY236" fmla="*/ 151690 h 606761"/>
              <a:gd name="connsiteX237" fmla="*/ 415473 w 607614"/>
              <a:gd name="connsiteY237" fmla="*/ 131221 h 606761"/>
              <a:gd name="connsiteX238" fmla="*/ 435211 w 607614"/>
              <a:gd name="connsiteY238" fmla="*/ 131221 h 606761"/>
              <a:gd name="connsiteX239" fmla="*/ 435211 w 607614"/>
              <a:gd name="connsiteY239" fmla="*/ 151690 h 606761"/>
              <a:gd name="connsiteX240" fmla="*/ 415473 w 607614"/>
              <a:gd name="connsiteY240" fmla="*/ 151690 h 606761"/>
              <a:gd name="connsiteX241" fmla="*/ 111605 w 607614"/>
              <a:gd name="connsiteY241" fmla="*/ 131221 h 606761"/>
              <a:gd name="connsiteX242" fmla="*/ 395004 w 607614"/>
              <a:gd name="connsiteY242" fmla="*/ 131221 h 606761"/>
              <a:gd name="connsiteX243" fmla="*/ 395004 w 607614"/>
              <a:gd name="connsiteY243" fmla="*/ 151690 h 606761"/>
              <a:gd name="connsiteX244" fmla="*/ 111605 w 607614"/>
              <a:gd name="connsiteY244" fmla="*/ 151690 h 606761"/>
              <a:gd name="connsiteX245" fmla="*/ 50929 w 607614"/>
              <a:gd name="connsiteY245" fmla="*/ 131221 h 606761"/>
              <a:gd name="connsiteX246" fmla="*/ 91136 w 607614"/>
              <a:gd name="connsiteY246" fmla="*/ 131221 h 606761"/>
              <a:gd name="connsiteX247" fmla="*/ 91136 w 607614"/>
              <a:gd name="connsiteY247" fmla="*/ 151690 h 606761"/>
              <a:gd name="connsiteX248" fmla="*/ 50929 w 607614"/>
              <a:gd name="connsiteY248" fmla="*/ 151690 h 606761"/>
              <a:gd name="connsiteX249" fmla="*/ 536947 w 607614"/>
              <a:gd name="connsiteY249" fmla="*/ 91014 h 606761"/>
              <a:gd name="connsiteX250" fmla="*/ 556685 w 607614"/>
              <a:gd name="connsiteY250" fmla="*/ 91014 h 606761"/>
              <a:gd name="connsiteX251" fmla="*/ 556685 w 607614"/>
              <a:gd name="connsiteY251" fmla="*/ 111483 h 606761"/>
              <a:gd name="connsiteX252" fmla="*/ 536947 w 607614"/>
              <a:gd name="connsiteY252" fmla="*/ 111483 h 606761"/>
              <a:gd name="connsiteX253" fmla="*/ 496009 w 607614"/>
              <a:gd name="connsiteY253" fmla="*/ 91014 h 606761"/>
              <a:gd name="connsiteX254" fmla="*/ 516478 w 607614"/>
              <a:gd name="connsiteY254" fmla="*/ 91014 h 606761"/>
              <a:gd name="connsiteX255" fmla="*/ 516478 w 607614"/>
              <a:gd name="connsiteY255" fmla="*/ 111483 h 606761"/>
              <a:gd name="connsiteX256" fmla="*/ 496009 w 607614"/>
              <a:gd name="connsiteY256" fmla="*/ 111483 h 606761"/>
              <a:gd name="connsiteX257" fmla="*/ 455680 w 607614"/>
              <a:gd name="connsiteY257" fmla="*/ 91014 h 606761"/>
              <a:gd name="connsiteX258" fmla="*/ 476271 w 607614"/>
              <a:gd name="connsiteY258" fmla="*/ 91014 h 606761"/>
              <a:gd name="connsiteX259" fmla="*/ 476271 w 607614"/>
              <a:gd name="connsiteY259" fmla="*/ 111483 h 606761"/>
              <a:gd name="connsiteX260" fmla="*/ 455680 w 607614"/>
              <a:gd name="connsiteY260" fmla="*/ 111483 h 606761"/>
              <a:gd name="connsiteX261" fmla="*/ 415473 w 607614"/>
              <a:gd name="connsiteY261" fmla="*/ 91014 h 606761"/>
              <a:gd name="connsiteX262" fmla="*/ 435211 w 607614"/>
              <a:gd name="connsiteY262" fmla="*/ 91014 h 606761"/>
              <a:gd name="connsiteX263" fmla="*/ 435211 w 607614"/>
              <a:gd name="connsiteY263" fmla="*/ 111483 h 606761"/>
              <a:gd name="connsiteX264" fmla="*/ 415473 w 607614"/>
              <a:gd name="connsiteY264" fmla="*/ 111483 h 606761"/>
              <a:gd name="connsiteX265" fmla="*/ 111605 w 607614"/>
              <a:gd name="connsiteY265" fmla="*/ 91014 h 606761"/>
              <a:gd name="connsiteX266" fmla="*/ 395004 w 607614"/>
              <a:gd name="connsiteY266" fmla="*/ 91014 h 606761"/>
              <a:gd name="connsiteX267" fmla="*/ 395004 w 607614"/>
              <a:gd name="connsiteY267" fmla="*/ 111483 h 606761"/>
              <a:gd name="connsiteX268" fmla="*/ 111605 w 607614"/>
              <a:gd name="connsiteY268" fmla="*/ 111483 h 606761"/>
              <a:gd name="connsiteX269" fmla="*/ 50929 w 607614"/>
              <a:gd name="connsiteY269" fmla="*/ 91014 h 606761"/>
              <a:gd name="connsiteX270" fmla="*/ 91136 w 607614"/>
              <a:gd name="connsiteY270" fmla="*/ 91014 h 606761"/>
              <a:gd name="connsiteX271" fmla="*/ 91136 w 607614"/>
              <a:gd name="connsiteY271" fmla="*/ 111483 h 606761"/>
              <a:gd name="connsiteX272" fmla="*/ 50929 w 607614"/>
              <a:gd name="connsiteY272" fmla="*/ 111483 h 606761"/>
              <a:gd name="connsiteX273" fmla="*/ 536947 w 607614"/>
              <a:gd name="connsiteY273" fmla="*/ 50807 h 606761"/>
              <a:gd name="connsiteX274" fmla="*/ 556685 w 607614"/>
              <a:gd name="connsiteY274" fmla="*/ 50807 h 606761"/>
              <a:gd name="connsiteX275" fmla="*/ 556685 w 607614"/>
              <a:gd name="connsiteY275" fmla="*/ 70545 h 606761"/>
              <a:gd name="connsiteX276" fmla="*/ 536947 w 607614"/>
              <a:gd name="connsiteY276" fmla="*/ 70545 h 606761"/>
              <a:gd name="connsiteX277" fmla="*/ 496009 w 607614"/>
              <a:gd name="connsiteY277" fmla="*/ 50807 h 606761"/>
              <a:gd name="connsiteX278" fmla="*/ 516478 w 607614"/>
              <a:gd name="connsiteY278" fmla="*/ 50807 h 606761"/>
              <a:gd name="connsiteX279" fmla="*/ 516478 w 607614"/>
              <a:gd name="connsiteY279" fmla="*/ 70545 h 606761"/>
              <a:gd name="connsiteX280" fmla="*/ 496009 w 607614"/>
              <a:gd name="connsiteY280" fmla="*/ 70545 h 606761"/>
              <a:gd name="connsiteX281" fmla="*/ 455680 w 607614"/>
              <a:gd name="connsiteY281" fmla="*/ 50807 h 606761"/>
              <a:gd name="connsiteX282" fmla="*/ 476271 w 607614"/>
              <a:gd name="connsiteY282" fmla="*/ 50807 h 606761"/>
              <a:gd name="connsiteX283" fmla="*/ 476271 w 607614"/>
              <a:gd name="connsiteY283" fmla="*/ 70545 h 606761"/>
              <a:gd name="connsiteX284" fmla="*/ 455680 w 607614"/>
              <a:gd name="connsiteY284" fmla="*/ 70545 h 606761"/>
              <a:gd name="connsiteX285" fmla="*/ 415473 w 607614"/>
              <a:gd name="connsiteY285" fmla="*/ 50807 h 606761"/>
              <a:gd name="connsiteX286" fmla="*/ 435211 w 607614"/>
              <a:gd name="connsiteY286" fmla="*/ 50807 h 606761"/>
              <a:gd name="connsiteX287" fmla="*/ 435211 w 607614"/>
              <a:gd name="connsiteY287" fmla="*/ 70545 h 606761"/>
              <a:gd name="connsiteX288" fmla="*/ 415473 w 607614"/>
              <a:gd name="connsiteY288" fmla="*/ 70545 h 606761"/>
              <a:gd name="connsiteX289" fmla="*/ 111605 w 607614"/>
              <a:gd name="connsiteY289" fmla="*/ 50807 h 606761"/>
              <a:gd name="connsiteX290" fmla="*/ 395004 w 607614"/>
              <a:gd name="connsiteY290" fmla="*/ 50807 h 606761"/>
              <a:gd name="connsiteX291" fmla="*/ 395004 w 607614"/>
              <a:gd name="connsiteY291" fmla="*/ 70545 h 606761"/>
              <a:gd name="connsiteX292" fmla="*/ 111605 w 607614"/>
              <a:gd name="connsiteY292" fmla="*/ 70545 h 606761"/>
              <a:gd name="connsiteX293" fmla="*/ 50929 w 607614"/>
              <a:gd name="connsiteY293" fmla="*/ 50807 h 606761"/>
              <a:gd name="connsiteX294" fmla="*/ 91136 w 607614"/>
              <a:gd name="connsiteY294" fmla="*/ 50807 h 606761"/>
              <a:gd name="connsiteX295" fmla="*/ 91136 w 607614"/>
              <a:gd name="connsiteY295" fmla="*/ 70545 h 606761"/>
              <a:gd name="connsiteX296" fmla="*/ 50929 w 607614"/>
              <a:gd name="connsiteY296" fmla="*/ 70545 h 606761"/>
              <a:gd name="connsiteX297" fmla="*/ 30380 w 607614"/>
              <a:gd name="connsiteY297" fmla="*/ 20478 h 606761"/>
              <a:gd name="connsiteX298" fmla="*/ 20507 w 607614"/>
              <a:gd name="connsiteY298" fmla="*/ 30338 h 606761"/>
              <a:gd name="connsiteX299" fmla="*/ 20507 w 607614"/>
              <a:gd name="connsiteY299" fmla="*/ 172166 h 606761"/>
              <a:gd name="connsiteX300" fmla="*/ 30380 w 607614"/>
              <a:gd name="connsiteY300" fmla="*/ 182025 h 606761"/>
              <a:gd name="connsiteX301" fmla="*/ 577234 w 607614"/>
              <a:gd name="connsiteY301" fmla="*/ 182025 h 606761"/>
              <a:gd name="connsiteX302" fmla="*/ 587107 w 607614"/>
              <a:gd name="connsiteY302" fmla="*/ 172166 h 606761"/>
              <a:gd name="connsiteX303" fmla="*/ 587107 w 607614"/>
              <a:gd name="connsiteY303" fmla="*/ 30338 h 606761"/>
              <a:gd name="connsiteX304" fmla="*/ 577234 w 607614"/>
              <a:gd name="connsiteY304" fmla="*/ 20478 h 606761"/>
              <a:gd name="connsiteX305" fmla="*/ 30380 w 607614"/>
              <a:gd name="connsiteY305" fmla="*/ 0 h 606761"/>
              <a:gd name="connsiteX306" fmla="*/ 577234 w 607614"/>
              <a:gd name="connsiteY306" fmla="*/ 0 h 606761"/>
              <a:gd name="connsiteX307" fmla="*/ 607614 w 607614"/>
              <a:gd name="connsiteY307" fmla="*/ 30338 h 606761"/>
              <a:gd name="connsiteX308" fmla="*/ 607614 w 607614"/>
              <a:gd name="connsiteY308" fmla="*/ 172166 h 606761"/>
              <a:gd name="connsiteX309" fmla="*/ 600779 w 607614"/>
              <a:gd name="connsiteY309" fmla="*/ 191885 h 606761"/>
              <a:gd name="connsiteX310" fmla="*/ 607614 w 607614"/>
              <a:gd name="connsiteY310" fmla="*/ 212363 h 606761"/>
              <a:gd name="connsiteX311" fmla="*/ 607614 w 607614"/>
              <a:gd name="connsiteY311" fmla="*/ 354191 h 606761"/>
              <a:gd name="connsiteX312" fmla="*/ 587107 w 607614"/>
              <a:gd name="connsiteY312" fmla="*/ 354191 h 606761"/>
              <a:gd name="connsiteX313" fmla="*/ 587107 w 607614"/>
              <a:gd name="connsiteY313" fmla="*/ 212363 h 606761"/>
              <a:gd name="connsiteX314" fmla="*/ 577234 w 607614"/>
              <a:gd name="connsiteY314" fmla="*/ 202503 h 606761"/>
              <a:gd name="connsiteX315" fmla="*/ 30380 w 607614"/>
              <a:gd name="connsiteY315" fmla="*/ 202503 h 606761"/>
              <a:gd name="connsiteX316" fmla="*/ 20507 w 607614"/>
              <a:gd name="connsiteY316" fmla="*/ 212363 h 606761"/>
              <a:gd name="connsiteX317" fmla="*/ 20507 w 607614"/>
              <a:gd name="connsiteY317" fmla="*/ 354191 h 606761"/>
              <a:gd name="connsiteX318" fmla="*/ 30380 w 607614"/>
              <a:gd name="connsiteY318" fmla="*/ 364051 h 606761"/>
              <a:gd name="connsiteX319" fmla="*/ 283300 w 607614"/>
              <a:gd name="connsiteY319" fmla="*/ 364051 h 606761"/>
              <a:gd name="connsiteX320" fmla="*/ 303807 w 607614"/>
              <a:gd name="connsiteY320" fmla="*/ 364051 h 606761"/>
              <a:gd name="connsiteX321" fmla="*/ 303807 w 607614"/>
              <a:gd name="connsiteY321" fmla="*/ 384529 h 606761"/>
              <a:gd name="connsiteX322" fmla="*/ 283300 w 607614"/>
              <a:gd name="connsiteY322" fmla="*/ 384529 h 606761"/>
              <a:gd name="connsiteX323" fmla="*/ 30380 w 607614"/>
              <a:gd name="connsiteY323" fmla="*/ 384529 h 606761"/>
              <a:gd name="connsiteX324" fmla="*/ 20507 w 607614"/>
              <a:gd name="connsiteY324" fmla="*/ 394388 h 606761"/>
              <a:gd name="connsiteX325" fmla="*/ 20507 w 607614"/>
              <a:gd name="connsiteY325" fmla="*/ 536216 h 606761"/>
              <a:gd name="connsiteX326" fmla="*/ 30380 w 607614"/>
              <a:gd name="connsiteY326" fmla="*/ 546076 h 606761"/>
              <a:gd name="connsiteX327" fmla="*/ 303807 w 607614"/>
              <a:gd name="connsiteY327" fmla="*/ 546076 h 606761"/>
              <a:gd name="connsiteX328" fmla="*/ 303807 w 607614"/>
              <a:gd name="connsiteY328" fmla="*/ 566554 h 606761"/>
              <a:gd name="connsiteX329" fmla="*/ 30380 w 607614"/>
              <a:gd name="connsiteY329" fmla="*/ 566554 h 606761"/>
              <a:gd name="connsiteX330" fmla="*/ 0 w 607614"/>
              <a:gd name="connsiteY330" fmla="*/ 536216 h 606761"/>
              <a:gd name="connsiteX331" fmla="*/ 0 w 607614"/>
              <a:gd name="connsiteY331" fmla="*/ 394388 h 606761"/>
              <a:gd name="connsiteX332" fmla="*/ 6835 w 607614"/>
              <a:gd name="connsiteY332" fmla="*/ 373910 h 606761"/>
              <a:gd name="connsiteX333" fmla="*/ 0 w 607614"/>
              <a:gd name="connsiteY333" fmla="*/ 354191 h 606761"/>
              <a:gd name="connsiteX334" fmla="*/ 0 w 607614"/>
              <a:gd name="connsiteY334" fmla="*/ 212363 h 606761"/>
              <a:gd name="connsiteX335" fmla="*/ 6835 w 607614"/>
              <a:gd name="connsiteY335" fmla="*/ 191885 h 606761"/>
              <a:gd name="connsiteX336" fmla="*/ 0 w 607614"/>
              <a:gd name="connsiteY336" fmla="*/ 172166 h 606761"/>
              <a:gd name="connsiteX337" fmla="*/ 0 w 607614"/>
              <a:gd name="connsiteY337" fmla="*/ 30338 h 606761"/>
              <a:gd name="connsiteX338" fmla="*/ 30380 w 607614"/>
              <a:gd name="connsiteY338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</a:cxnLst>
            <a:rect l="l" t="t" r="r" b="b"/>
            <a:pathLst>
              <a:path w="607614" h="606761">
                <a:moveTo>
                  <a:pt x="222601" y="495278"/>
                </a:moveTo>
                <a:lnTo>
                  <a:pt x="303868" y="495278"/>
                </a:lnTo>
                <a:lnTo>
                  <a:pt x="303868" y="515747"/>
                </a:lnTo>
                <a:lnTo>
                  <a:pt x="222601" y="515747"/>
                </a:lnTo>
                <a:close/>
                <a:moveTo>
                  <a:pt x="172403" y="495278"/>
                </a:moveTo>
                <a:lnTo>
                  <a:pt x="192141" y="495278"/>
                </a:lnTo>
                <a:lnTo>
                  <a:pt x="192141" y="515747"/>
                </a:lnTo>
                <a:lnTo>
                  <a:pt x="172403" y="515747"/>
                </a:lnTo>
                <a:close/>
                <a:moveTo>
                  <a:pt x="131343" y="495278"/>
                </a:moveTo>
                <a:lnTo>
                  <a:pt x="151934" y="495278"/>
                </a:lnTo>
                <a:lnTo>
                  <a:pt x="151934" y="515747"/>
                </a:lnTo>
                <a:lnTo>
                  <a:pt x="131343" y="515747"/>
                </a:lnTo>
                <a:close/>
                <a:moveTo>
                  <a:pt x="50929" y="495278"/>
                </a:moveTo>
                <a:lnTo>
                  <a:pt x="111605" y="495278"/>
                </a:lnTo>
                <a:lnTo>
                  <a:pt x="111605" y="515747"/>
                </a:lnTo>
                <a:lnTo>
                  <a:pt x="50929" y="515747"/>
                </a:lnTo>
                <a:close/>
                <a:moveTo>
                  <a:pt x="222601" y="455071"/>
                </a:moveTo>
                <a:lnTo>
                  <a:pt x="303868" y="455071"/>
                </a:lnTo>
                <a:lnTo>
                  <a:pt x="303868" y="475540"/>
                </a:lnTo>
                <a:lnTo>
                  <a:pt x="222601" y="475540"/>
                </a:lnTo>
                <a:close/>
                <a:moveTo>
                  <a:pt x="172403" y="455071"/>
                </a:moveTo>
                <a:lnTo>
                  <a:pt x="192141" y="455071"/>
                </a:lnTo>
                <a:lnTo>
                  <a:pt x="192141" y="475540"/>
                </a:lnTo>
                <a:lnTo>
                  <a:pt x="172403" y="475540"/>
                </a:lnTo>
                <a:close/>
                <a:moveTo>
                  <a:pt x="131343" y="455071"/>
                </a:moveTo>
                <a:lnTo>
                  <a:pt x="151934" y="455071"/>
                </a:lnTo>
                <a:lnTo>
                  <a:pt x="151934" y="475540"/>
                </a:lnTo>
                <a:lnTo>
                  <a:pt x="131343" y="475540"/>
                </a:lnTo>
                <a:close/>
                <a:moveTo>
                  <a:pt x="91136" y="455071"/>
                </a:moveTo>
                <a:lnTo>
                  <a:pt x="111605" y="455071"/>
                </a:lnTo>
                <a:lnTo>
                  <a:pt x="111605" y="475540"/>
                </a:lnTo>
                <a:lnTo>
                  <a:pt x="91136" y="475540"/>
                </a:lnTo>
                <a:close/>
                <a:moveTo>
                  <a:pt x="50929" y="455071"/>
                </a:moveTo>
                <a:lnTo>
                  <a:pt x="70667" y="455071"/>
                </a:lnTo>
                <a:lnTo>
                  <a:pt x="70667" y="475540"/>
                </a:lnTo>
                <a:lnTo>
                  <a:pt x="50929" y="475540"/>
                </a:lnTo>
                <a:close/>
                <a:moveTo>
                  <a:pt x="465596" y="445209"/>
                </a:moveTo>
                <a:cubicBezTo>
                  <a:pt x="454963" y="445209"/>
                  <a:pt x="445849" y="454309"/>
                  <a:pt x="445849" y="464926"/>
                </a:cubicBezTo>
                <a:cubicBezTo>
                  <a:pt x="445849" y="476302"/>
                  <a:pt x="454963" y="485402"/>
                  <a:pt x="465596" y="485402"/>
                </a:cubicBezTo>
                <a:cubicBezTo>
                  <a:pt x="476989" y="485402"/>
                  <a:pt x="486103" y="476302"/>
                  <a:pt x="486103" y="464926"/>
                </a:cubicBezTo>
                <a:cubicBezTo>
                  <a:pt x="486103" y="454309"/>
                  <a:pt x="476989" y="445209"/>
                  <a:pt x="465596" y="445209"/>
                </a:cubicBezTo>
                <a:close/>
                <a:moveTo>
                  <a:pt x="465596" y="424733"/>
                </a:moveTo>
                <a:cubicBezTo>
                  <a:pt x="488381" y="424733"/>
                  <a:pt x="506609" y="442934"/>
                  <a:pt x="506609" y="464926"/>
                </a:cubicBezTo>
                <a:cubicBezTo>
                  <a:pt x="506609" y="487677"/>
                  <a:pt x="488381" y="505878"/>
                  <a:pt x="465596" y="505878"/>
                </a:cubicBezTo>
                <a:cubicBezTo>
                  <a:pt x="443570" y="505878"/>
                  <a:pt x="425342" y="487677"/>
                  <a:pt x="425342" y="464926"/>
                </a:cubicBezTo>
                <a:cubicBezTo>
                  <a:pt x="425342" y="442934"/>
                  <a:pt x="443570" y="424733"/>
                  <a:pt x="465596" y="424733"/>
                </a:cubicBezTo>
                <a:close/>
                <a:moveTo>
                  <a:pt x="222601" y="414864"/>
                </a:moveTo>
                <a:lnTo>
                  <a:pt x="303868" y="414864"/>
                </a:lnTo>
                <a:lnTo>
                  <a:pt x="303868" y="434602"/>
                </a:lnTo>
                <a:lnTo>
                  <a:pt x="222601" y="434602"/>
                </a:lnTo>
                <a:close/>
                <a:moveTo>
                  <a:pt x="131343" y="414864"/>
                </a:moveTo>
                <a:lnTo>
                  <a:pt x="192141" y="414864"/>
                </a:lnTo>
                <a:lnTo>
                  <a:pt x="192141" y="434602"/>
                </a:lnTo>
                <a:lnTo>
                  <a:pt x="131343" y="434602"/>
                </a:lnTo>
                <a:close/>
                <a:moveTo>
                  <a:pt x="91136" y="414864"/>
                </a:moveTo>
                <a:lnTo>
                  <a:pt x="111605" y="414864"/>
                </a:lnTo>
                <a:lnTo>
                  <a:pt x="111605" y="434602"/>
                </a:lnTo>
                <a:lnTo>
                  <a:pt x="91136" y="434602"/>
                </a:lnTo>
                <a:close/>
                <a:moveTo>
                  <a:pt x="50929" y="414864"/>
                </a:moveTo>
                <a:lnTo>
                  <a:pt x="70667" y="414864"/>
                </a:lnTo>
                <a:lnTo>
                  <a:pt x="70667" y="434602"/>
                </a:lnTo>
                <a:lnTo>
                  <a:pt x="50929" y="434602"/>
                </a:lnTo>
                <a:close/>
                <a:moveTo>
                  <a:pt x="445850" y="343570"/>
                </a:moveTo>
                <a:lnTo>
                  <a:pt x="445850" y="369358"/>
                </a:lnTo>
                <a:cubicBezTo>
                  <a:pt x="445850" y="373909"/>
                  <a:pt x="442812" y="378460"/>
                  <a:pt x="437496" y="379219"/>
                </a:cubicBezTo>
                <a:cubicBezTo>
                  <a:pt x="435218" y="379977"/>
                  <a:pt x="427623" y="383011"/>
                  <a:pt x="425345" y="384528"/>
                </a:cubicBezTo>
                <a:cubicBezTo>
                  <a:pt x="423066" y="385286"/>
                  <a:pt x="422307" y="386045"/>
                  <a:pt x="419269" y="386045"/>
                </a:cubicBezTo>
                <a:cubicBezTo>
                  <a:pt x="416231" y="386045"/>
                  <a:pt x="413953" y="385286"/>
                  <a:pt x="412434" y="383011"/>
                </a:cubicBezTo>
                <a:lnTo>
                  <a:pt x="394967" y="366325"/>
                </a:lnTo>
                <a:lnTo>
                  <a:pt x="366867" y="394388"/>
                </a:lnTo>
                <a:lnTo>
                  <a:pt x="383575" y="411833"/>
                </a:lnTo>
                <a:cubicBezTo>
                  <a:pt x="385853" y="413350"/>
                  <a:pt x="386613" y="415625"/>
                  <a:pt x="386613" y="418659"/>
                </a:cubicBezTo>
                <a:cubicBezTo>
                  <a:pt x="386613" y="422452"/>
                  <a:pt x="379778" y="439897"/>
                  <a:pt x="376740" y="442172"/>
                </a:cubicBezTo>
                <a:cubicBezTo>
                  <a:pt x="374461" y="443689"/>
                  <a:pt x="372942" y="445206"/>
                  <a:pt x="369905" y="445206"/>
                </a:cubicBezTo>
                <a:lnTo>
                  <a:pt x="344083" y="445206"/>
                </a:lnTo>
                <a:lnTo>
                  <a:pt x="344083" y="485405"/>
                </a:lnTo>
                <a:lnTo>
                  <a:pt x="369905" y="485405"/>
                </a:lnTo>
                <a:cubicBezTo>
                  <a:pt x="374461" y="485405"/>
                  <a:pt x="379018" y="488439"/>
                  <a:pt x="379778" y="493748"/>
                </a:cubicBezTo>
                <a:cubicBezTo>
                  <a:pt x="380537" y="495265"/>
                  <a:pt x="383575" y="503608"/>
                  <a:pt x="385094" y="505884"/>
                </a:cubicBezTo>
                <a:cubicBezTo>
                  <a:pt x="385853" y="507401"/>
                  <a:pt x="386613" y="509676"/>
                  <a:pt x="386613" y="511952"/>
                </a:cubicBezTo>
                <a:cubicBezTo>
                  <a:pt x="386613" y="514986"/>
                  <a:pt x="385853" y="516503"/>
                  <a:pt x="383575" y="518778"/>
                </a:cubicBezTo>
                <a:lnTo>
                  <a:pt x="366867" y="536223"/>
                </a:lnTo>
                <a:lnTo>
                  <a:pt x="394967" y="564286"/>
                </a:lnTo>
                <a:lnTo>
                  <a:pt x="412434" y="546842"/>
                </a:lnTo>
                <a:cubicBezTo>
                  <a:pt x="413953" y="545325"/>
                  <a:pt x="416231" y="543808"/>
                  <a:pt x="419269" y="543808"/>
                </a:cubicBezTo>
                <a:cubicBezTo>
                  <a:pt x="423066" y="543808"/>
                  <a:pt x="440534" y="551392"/>
                  <a:pt x="442812" y="554426"/>
                </a:cubicBezTo>
                <a:cubicBezTo>
                  <a:pt x="444331" y="555943"/>
                  <a:pt x="445850" y="558219"/>
                  <a:pt x="445850" y="561253"/>
                </a:cubicBezTo>
                <a:lnTo>
                  <a:pt x="445850" y="586282"/>
                </a:lnTo>
                <a:lnTo>
                  <a:pt x="486101" y="586282"/>
                </a:lnTo>
                <a:lnTo>
                  <a:pt x="486101" y="561253"/>
                </a:lnTo>
                <a:cubicBezTo>
                  <a:pt x="486101" y="555943"/>
                  <a:pt x="489139" y="552151"/>
                  <a:pt x="494455" y="551392"/>
                </a:cubicBezTo>
                <a:cubicBezTo>
                  <a:pt x="495974" y="549875"/>
                  <a:pt x="504328" y="546842"/>
                  <a:pt x="506607" y="546083"/>
                </a:cubicBezTo>
                <a:cubicBezTo>
                  <a:pt x="508126" y="545325"/>
                  <a:pt x="509644" y="543808"/>
                  <a:pt x="512682" y="543808"/>
                </a:cubicBezTo>
                <a:cubicBezTo>
                  <a:pt x="515720" y="543808"/>
                  <a:pt x="517239" y="545325"/>
                  <a:pt x="519517" y="546842"/>
                </a:cubicBezTo>
                <a:lnTo>
                  <a:pt x="536985" y="564286"/>
                </a:lnTo>
                <a:lnTo>
                  <a:pt x="565085" y="536223"/>
                </a:lnTo>
                <a:lnTo>
                  <a:pt x="547617" y="518778"/>
                </a:lnTo>
                <a:cubicBezTo>
                  <a:pt x="546098" y="516503"/>
                  <a:pt x="544579" y="514986"/>
                  <a:pt x="544579" y="511952"/>
                </a:cubicBezTo>
                <a:cubicBezTo>
                  <a:pt x="544579" y="509676"/>
                  <a:pt x="546098" y="507401"/>
                  <a:pt x="546858" y="505884"/>
                </a:cubicBezTo>
                <a:cubicBezTo>
                  <a:pt x="547617" y="503608"/>
                  <a:pt x="552174" y="495265"/>
                  <a:pt x="552174" y="493748"/>
                </a:cubicBezTo>
                <a:cubicBezTo>
                  <a:pt x="552933" y="489197"/>
                  <a:pt x="556731" y="485405"/>
                  <a:pt x="562047" y="485405"/>
                </a:cubicBezTo>
                <a:lnTo>
                  <a:pt x="587109" y="485405"/>
                </a:lnTo>
                <a:lnTo>
                  <a:pt x="587109" y="445206"/>
                </a:lnTo>
                <a:lnTo>
                  <a:pt x="562047" y="445206"/>
                </a:lnTo>
                <a:cubicBezTo>
                  <a:pt x="556731" y="445206"/>
                  <a:pt x="552933" y="442172"/>
                  <a:pt x="552174" y="436863"/>
                </a:cubicBezTo>
                <a:cubicBezTo>
                  <a:pt x="550655" y="434587"/>
                  <a:pt x="547617" y="427003"/>
                  <a:pt x="546858" y="424727"/>
                </a:cubicBezTo>
                <a:cubicBezTo>
                  <a:pt x="546098" y="422452"/>
                  <a:pt x="544579" y="420935"/>
                  <a:pt x="544579" y="418659"/>
                </a:cubicBezTo>
                <a:cubicBezTo>
                  <a:pt x="544579" y="415625"/>
                  <a:pt x="546098" y="413350"/>
                  <a:pt x="547617" y="411833"/>
                </a:cubicBezTo>
                <a:lnTo>
                  <a:pt x="565085" y="394388"/>
                </a:lnTo>
                <a:lnTo>
                  <a:pt x="536985" y="366325"/>
                </a:lnTo>
                <a:lnTo>
                  <a:pt x="519517" y="383011"/>
                </a:lnTo>
                <a:cubicBezTo>
                  <a:pt x="517239" y="385286"/>
                  <a:pt x="515720" y="386045"/>
                  <a:pt x="512682" y="386045"/>
                </a:cubicBezTo>
                <a:cubicBezTo>
                  <a:pt x="508126" y="386045"/>
                  <a:pt x="491418" y="379219"/>
                  <a:pt x="489139" y="376185"/>
                </a:cubicBezTo>
                <a:cubicBezTo>
                  <a:pt x="486861" y="373909"/>
                  <a:pt x="486101" y="372392"/>
                  <a:pt x="486101" y="369358"/>
                </a:cubicBezTo>
                <a:lnTo>
                  <a:pt x="486101" y="343570"/>
                </a:lnTo>
                <a:close/>
                <a:moveTo>
                  <a:pt x="436737" y="323850"/>
                </a:moveTo>
                <a:lnTo>
                  <a:pt x="497493" y="323850"/>
                </a:lnTo>
                <a:cubicBezTo>
                  <a:pt x="503569" y="323850"/>
                  <a:pt x="507366" y="327642"/>
                  <a:pt x="507366" y="333710"/>
                </a:cubicBezTo>
                <a:lnTo>
                  <a:pt x="507366" y="363291"/>
                </a:lnTo>
                <a:cubicBezTo>
                  <a:pt x="508126" y="364049"/>
                  <a:pt x="509644" y="364049"/>
                  <a:pt x="511163" y="364808"/>
                </a:cubicBezTo>
                <a:lnTo>
                  <a:pt x="530909" y="345846"/>
                </a:lnTo>
                <a:cubicBezTo>
                  <a:pt x="534706" y="342053"/>
                  <a:pt x="540782" y="342053"/>
                  <a:pt x="544579" y="345846"/>
                </a:cubicBezTo>
                <a:lnTo>
                  <a:pt x="587109" y="388320"/>
                </a:lnTo>
                <a:cubicBezTo>
                  <a:pt x="589387" y="390596"/>
                  <a:pt x="590147" y="392113"/>
                  <a:pt x="590147" y="395147"/>
                </a:cubicBezTo>
                <a:cubicBezTo>
                  <a:pt x="590147" y="398181"/>
                  <a:pt x="589387" y="400456"/>
                  <a:pt x="587109" y="402731"/>
                </a:cubicBezTo>
                <a:lnTo>
                  <a:pt x="567363" y="420935"/>
                </a:lnTo>
                <a:cubicBezTo>
                  <a:pt x="568123" y="421693"/>
                  <a:pt x="568123" y="423969"/>
                  <a:pt x="568882" y="424727"/>
                </a:cubicBezTo>
                <a:lnTo>
                  <a:pt x="597741" y="424727"/>
                </a:lnTo>
                <a:cubicBezTo>
                  <a:pt x="603817" y="424727"/>
                  <a:pt x="607614" y="428519"/>
                  <a:pt x="607614" y="434587"/>
                </a:cubicBezTo>
                <a:lnTo>
                  <a:pt x="607614" y="495265"/>
                </a:lnTo>
                <a:cubicBezTo>
                  <a:pt x="607614" y="501333"/>
                  <a:pt x="603817" y="505884"/>
                  <a:pt x="597741" y="505884"/>
                </a:cubicBezTo>
                <a:lnTo>
                  <a:pt x="568882" y="505884"/>
                </a:lnTo>
                <a:cubicBezTo>
                  <a:pt x="568123" y="506642"/>
                  <a:pt x="568123" y="508918"/>
                  <a:pt x="567363" y="509676"/>
                </a:cubicBezTo>
                <a:lnTo>
                  <a:pt x="586349" y="528638"/>
                </a:lnTo>
                <a:cubicBezTo>
                  <a:pt x="588628" y="530914"/>
                  <a:pt x="589387" y="533189"/>
                  <a:pt x="589387" y="536223"/>
                </a:cubicBezTo>
                <a:cubicBezTo>
                  <a:pt x="589387" y="539257"/>
                  <a:pt x="588628" y="540774"/>
                  <a:pt x="586349" y="543049"/>
                </a:cubicBezTo>
                <a:lnTo>
                  <a:pt x="543820" y="585524"/>
                </a:lnTo>
                <a:cubicBezTo>
                  <a:pt x="540023" y="589316"/>
                  <a:pt x="533947" y="589316"/>
                  <a:pt x="529390" y="585524"/>
                </a:cubicBezTo>
                <a:lnTo>
                  <a:pt x="510404" y="566562"/>
                </a:lnTo>
                <a:cubicBezTo>
                  <a:pt x="509644" y="567320"/>
                  <a:pt x="507366" y="567320"/>
                  <a:pt x="506607" y="568079"/>
                </a:cubicBezTo>
                <a:lnTo>
                  <a:pt x="506607" y="596901"/>
                </a:lnTo>
                <a:cubicBezTo>
                  <a:pt x="506607" y="602969"/>
                  <a:pt x="502050" y="606761"/>
                  <a:pt x="495974" y="606761"/>
                </a:cubicBezTo>
                <a:lnTo>
                  <a:pt x="435218" y="606761"/>
                </a:lnTo>
                <a:cubicBezTo>
                  <a:pt x="429142" y="606761"/>
                  <a:pt x="425345" y="602969"/>
                  <a:pt x="425345" y="596901"/>
                </a:cubicBezTo>
                <a:lnTo>
                  <a:pt x="425345" y="567320"/>
                </a:lnTo>
                <a:cubicBezTo>
                  <a:pt x="424585" y="566562"/>
                  <a:pt x="423066" y="566562"/>
                  <a:pt x="421548" y="565045"/>
                </a:cubicBezTo>
                <a:lnTo>
                  <a:pt x="401802" y="584765"/>
                </a:lnTo>
                <a:cubicBezTo>
                  <a:pt x="398004" y="588558"/>
                  <a:pt x="391929" y="588558"/>
                  <a:pt x="388132" y="584765"/>
                </a:cubicBezTo>
                <a:lnTo>
                  <a:pt x="345602" y="542291"/>
                </a:lnTo>
                <a:cubicBezTo>
                  <a:pt x="343324" y="540015"/>
                  <a:pt x="342564" y="537740"/>
                  <a:pt x="342564" y="534706"/>
                </a:cubicBezTo>
                <a:cubicBezTo>
                  <a:pt x="342564" y="531672"/>
                  <a:pt x="343324" y="530155"/>
                  <a:pt x="345602" y="527880"/>
                </a:cubicBezTo>
                <a:lnTo>
                  <a:pt x="364588" y="508918"/>
                </a:lnTo>
                <a:cubicBezTo>
                  <a:pt x="363829" y="507401"/>
                  <a:pt x="363829" y="505884"/>
                  <a:pt x="362310" y="504367"/>
                </a:cubicBezTo>
                <a:lnTo>
                  <a:pt x="334210" y="504367"/>
                </a:lnTo>
                <a:cubicBezTo>
                  <a:pt x="328135" y="504367"/>
                  <a:pt x="324337" y="500575"/>
                  <a:pt x="324337" y="494507"/>
                </a:cubicBezTo>
                <a:lnTo>
                  <a:pt x="324337" y="433829"/>
                </a:lnTo>
                <a:cubicBezTo>
                  <a:pt x="324337" y="427761"/>
                  <a:pt x="328135" y="423969"/>
                  <a:pt x="334210" y="423969"/>
                </a:cubicBezTo>
                <a:lnTo>
                  <a:pt x="363829" y="423969"/>
                </a:lnTo>
                <a:cubicBezTo>
                  <a:pt x="364588" y="422452"/>
                  <a:pt x="364588" y="421693"/>
                  <a:pt x="365348" y="419418"/>
                </a:cubicBezTo>
                <a:lnTo>
                  <a:pt x="346361" y="400456"/>
                </a:lnTo>
                <a:cubicBezTo>
                  <a:pt x="344083" y="398181"/>
                  <a:pt x="343324" y="396664"/>
                  <a:pt x="343324" y="393630"/>
                </a:cubicBezTo>
                <a:cubicBezTo>
                  <a:pt x="343324" y="390596"/>
                  <a:pt x="344083" y="388320"/>
                  <a:pt x="346361" y="386045"/>
                </a:cubicBezTo>
                <a:lnTo>
                  <a:pt x="388891" y="343570"/>
                </a:lnTo>
                <a:cubicBezTo>
                  <a:pt x="392688" y="339778"/>
                  <a:pt x="398764" y="339778"/>
                  <a:pt x="403321" y="343570"/>
                </a:cubicBezTo>
                <a:lnTo>
                  <a:pt x="422307" y="363291"/>
                </a:lnTo>
                <a:cubicBezTo>
                  <a:pt x="423066" y="361774"/>
                  <a:pt x="425345" y="361774"/>
                  <a:pt x="426104" y="361015"/>
                </a:cubicBezTo>
                <a:lnTo>
                  <a:pt x="426104" y="333710"/>
                </a:lnTo>
                <a:cubicBezTo>
                  <a:pt x="426104" y="327642"/>
                  <a:pt x="430661" y="323850"/>
                  <a:pt x="436737" y="323850"/>
                </a:cubicBezTo>
                <a:close/>
                <a:moveTo>
                  <a:pt x="536947" y="313250"/>
                </a:moveTo>
                <a:lnTo>
                  <a:pt x="556685" y="313250"/>
                </a:lnTo>
                <a:lnTo>
                  <a:pt x="556685" y="333719"/>
                </a:lnTo>
                <a:lnTo>
                  <a:pt x="536947" y="333719"/>
                </a:lnTo>
                <a:close/>
                <a:moveTo>
                  <a:pt x="50929" y="313250"/>
                </a:moveTo>
                <a:lnTo>
                  <a:pt x="354675" y="313250"/>
                </a:lnTo>
                <a:lnTo>
                  <a:pt x="354675" y="333719"/>
                </a:lnTo>
                <a:lnTo>
                  <a:pt x="50929" y="333719"/>
                </a:lnTo>
                <a:close/>
                <a:moveTo>
                  <a:pt x="536947" y="273042"/>
                </a:moveTo>
                <a:lnTo>
                  <a:pt x="556685" y="273042"/>
                </a:lnTo>
                <a:lnTo>
                  <a:pt x="556685" y="293511"/>
                </a:lnTo>
                <a:lnTo>
                  <a:pt x="536947" y="293511"/>
                </a:lnTo>
                <a:close/>
                <a:moveTo>
                  <a:pt x="496009" y="273042"/>
                </a:moveTo>
                <a:lnTo>
                  <a:pt x="516478" y="273042"/>
                </a:lnTo>
                <a:lnTo>
                  <a:pt x="516478" y="293511"/>
                </a:lnTo>
                <a:lnTo>
                  <a:pt x="496009" y="293511"/>
                </a:lnTo>
                <a:close/>
                <a:moveTo>
                  <a:pt x="455680" y="273042"/>
                </a:moveTo>
                <a:lnTo>
                  <a:pt x="476271" y="273042"/>
                </a:lnTo>
                <a:lnTo>
                  <a:pt x="476271" y="293511"/>
                </a:lnTo>
                <a:lnTo>
                  <a:pt x="455680" y="293511"/>
                </a:lnTo>
                <a:close/>
                <a:moveTo>
                  <a:pt x="415473" y="273042"/>
                </a:moveTo>
                <a:lnTo>
                  <a:pt x="435211" y="273042"/>
                </a:lnTo>
                <a:lnTo>
                  <a:pt x="435211" y="293511"/>
                </a:lnTo>
                <a:lnTo>
                  <a:pt x="415473" y="293511"/>
                </a:lnTo>
                <a:close/>
                <a:moveTo>
                  <a:pt x="222543" y="252555"/>
                </a:moveTo>
                <a:lnTo>
                  <a:pt x="222543" y="273033"/>
                </a:lnTo>
                <a:lnTo>
                  <a:pt x="354670" y="273033"/>
                </a:lnTo>
                <a:lnTo>
                  <a:pt x="354670" y="252555"/>
                </a:lnTo>
                <a:close/>
                <a:moveTo>
                  <a:pt x="70672" y="252555"/>
                </a:moveTo>
                <a:lnTo>
                  <a:pt x="70672" y="273033"/>
                </a:lnTo>
                <a:lnTo>
                  <a:pt x="202800" y="273033"/>
                </a:lnTo>
                <a:lnTo>
                  <a:pt x="202800" y="252555"/>
                </a:lnTo>
                <a:close/>
                <a:moveTo>
                  <a:pt x="536947" y="232835"/>
                </a:moveTo>
                <a:lnTo>
                  <a:pt x="556685" y="232835"/>
                </a:lnTo>
                <a:lnTo>
                  <a:pt x="556685" y="252573"/>
                </a:lnTo>
                <a:lnTo>
                  <a:pt x="536947" y="252573"/>
                </a:lnTo>
                <a:close/>
                <a:moveTo>
                  <a:pt x="496009" y="232835"/>
                </a:moveTo>
                <a:lnTo>
                  <a:pt x="516478" y="232835"/>
                </a:lnTo>
                <a:lnTo>
                  <a:pt x="516478" y="252573"/>
                </a:lnTo>
                <a:lnTo>
                  <a:pt x="496009" y="252573"/>
                </a:lnTo>
                <a:close/>
                <a:moveTo>
                  <a:pt x="455680" y="232835"/>
                </a:moveTo>
                <a:lnTo>
                  <a:pt x="476271" y="232835"/>
                </a:lnTo>
                <a:lnTo>
                  <a:pt x="476271" y="252573"/>
                </a:lnTo>
                <a:lnTo>
                  <a:pt x="455680" y="252573"/>
                </a:lnTo>
                <a:close/>
                <a:moveTo>
                  <a:pt x="415473" y="232835"/>
                </a:moveTo>
                <a:lnTo>
                  <a:pt x="435211" y="232835"/>
                </a:lnTo>
                <a:lnTo>
                  <a:pt x="435211" y="252573"/>
                </a:lnTo>
                <a:lnTo>
                  <a:pt x="415473" y="252573"/>
                </a:lnTo>
                <a:close/>
                <a:moveTo>
                  <a:pt x="60801" y="232835"/>
                </a:moveTo>
                <a:lnTo>
                  <a:pt x="364542" y="232835"/>
                </a:lnTo>
                <a:cubicBezTo>
                  <a:pt x="370616" y="232835"/>
                  <a:pt x="374413" y="236627"/>
                  <a:pt x="374413" y="242695"/>
                </a:cubicBezTo>
                <a:lnTo>
                  <a:pt x="374413" y="282893"/>
                </a:lnTo>
                <a:cubicBezTo>
                  <a:pt x="374413" y="288960"/>
                  <a:pt x="370616" y="293511"/>
                  <a:pt x="364542" y="293511"/>
                </a:cubicBezTo>
                <a:lnTo>
                  <a:pt x="60801" y="293511"/>
                </a:lnTo>
                <a:cubicBezTo>
                  <a:pt x="54726" y="293511"/>
                  <a:pt x="50929" y="288960"/>
                  <a:pt x="50929" y="282893"/>
                </a:cubicBezTo>
                <a:lnTo>
                  <a:pt x="50929" y="242695"/>
                </a:lnTo>
                <a:cubicBezTo>
                  <a:pt x="50929" y="236627"/>
                  <a:pt x="54726" y="232835"/>
                  <a:pt x="60801" y="232835"/>
                </a:cubicBezTo>
                <a:close/>
                <a:moveTo>
                  <a:pt x="536947" y="131221"/>
                </a:moveTo>
                <a:lnTo>
                  <a:pt x="556685" y="131221"/>
                </a:lnTo>
                <a:lnTo>
                  <a:pt x="556685" y="151690"/>
                </a:lnTo>
                <a:lnTo>
                  <a:pt x="536947" y="151690"/>
                </a:lnTo>
                <a:close/>
                <a:moveTo>
                  <a:pt x="496009" y="131221"/>
                </a:moveTo>
                <a:lnTo>
                  <a:pt x="516478" y="131221"/>
                </a:lnTo>
                <a:lnTo>
                  <a:pt x="516478" y="151690"/>
                </a:lnTo>
                <a:lnTo>
                  <a:pt x="496009" y="151690"/>
                </a:lnTo>
                <a:close/>
                <a:moveTo>
                  <a:pt x="455680" y="131221"/>
                </a:moveTo>
                <a:lnTo>
                  <a:pt x="476271" y="131221"/>
                </a:lnTo>
                <a:lnTo>
                  <a:pt x="476271" y="151690"/>
                </a:lnTo>
                <a:lnTo>
                  <a:pt x="455680" y="151690"/>
                </a:lnTo>
                <a:close/>
                <a:moveTo>
                  <a:pt x="415473" y="131221"/>
                </a:moveTo>
                <a:lnTo>
                  <a:pt x="435211" y="131221"/>
                </a:lnTo>
                <a:lnTo>
                  <a:pt x="435211" y="151690"/>
                </a:lnTo>
                <a:lnTo>
                  <a:pt x="415473" y="151690"/>
                </a:lnTo>
                <a:close/>
                <a:moveTo>
                  <a:pt x="111605" y="131221"/>
                </a:moveTo>
                <a:lnTo>
                  <a:pt x="395004" y="131221"/>
                </a:lnTo>
                <a:lnTo>
                  <a:pt x="395004" y="151690"/>
                </a:lnTo>
                <a:lnTo>
                  <a:pt x="111605" y="151690"/>
                </a:lnTo>
                <a:close/>
                <a:moveTo>
                  <a:pt x="50929" y="131221"/>
                </a:moveTo>
                <a:lnTo>
                  <a:pt x="91136" y="131221"/>
                </a:lnTo>
                <a:lnTo>
                  <a:pt x="91136" y="151690"/>
                </a:lnTo>
                <a:lnTo>
                  <a:pt x="50929" y="151690"/>
                </a:lnTo>
                <a:close/>
                <a:moveTo>
                  <a:pt x="536947" y="91014"/>
                </a:moveTo>
                <a:lnTo>
                  <a:pt x="556685" y="91014"/>
                </a:lnTo>
                <a:lnTo>
                  <a:pt x="556685" y="111483"/>
                </a:lnTo>
                <a:lnTo>
                  <a:pt x="536947" y="111483"/>
                </a:lnTo>
                <a:close/>
                <a:moveTo>
                  <a:pt x="496009" y="91014"/>
                </a:moveTo>
                <a:lnTo>
                  <a:pt x="516478" y="91014"/>
                </a:lnTo>
                <a:lnTo>
                  <a:pt x="516478" y="111483"/>
                </a:lnTo>
                <a:lnTo>
                  <a:pt x="496009" y="111483"/>
                </a:lnTo>
                <a:close/>
                <a:moveTo>
                  <a:pt x="455680" y="91014"/>
                </a:moveTo>
                <a:lnTo>
                  <a:pt x="476271" y="91014"/>
                </a:lnTo>
                <a:lnTo>
                  <a:pt x="476271" y="111483"/>
                </a:lnTo>
                <a:lnTo>
                  <a:pt x="455680" y="111483"/>
                </a:lnTo>
                <a:close/>
                <a:moveTo>
                  <a:pt x="415473" y="91014"/>
                </a:moveTo>
                <a:lnTo>
                  <a:pt x="435211" y="91014"/>
                </a:lnTo>
                <a:lnTo>
                  <a:pt x="435211" y="111483"/>
                </a:lnTo>
                <a:lnTo>
                  <a:pt x="415473" y="111483"/>
                </a:lnTo>
                <a:close/>
                <a:moveTo>
                  <a:pt x="111605" y="91014"/>
                </a:moveTo>
                <a:lnTo>
                  <a:pt x="395004" y="91014"/>
                </a:lnTo>
                <a:lnTo>
                  <a:pt x="395004" y="111483"/>
                </a:lnTo>
                <a:lnTo>
                  <a:pt x="111605" y="111483"/>
                </a:lnTo>
                <a:close/>
                <a:moveTo>
                  <a:pt x="50929" y="91014"/>
                </a:moveTo>
                <a:lnTo>
                  <a:pt x="91136" y="91014"/>
                </a:lnTo>
                <a:lnTo>
                  <a:pt x="91136" y="111483"/>
                </a:lnTo>
                <a:lnTo>
                  <a:pt x="50929" y="111483"/>
                </a:lnTo>
                <a:close/>
                <a:moveTo>
                  <a:pt x="536947" y="50807"/>
                </a:moveTo>
                <a:lnTo>
                  <a:pt x="556685" y="50807"/>
                </a:lnTo>
                <a:lnTo>
                  <a:pt x="556685" y="70545"/>
                </a:lnTo>
                <a:lnTo>
                  <a:pt x="536947" y="70545"/>
                </a:lnTo>
                <a:close/>
                <a:moveTo>
                  <a:pt x="496009" y="50807"/>
                </a:moveTo>
                <a:lnTo>
                  <a:pt x="516478" y="50807"/>
                </a:lnTo>
                <a:lnTo>
                  <a:pt x="516478" y="70545"/>
                </a:lnTo>
                <a:lnTo>
                  <a:pt x="496009" y="70545"/>
                </a:lnTo>
                <a:close/>
                <a:moveTo>
                  <a:pt x="455680" y="50807"/>
                </a:moveTo>
                <a:lnTo>
                  <a:pt x="476271" y="50807"/>
                </a:lnTo>
                <a:lnTo>
                  <a:pt x="476271" y="70545"/>
                </a:lnTo>
                <a:lnTo>
                  <a:pt x="455680" y="70545"/>
                </a:lnTo>
                <a:close/>
                <a:moveTo>
                  <a:pt x="415473" y="50807"/>
                </a:moveTo>
                <a:lnTo>
                  <a:pt x="435211" y="50807"/>
                </a:lnTo>
                <a:lnTo>
                  <a:pt x="435211" y="70545"/>
                </a:lnTo>
                <a:lnTo>
                  <a:pt x="415473" y="70545"/>
                </a:lnTo>
                <a:close/>
                <a:moveTo>
                  <a:pt x="111605" y="50807"/>
                </a:moveTo>
                <a:lnTo>
                  <a:pt x="395004" y="50807"/>
                </a:lnTo>
                <a:lnTo>
                  <a:pt x="395004" y="70545"/>
                </a:lnTo>
                <a:lnTo>
                  <a:pt x="111605" y="70545"/>
                </a:lnTo>
                <a:close/>
                <a:moveTo>
                  <a:pt x="50929" y="50807"/>
                </a:moveTo>
                <a:lnTo>
                  <a:pt x="91136" y="50807"/>
                </a:lnTo>
                <a:lnTo>
                  <a:pt x="91136" y="70545"/>
                </a:lnTo>
                <a:lnTo>
                  <a:pt x="50929" y="70545"/>
                </a:lnTo>
                <a:close/>
                <a:moveTo>
                  <a:pt x="30380" y="20478"/>
                </a:moveTo>
                <a:cubicBezTo>
                  <a:pt x="24304" y="20478"/>
                  <a:pt x="20507" y="24270"/>
                  <a:pt x="20507" y="30338"/>
                </a:cubicBezTo>
                <a:lnTo>
                  <a:pt x="20507" y="172166"/>
                </a:lnTo>
                <a:cubicBezTo>
                  <a:pt x="20507" y="178233"/>
                  <a:pt x="24304" y="182025"/>
                  <a:pt x="30380" y="182025"/>
                </a:cubicBezTo>
                <a:lnTo>
                  <a:pt x="577234" y="182025"/>
                </a:lnTo>
                <a:cubicBezTo>
                  <a:pt x="583310" y="182025"/>
                  <a:pt x="587107" y="178233"/>
                  <a:pt x="587107" y="172166"/>
                </a:cubicBezTo>
                <a:lnTo>
                  <a:pt x="587107" y="30338"/>
                </a:lnTo>
                <a:cubicBezTo>
                  <a:pt x="587107" y="24270"/>
                  <a:pt x="583310" y="20478"/>
                  <a:pt x="577234" y="20478"/>
                </a:cubicBezTo>
                <a:close/>
                <a:moveTo>
                  <a:pt x="30380" y="0"/>
                </a:moveTo>
                <a:lnTo>
                  <a:pt x="577234" y="0"/>
                </a:lnTo>
                <a:cubicBezTo>
                  <a:pt x="594702" y="0"/>
                  <a:pt x="607614" y="12893"/>
                  <a:pt x="607614" y="30338"/>
                </a:cubicBezTo>
                <a:lnTo>
                  <a:pt x="607614" y="172166"/>
                </a:lnTo>
                <a:cubicBezTo>
                  <a:pt x="607614" y="179750"/>
                  <a:pt x="605336" y="187334"/>
                  <a:pt x="600779" y="191885"/>
                </a:cubicBezTo>
                <a:cubicBezTo>
                  <a:pt x="604576" y="197194"/>
                  <a:pt x="607614" y="204020"/>
                  <a:pt x="607614" y="212363"/>
                </a:cubicBezTo>
                <a:lnTo>
                  <a:pt x="607614" y="354191"/>
                </a:lnTo>
                <a:lnTo>
                  <a:pt x="587107" y="354191"/>
                </a:lnTo>
                <a:lnTo>
                  <a:pt x="587107" y="212363"/>
                </a:lnTo>
                <a:cubicBezTo>
                  <a:pt x="587107" y="206295"/>
                  <a:pt x="583310" y="202503"/>
                  <a:pt x="577234" y="202503"/>
                </a:cubicBezTo>
                <a:lnTo>
                  <a:pt x="30380" y="202503"/>
                </a:lnTo>
                <a:cubicBezTo>
                  <a:pt x="24304" y="202503"/>
                  <a:pt x="20507" y="206295"/>
                  <a:pt x="20507" y="212363"/>
                </a:cubicBezTo>
                <a:lnTo>
                  <a:pt x="20507" y="354191"/>
                </a:lnTo>
                <a:cubicBezTo>
                  <a:pt x="20507" y="360259"/>
                  <a:pt x="24304" y="364051"/>
                  <a:pt x="30380" y="364051"/>
                </a:cubicBezTo>
                <a:lnTo>
                  <a:pt x="283300" y="364051"/>
                </a:lnTo>
                <a:lnTo>
                  <a:pt x="303807" y="364051"/>
                </a:lnTo>
                <a:lnTo>
                  <a:pt x="303807" y="384529"/>
                </a:lnTo>
                <a:lnTo>
                  <a:pt x="283300" y="384529"/>
                </a:lnTo>
                <a:lnTo>
                  <a:pt x="30380" y="384529"/>
                </a:lnTo>
                <a:cubicBezTo>
                  <a:pt x="24304" y="384529"/>
                  <a:pt x="20507" y="388321"/>
                  <a:pt x="20507" y="394388"/>
                </a:cubicBezTo>
                <a:lnTo>
                  <a:pt x="20507" y="536216"/>
                </a:lnTo>
                <a:cubicBezTo>
                  <a:pt x="20507" y="542284"/>
                  <a:pt x="24304" y="546076"/>
                  <a:pt x="30380" y="546076"/>
                </a:cubicBezTo>
                <a:lnTo>
                  <a:pt x="303807" y="546076"/>
                </a:lnTo>
                <a:lnTo>
                  <a:pt x="303807" y="566554"/>
                </a:lnTo>
                <a:lnTo>
                  <a:pt x="30380" y="566554"/>
                </a:lnTo>
                <a:cubicBezTo>
                  <a:pt x="12912" y="566554"/>
                  <a:pt x="0" y="552902"/>
                  <a:pt x="0" y="536216"/>
                </a:cubicBezTo>
                <a:lnTo>
                  <a:pt x="0" y="394388"/>
                </a:lnTo>
                <a:cubicBezTo>
                  <a:pt x="0" y="386046"/>
                  <a:pt x="2278" y="379220"/>
                  <a:pt x="6835" y="373910"/>
                </a:cubicBezTo>
                <a:cubicBezTo>
                  <a:pt x="3038" y="369360"/>
                  <a:pt x="0" y="361775"/>
                  <a:pt x="0" y="354191"/>
                </a:cubicBezTo>
                <a:lnTo>
                  <a:pt x="0" y="212363"/>
                </a:lnTo>
                <a:cubicBezTo>
                  <a:pt x="0" y="204020"/>
                  <a:pt x="2278" y="197194"/>
                  <a:pt x="6835" y="191885"/>
                </a:cubicBezTo>
                <a:cubicBezTo>
                  <a:pt x="3038" y="187334"/>
                  <a:pt x="0" y="179750"/>
                  <a:pt x="0" y="172166"/>
                </a:cubicBezTo>
                <a:lnTo>
                  <a:pt x="0" y="30338"/>
                </a:lnTo>
                <a:cubicBezTo>
                  <a:pt x="0" y="12893"/>
                  <a:pt x="12912" y="0"/>
                  <a:pt x="303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3" name="diploma_158276"/>
          <p:cNvSpPr>
            <a:spLocks noChangeAspect="1"/>
          </p:cNvSpPr>
          <p:nvPr/>
        </p:nvSpPr>
        <p:spPr bwMode="auto">
          <a:xfrm>
            <a:off x="7843429" y="2577688"/>
            <a:ext cx="838940" cy="837762"/>
          </a:xfrm>
          <a:custGeom>
            <a:avLst/>
            <a:gdLst>
              <a:gd name="connsiteX0" fmla="*/ 50929 w 607614"/>
              <a:gd name="connsiteY0" fmla="*/ 434602 h 606761"/>
              <a:gd name="connsiteX1" fmla="*/ 70667 w 607614"/>
              <a:gd name="connsiteY1" fmla="*/ 434602 h 606761"/>
              <a:gd name="connsiteX2" fmla="*/ 70667 w 607614"/>
              <a:gd name="connsiteY2" fmla="*/ 455071 h 606761"/>
              <a:gd name="connsiteX3" fmla="*/ 50929 w 607614"/>
              <a:gd name="connsiteY3" fmla="*/ 455071 h 606761"/>
              <a:gd name="connsiteX4" fmla="*/ 70667 w 607614"/>
              <a:gd name="connsiteY4" fmla="*/ 394395 h 606761"/>
              <a:gd name="connsiteX5" fmla="*/ 182272 w 607614"/>
              <a:gd name="connsiteY5" fmla="*/ 394395 h 606761"/>
              <a:gd name="connsiteX6" fmla="*/ 182272 w 607614"/>
              <a:gd name="connsiteY6" fmla="*/ 414864 h 606761"/>
              <a:gd name="connsiteX7" fmla="*/ 70667 w 607614"/>
              <a:gd name="connsiteY7" fmla="*/ 414864 h 606761"/>
              <a:gd name="connsiteX8" fmla="*/ 486079 w 607614"/>
              <a:gd name="connsiteY8" fmla="*/ 354188 h 606761"/>
              <a:gd name="connsiteX9" fmla="*/ 506609 w 607614"/>
              <a:gd name="connsiteY9" fmla="*/ 354188 h 606761"/>
              <a:gd name="connsiteX10" fmla="*/ 506609 w 607614"/>
              <a:gd name="connsiteY10" fmla="*/ 495260 h 606761"/>
              <a:gd name="connsiteX11" fmla="*/ 495964 w 607614"/>
              <a:gd name="connsiteY11" fmla="*/ 505878 h 606761"/>
              <a:gd name="connsiteX12" fmla="*/ 465549 w 607614"/>
              <a:gd name="connsiteY12" fmla="*/ 505878 h 606761"/>
              <a:gd name="connsiteX13" fmla="*/ 465549 w 607614"/>
              <a:gd name="connsiteY13" fmla="*/ 485400 h 606761"/>
              <a:gd name="connsiteX14" fmla="*/ 486079 w 607614"/>
              <a:gd name="connsiteY14" fmla="*/ 485400 h 606761"/>
              <a:gd name="connsiteX15" fmla="*/ 50929 w 607614"/>
              <a:gd name="connsiteY15" fmla="*/ 354188 h 606761"/>
              <a:gd name="connsiteX16" fmla="*/ 91136 w 607614"/>
              <a:gd name="connsiteY16" fmla="*/ 354188 h 606761"/>
              <a:gd name="connsiteX17" fmla="*/ 91136 w 607614"/>
              <a:gd name="connsiteY17" fmla="*/ 373926 h 606761"/>
              <a:gd name="connsiteX18" fmla="*/ 50929 w 607614"/>
              <a:gd name="connsiteY18" fmla="*/ 373926 h 606761"/>
              <a:gd name="connsiteX19" fmla="*/ 203538 w 607614"/>
              <a:gd name="connsiteY19" fmla="*/ 323858 h 606761"/>
              <a:gd name="connsiteX20" fmla="*/ 303789 w 607614"/>
              <a:gd name="connsiteY20" fmla="*/ 392116 h 606761"/>
              <a:gd name="connsiteX21" fmla="*/ 403280 w 607614"/>
              <a:gd name="connsiteY21" fmla="*/ 323858 h 606761"/>
              <a:gd name="connsiteX22" fmla="*/ 172400 w 607614"/>
              <a:gd name="connsiteY22" fmla="*/ 303381 h 606761"/>
              <a:gd name="connsiteX23" fmla="*/ 435178 w 607614"/>
              <a:gd name="connsiteY23" fmla="*/ 303381 h 606761"/>
              <a:gd name="connsiteX24" fmla="*/ 445811 w 607614"/>
              <a:gd name="connsiteY24" fmla="*/ 313240 h 606761"/>
              <a:gd name="connsiteX25" fmla="*/ 445811 w 607614"/>
              <a:gd name="connsiteY25" fmla="*/ 495260 h 606761"/>
              <a:gd name="connsiteX26" fmla="*/ 435178 w 607614"/>
              <a:gd name="connsiteY26" fmla="*/ 505878 h 606761"/>
              <a:gd name="connsiteX27" fmla="*/ 172400 w 607614"/>
              <a:gd name="connsiteY27" fmla="*/ 505878 h 606761"/>
              <a:gd name="connsiteX28" fmla="*/ 161767 w 607614"/>
              <a:gd name="connsiteY28" fmla="*/ 495260 h 606761"/>
              <a:gd name="connsiteX29" fmla="*/ 161767 w 607614"/>
              <a:gd name="connsiteY29" fmla="*/ 455064 h 606761"/>
              <a:gd name="connsiteX30" fmla="*/ 91136 w 607614"/>
              <a:gd name="connsiteY30" fmla="*/ 455064 h 606761"/>
              <a:gd name="connsiteX31" fmla="*/ 91136 w 607614"/>
              <a:gd name="connsiteY31" fmla="*/ 434587 h 606761"/>
              <a:gd name="connsiteX32" fmla="*/ 172400 w 607614"/>
              <a:gd name="connsiteY32" fmla="*/ 434587 h 606761"/>
              <a:gd name="connsiteX33" fmla="*/ 182273 w 607614"/>
              <a:gd name="connsiteY33" fmla="*/ 445205 h 606761"/>
              <a:gd name="connsiteX34" fmla="*/ 182273 w 607614"/>
              <a:gd name="connsiteY34" fmla="*/ 485401 h 606761"/>
              <a:gd name="connsiteX35" fmla="*/ 425305 w 607614"/>
              <a:gd name="connsiteY35" fmla="*/ 485401 h 606761"/>
              <a:gd name="connsiteX36" fmla="*/ 425305 w 607614"/>
              <a:gd name="connsiteY36" fmla="*/ 331442 h 606761"/>
              <a:gd name="connsiteX37" fmla="*/ 309105 w 607614"/>
              <a:gd name="connsiteY37" fmla="*/ 412593 h 606761"/>
              <a:gd name="connsiteX38" fmla="*/ 303789 w 607614"/>
              <a:gd name="connsiteY38" fmla="*/ 414868 h 606761"/>
              <a:gd name="connsiteX39" fmla="*/ 297713 w 607614"/>
              <a:gd name="connsiteY39" fmla="*/ 412593 h 606761"/>
              <a:gd name="connsiteX40" fmla="*/ 182273 w 607614"/>
              <a:gd name="connsiteY40" fmla="*/ 332959 h 606761"/>
              <a:gd name="connsiteX41" fmla="*/ 182273 w 607614"/>
              <a:gd name="connsiteY41" fmla="*/ 364054 h 606761"/>
              <a:gd name="connsiteX42" fmla="*/ 172400 w 607614"/>
              <a:gd name="connsiteY42" fmla="*/ 373914 h 606761"/>
              <a:gd name="connsiteX43" fmla="*/ 111642 w 607614"/>
              <a:gd name="connsiteY43" fmla="*/ 373914 h 606761"/>
              <a:gd name="connsiteX44" fmla="*/ 111642 w 607614"/>
              <a:gd name="connsiteY44" fmla="*/ 354195 h 606761"/>
              <a:gd name="connsiteX45" fmla="*/ 161767 w 607614"/>
              <a:gd name="connsiteY45" fmla="*/ 354195 h 606761"/>
              <a:gd name="connsiteX46" fmla="*/ 161767 w 607614"/>
              <a:gd name="connsiteY46" fmla="*/ 313240 h 606761"/>
              <a:gd name="connsiteX47" fmla="*/ 172400 w 607614"/>
              <a:gd name="connsiteY47" fmla="*/ 303381 h 606761"/>
              <a:gd name="connsiteX48" fmla="*/ 587102 w 607614"/>
              <a:gd name="connsiteY48" fmla="*/ 263173 h 606761"/>
              <a:gd name="connsiteX49" fmla="*/ 607614 w 607614"/>
              <a:gd name="connsiteY49" fmla="*/ 263173 h 606761"/>
              <a:gd name="connsiteX50" fmla="*/ 607614 w 607614"/>
              <a:gd name="connsiteY50" fmla="*/ 414872 h 606761"/>
              <a:gd name="connsiteX51" fmla="*/ 600777 w 607614"/>
              <a:gd name="connsiteY51" fmla="*/ 423973 h 606761"/>
              <a:gd name="connsiteX52" fmla="*/ 597738 w 607614"/>
              <a:gd name="connsiteY52" fmla="*/ 424732 h 606761"/>
              <a:gd name="connsiteX53" fmla="*/ 589381 w 607614"/>
              <a:gd name="connsiteY53" fmla="*/ 420940 h 606761"/>
              <a:gd name="connsiteX54" fmla="*/ 514170 w 607614"/>
              <a:gd name="connsiteY54" fmla="*/ 323852 h 606761"/>
              <a:gd name="connsiteX55" fmla="*/ 465549 w 607614"/>
              <a:gd name="connsiteY55" fmla="*/ 323852 h 606761"/>
              <a:gd name="connsiteX56" fmla="*/ 465549 w 607614"/>
              <a:gd name="connsiteY56" fmla="*/ 303373 h 606761"/>
              <a:gd name="connsiteX57" fmla="*/ 519488 w 607614"/>
              <a:gd name="connsiteY57" fmla="*/ 303373 h 606761"/>
              <a:gd name="connsiteX58" fmla="*/ 527845 w 607614"/>
              <a:gd name="connsiteY58" fmla="*/ 307166 h 606761"/>
              <a:gd name="connsiteX59" fmla="*/ 587102 w 607614"/>
              <a:gd name="connsiteY59" fmla="*/ 385290 h 606761"/>
              <a:gd name="connsiteX60" fmla="*/ 202741 w 607614"/>
              <a:gd name="connsiteY60" fmla="*/ 242704 h 606761"/>
              <a:gd name="connsiteX61" fmla="*/ 313737 w 607614"/>
              <a:gd name="connsiteY61" fmla="*/ 242704 h 606761"/>
              <a:gd name="connsiteX62" fmla="*/ 313737 w 607614"/>
              <a:gd name="connsiteY62" fmla="*/ 263173 h 606761"/>
              <a:gd name="connsiteX63" fmla="*/ 202741 w 607614"/>
              <a:gd name="connsiteY63" fmla="*/ 263173 h 606761"/>
              <a:gd name="connsiteX64" fmla="*/ 151934 w 607614"/>
              <a:gd name="connsiteY64" fmla="*/ 242704 h 606761"/>
              <a:gd name="connsiteX65" fmla="*/ 182272 w 607614"/>
              <a:gd name="connsiteY65" fmla="*/ 242704 h 606761"/>
              <a:gd name="connsiteX66" fmla="*/ 182272 w 607614"/>
              <a:gd name="connsiteY66" fmla="*/ 263173 h 606761"/>
              <a:gd name="connsiteX67" fmla="*/ 151934 w 607614"/>
              <a:gd name="connsiteY67" fmla="*/ 263173 h 606761"/>
              <a:gd name="connsiteX68" fmla="*/ 151934 w 607614"/>
              <a:gd name="connsiteY68" fmla="*/ 202497 h 606761"/>
              <a:gd name="connsiteX69" fmla="*/ 313737 w 607614"/>
              <a:gd name="connsiteY69" fmla="*/ 202497 h 606761"/>
              <a:gd name="connsiteX70" fmla="*/ 313737 w 607614"/>
              <a:gd name="connsiteY70" fmla="*/ 222235 h 606761"/>
              <a:gd name="connsiteX71" fmla="*/ 151934 w 607614"/>
              <a:gd name="connsiteY71" fmla="*/ 222235 h 606761"/>
              <a:gd name="connsiteX72" fmla="*/ 9876 w 607614"/>
              <a:gd name="connsiteY72" fmla="*/ 182028 h 606761"/>
              <a:gd name="connsiteX73" fmla="*/ 70653 w 607614"/>
              <a:gd name="connsiteY73" fmla="*/ 182028 h 606761"/>
              <a:gd name="connsiteX74" fmla="*/ 70653 w 607614"/>
              <a:gd name="connsiteY74" fmla="*/ 202506 h 606761"/>
              <a:gd name="connsiteX75" fmla="*/ 20512 w 607614"/>
              <a:gd name="connsiteY75" fmla="*/ 202506 h 606761"/>
              <a:gd name="connsiteX76" fmla="*/ 20512 w 607614"/>
              <a:gd name="connsiteY76" fmla="*/ 567321 h 606761"/>
              <a:gd name="connsiteX77" fmla="*/ 79769 w 607614"/>
              <a:gd name="connsiteY77" fmla="*/ 489201 h 606761"/>
              <a:gd name="connsiteX78" fmla="*/ 88126 w 607614"/>
              <a:gd name="connsiteY78" fmla="*/ 485409 h 606761"/>
              <a:gd name="connsiteX79" fmla="*/ 142065 w 607614"/>
              <a:gd name="connsiteY79" fmla="*/ 485409 h 606761"/>
              <a:gd name="connsiteX80" fmla="*/ 142065 w 607614"/>
              <a:gd name="connsiteY80" fmla="*/ 505887 h 606761"/>
              <a:gd name="connsiteX81" fmla="*/ 93444 w 607614"/>
              <a:gd name="connsiteY81" fmla="*/ 505887 h 606761"/>
              <a:gd name="connsiteX82" fmla="*/ 18233 w 607614"/>
              <a:gd name="connsiteY82" fmla="*/ 602969 h 606761"/>
              <a:gd name="connsiteX83" fmla="*/ 9876 w 607614"/>
              <a:gd name="connsiteY83" fmla="*/ 606761 h 606761"/>
              <a:gd name="connsiteX84" fmla="*/ 6837 w 607614"/>
              <a:gd name="connsiteY84" fmla="*/ 606003 h 606761"/>
              <a:gd name="connsiteX85" fmla="*/ 0 w 607614"/>
              <a:gd name="connsiteY85" fmla="*/ 596901 h 606761"/>
              <a:gd name="connsiteX86" fmla="*/ 0 w 607614"/>
              <a:gd name="connsiteY86" fmla="*/ 191888 h 606761"/>
              <a:gd name="connsiteX87" fmla="*/ 9876 w 607614"/>
              <a:gd name="connsiteY87" fmla="*/ 182028 h 606761"/>
              <a:gd name="connsiteX88" fmla="*/ 151934 w 607614"/>
              <a:gd name="connsiteY88" fmla="*/ 161559 h 606761"/>
              <a:gd name="connsiteX89" fmla="*/ 313737 w 607614"/>
              <a:gd name="connsiteY89" fmla="*/ 161559 h 606761"/>
              <a:gd name="connsiteX90" fmla="*/ 313737 w 607614"/>
              <a:gd name="connsiteY90" fmla="*/ 182028 h 606761"/>
              <a:gd name="connsiteX91" fmla="*/ 151934 w 607614"/>
              <a:gd name="connsiteY91" fmla="*/ 182028 h 606761"/>
              <a:gd name="connsiteX92" fmla="*/ 101005 w 607614"/>
              <a:gd name="connsiteY92" fmla="*/ 161559 h 606761"/>
              <a:gd name="connsiteX93" fmla="*/ 121535 w 607614"/>
              <a:gd name="connsiteY93" fmla="*/ 161559 h 606761"/>
              <a:gd name="connsiteX94" fmla="*/ 121535 w 607614"/>
              <a:gd name="connsiteY94" fmla="*/ 303373 h 606761"/>
              <a:gd name="connsiteX95" fmla="*/ 142065 w 607614"/>
              <a:gd name="connsiteY95" fmla="*/ 303373 h 606761"/>
              <a:gd name="connsiteX96" fmla="*/ 142065 w 607614"/>
              <a:gd name="connsiteY96" fmla="*/ 323849 h 606761"/>
              <a:gd name="connsiteX97" fmla="*/ 111650 w 607614"/>
              <a:gd name="connsiteY97" fmla="*/ 323849 h 606761"/>
              <a:gd name="connsiteX98" fmla="*/ 101005 w 607614"/>
              <a:gd name="connsiteY98" fmla="*/ 313232 h 606761"/>
              <a:gd name="connsiteX99" fmla="*/ 465596 w 607614"/>
              <a:gd name="connsiteY99" fmla="*/ 121359 h 606761"/>
              <a:gd name="connsiteX100" fmla="*/ 445849 w 607614"/>
              <a:gd name="connsiteY100" fmla="*/ 141835 h 606761"/>
              <a:gd name="connsiteX101" fmla="*/ 465596 w 607614"/>
              <a:gd name="connsiteY101" fmla="*/ 161552 h 606761"/>
              <a:gd name="connsiteX102" fmla="*/ 486102 w 607614"/>
              <a:gd name="connsiteY102" fmla="*/ 141835 h 606761"/>
              <a:gd name="connsiteX103" fmla="*/ 465596 w 607614"/>
              <a:gd name="connsiteY103" fmla="*/ 121359 h 606761"/>
              <a:gd name="connsiteX104" fmla="*/ 252939 w 607614"/>
              <a:gd name="connsiteY104" fmla="*/ 121352 h 606761"/>
              <a:gd name="connsiteX105" fmla="*/ 313737 w 607614"/>
              <a:gd name="connsiteY105" fmla="*/ 121352 h 606761"/>
              <a:gd name="connsiteX106" fmla="*/ 313737 w 607614"/>
              <a:gd name="connsiteY106" fmla="*/ 141821 h 606761"/>
              <a:gd name="connsiteX107" fmla="*/ 252939 w 607614"/>
              <a:gd name="connsiteY107" fmla="*/ 141821 h 606761"/>
              <a:gd name="connsiteX108" fmla="*/ 465596 w 607614"/>
              <a:gd name="connsiteY108" fmla="*/ 100883 h 606761"/>
              <a:gd name="connsiteX109" fmla="*/ 506609 w 607614"/>
              <a:gd name="connsiteY109" fmla="*/ 141835 h 606761"/>
              <a:gd name="connsiteX110" fmla="*/ 465596 w 607614"/>
              <a:gd name="connsiteY110" fmla="*/ 182028 h 606761"/>
              <a:gd name="connsiteX111" fmla="*/ 425342 w 607614"/>
              <a:gd name="connsiteY111" fmla="*/ 141835 h 606761"/>
              <a:gd name="connsiteX112" fmla="*/ 465596 w 607614"/>
              <a:gd name="connsiteY112" fmla="*/ 100883 h 606761"/>
              <a:gd name="connsiteX113" fmla="*/ 33439 w 607614"/>
              <a:gd name="connsiteY113" fmla="*/ 94060 h 606761"/>
              <a:gd name="connsiteX114" fmla="*/ 47867 w 607614"/>
              <a:gd name="connsiteY114" fmla="*/ 108464 h 606761"/>
              <a:gd name="connsiteX115" fmla="*/ 34199 w 607614"/>
              <a:gd name="connsiteY115" fmla="*/ 121352 h 606761"/>
              <a:gd name="connsiteX116" fmla="*/ 192141 w 607614"/>
              <a:gd name="connsiteY116" fmla="*/ 121352 h 606761"/>
              <a:gd name="connsiteX117" fmla="*/ 192141 w 607614"/>
              <a:gd name="connsiteY117" fmla="*/ 141821 h 606761"/>
              <a:gd name="connsiteX118" fmla="*/ 34199 w 607614"/>
              <a:gd name="connsiteY118" fmla="*/ 141821 h 606761"/>
              <a:gd name="connsiteX119" fmla="*/ 47867 w 607614"/>
              <a:gd name="connsiteY119" fmla="*/ 154709 h 606761"/>
              <a:gd name="connsiteX120" fmla="*/ 33439 w 607614"/>
              <a:gd name="connsiteY120" fmla="*/ 169113 h 606761"/>
              <a:gd name="connsiteX121" fmla="*/ 3066 w 607614"/>
              <a:gd name="connsiteY121" fmla="*/ 138789 h 606761"/>
              <a:gd name="connsiteX122" fmla="*/ 3066 w 607614"/>
              <a:gd name="connsiteY122" fmla="*/ 124384 h 606761"/>
              <a:gd name="connsiteX123" fmla="*/ 252939 w 607614"/>
              <a:gd name="connsiteY123" fmla="*/ 81145 h 606761"/>
              <a:gd name="connsiteX124" fmla="*/ 313737 w 607614"/>
              <a:gd name="connsiteY124" fmla="*/ 81145 h 606761"/>
              <a:gd name="connsiteX125" fmla="*/ 313737 w 607614"/>
              <a:gd name="connsiteY125" fmla="*/ 100883 h 606761"/>
              <a:gd name="connsiteX126" fmla="*/ 252939 w 607614"/>
              <a:gd name="connsiteY126" fmla="*/ 100883 h 606761"/>
              <a:gd name="connsiteX127" fmla="*/ 252939 w 607614"/>
              <a:gd name="connsiteY127" fmla="*/ 40207 h 606761"/>
              <a:gd name="connsiteX128" fmla="*/ 313737 w 607614"/>
              <a:gd name="connsiteY128" fmla="*/ 40207 h 606761"/>
              <a:gd name="connsiteX129" fmla="*/ 313737 w 607614"/>
              <a:gd name="connsiteY129" fmla="*/ 60676 h 606761"/>
              <a:gd name="connsiteX130" fmla="*/ 252939 w 607614"/>
              <a:gd name="connsiteY130" fmla="*/ 60676 h 606761"/>
              <a:gd name="connsiteX131" fmla="*/ 158779 w 607614"/>
              <a:gd name="connsiteY131" fmla="*/ 33384 h 606761"/>
              <a:gd name="connsiteX132" fmla="*/ 189167 w 607614"/>
              <a:gd name="connsiteY132" fmla="*/ 63708 h 606761"/>
              <a:gd name="connsiteX133" fmla="*/ 189167 w 607614"/>
              <a:gd name="connsiteY133" fmla="*/ 78113 h 606761"/>
              <a:gd name="connsiteX134" fmla="*/ 158779 w 607614"/>
              <a:gd name="connsiteY134" fmla="*/ 108437 h 606761"/>
              <a:gd name="connsiteX135" fmla="*/ 145104 w 607614"/>
              <a:gd name="connsiteY135" fmla="*/ 94033 h 606761"/>
              <a:gd name="connsiteX136" fmla="*/ 158019 w 607614"/>
              <a:gd name="connsiteY136" fmla="*/ 81145 h 606761"/>
              <a:gd name="connsiteX137" fmla="*/ 0 w 607614"/>
              <a:gd name="connsiteY137" fmla="*/ 81145 h 606761"/>
              <a:gd name="connsiteX138" fmla="*/ 0 w 607614"/>
              <a:gd name="connsiteY138" fmla="*/ 60676 h 606761"/>
              <a:gd name="connsiteX139" fmla="*/ 158019 w 607614"/>
              <a:gd name="connsiteY139" fmla="*/ 60676 h 606761"/>
              <a:gd name="connsiteX140" fmla="*/ 145104 w 607614"/>
              <a:gd name="connsiteY140" fmla="*/ 47788 h 606761"/>
              <a:gd name="connsiteX141" fmla="*/ 445850 w 607614"/>
              <a:gd name="connsiteY141" fmla="*/ 20479 h 606761"/>
              <a:gd name="connsiteX142" fmla="*/ 445850 w 607614"/>
              <a:gd name="connsiteY142" fmla="*/ 45508 h 606761"/>
              <a:gd name="connsiteX143" fmla="*/ 437496 w 607614"/>
              <a:gd name="connsiteY143" fmla="*/ 55369 h 606761"/>
              <a:gd name="connsiteX144" fmla="*/ 425345 w 607614"/>
              <a:gd name="connsiteY144" fmla="*/ 60678 h 606761"/>
              <a:gd name="connsiteX145" fmla="*/ 419269 w 607614"/>
              <a:gd name="connsiteY145" fmla="*/ 62953 h 606761"/>
              <a:gd name="connsiteX146" fmla="*/ 412434 w 607614"/>
              <a:gd name="connsiteY146" fmla="*/ 59919 h 606761"/>
              <a:gd name="connsiteX147" fmla="*/ 394966 w 607614"/>
              <a:gd name="connsiteY147" fmla="*/ 42475 h 606761"/>
              <a:gd name="connsiteX148" fmla="*/ 366867 w 607614"/>
              <a:gd name="connsiteY148" fmla="*/ 70538 h 606761"/>
              <a:gd name="connsiteX149" fmla="*/ 383575 w 607614"/>
              <a:gd name="connsiteY149" fmla="*/ 87983 h 606761"/>
              <a:gd name="connsiteX150" fmla="*/ 386612 w 607614"/>
              <a:gd name="connsiteY150" fmla="*/ 94809 h 606761"/>
              <a:gd name="connsiteX151" fmla="*/ 376739 w 607614"/>
              <a:gd name="connsiteY151" fmla="*/ 118322 h 606761"/>
              <a:gd name="connsiteX152" fmla="*/ 369904 w 607614"/>
              <a:gd name="connsiteY152" fmla="*/ 121356 h 606761"/>
              <a:gd name="connsiteX153" fmla="*/ 344083 w 607614"/>
              <a:gd name="connsiteY153" fmla="*/ 121356 h 606761"/>
              <a:gd name="connsiteX154" fmla="*/ 344083 w 607614"/>
              <a:gd name="connsiteY154" fmla="*/ 161555 h 606761"/>
              <a:gd name="connsiteX155" fmla="*/ 369904 w 607614"/>
              <a:gd name="connsiteY155" fmla="*/ 161555 h 606761"/>
              <a:gd name="connsiteX156" fmla="*/ 379777 w 607614"/>
              <a:gd name="connsiteY156" fmla="*/ 169898 h 606761"/>
              <a:gd name="connsiteX157" fmla="*/ 385093 w 607614"/>
              <a:gd name="connsiteY157" fmla="*/ 182034 h 606761"/>
              <a:gd name="connsiteX158" fmla="*/ 386612 w 607614"/>
              <a:gd name="connsiteY158" fmla="*/ 188102 h 606761"/>
              <a:gd name="connsiteX159" fmla="*/ 383575 w 607614"/>
              <a:gd name="connsiteY159" fmla="*/ 194928 h 606761"/>
              <a:gd name="connsiteX160" fmla="*/ 366867 w 607614"/>
              <a:gd name="connsiteY160" fmla="*/ 212373 h 606761"/>
              <a:gd name="connsiteX161" fmla="*/ 394966 w 607614"/>
              <a:gd name="connsiteY161" fmla="*/ 240436 h 606761"/>
              <a:gd name="connsiteX162" fmla="*/ 412434 w 607614"/>
              <a:gd name="connsiteY162" fmla="*/ 223750 h 606761"/>
              <a:gd name="connsiteX163" fmla="*/ 419269 w 607614"/>
              <a:gd name="connsiteY163" fmla="*/ 220716 h 606761"/>
              <a:gd name="connsiteX164" fmla="*/ 442812 w 607614"/>
              <a:gd name="connsiteY164" fmla="*/ 230576 h 606761"/>
              <a:gd name="connsiteX165" fmla="*/ 445850 w 607614"/>
              <a:gd name="connsiteY165" fmla="*/ 237403 h 606761"/>
              <a:gd name="connsiteX166" fmla="*/ 445850 w 607614"/>
              <a:gd name="connsiteY166" fmla="*/ 263191 h 606761"/>
              <a:gd name="connsiteX167" fmla="*/ 486101 w 607614"/>
              <a:gd name="connsiteY167" fmla="*/ 263191 h 606761"/>
              <a:gd name="connsiteX168" fmla="*/ 486101 w 607614"/>
              <a:gd name="connsiteY168" fmla="*/ 237403 h 606761"/>
              <a:gd name="connsiteX169" fmla="*/ 494455 w 607614"/>
              <a:gd name="connsiteY169" fmla="*/ 227542 h 606761"/>
              <a:gd name="connsiteX170" fmla="*/ 506606 w 607614"/>
              <a:gd name="connsiteY170" fmla="*/ 222233 h 606761"/>
              <a:gd name="connsiteX171" fmla="*/ 512682 w 607614"/>
              <a:gd name="connsiteY171" fmla="*/ 220716 h 606761"/>
              <a:gd name="connsiteX172" fmla="*/ 519517 w 607614"/>
              <a:gd name="connsiteY172" fmla="*/ 223750 h 606761"/>
              <a:gd name="connsiteX173" fmla="*/ 536985 w 607614"/>
              <a:gd name="connsiteY173" fmla="*/ 240436 h 606761"/>
              <a:gd name="connsiteX174" fmla="*/ 565084 w 607614"/>
              <a:gd name="connsiteY174" fmla="*/ 212373 h 606761"/>
              <a:gd name="connsiteX175" fmla="*/ 547617 w 607614"/>
              <a:gd name="connsiteY175" fmla="*/ 194928 h 606761"/>
              <a:gd name="connsiteX176" fmla="*/ 544579 w 607614"/>
              <a:gd name="connsiteY176" fmla="*/ 188102 h 606761"/>
              <a:gd name="connsiteX177" fmla="*/ 546858 w 607614"/>
              <a:gd name="connsiteY177" fmla="*/ 182034 h 606761"/>
              <a:gd name="connsiteX178" fmla="*/ 552174 w 607614"/>
              <a:gd name="connsiteY178" fmla="*/ 169898 h 606761"/>
              <a:gd name="connsiteX179" fmla="*/ 562047 w 607614"/>
              <a:gd name="connsiteY179" fmla="*/ 161555 h 606761"/>
              <a:gd name="connsiteX180" fmla="*/ 587109 w 607614"/>
              <a:gd name="connsiteY180" fmla="*/ 161555 h 606761"/>
              <a:gd name="connsiteX181" fmla="*/ 587109 w 607614"/>
              <a:gd name="connsiteY181" fmla="*/ 121356 h 606761"/>
              <a:gd name="connsiteX182" fmla="*/ 562047 w 607614"/>
              <a:gd name="connsiteY182" fmla="*/ 121356 h 606761"/>
              <a:gd name="connsiteX183" fmla="*/ 552174 w 607614"/>
              <a:gd name="connsiteY183" fmla="*/ 113013 h 606761"/>
              <a:gd name="connsiteX184" fmla="*/ 546858 w 607614"/>
              <a:gd name="connsiteY184" fmla="*/ 100877 h 606761"/>
              <a:gd name="connsiteX185" fmla="*/ 544579 w 607614"/>
              <a:gd name="connsiteY185" fmla="*/ 94809 h 606761"/>
              <a:gd name="connsiteX186" fmla="*/ 547617 w 607614"/>
              <a:gd name="connsiteY186" fmla="*/ 87983 h 606761"/>
              <a:gd name="connsiteX187" fmla="*/ 565084 w 607614"/>
              <a:gd name="connsiteY187" fmla="*/ 70538 h 606761"/>
              <a:gd name="connsiteX188" fmla="*/ 536985 w 607614"/>
              <a:gd name="connsiteY188" fmla="*/ 42475 h 606761"/>
              <a:gd name="connsiteX189" fmla="*/ 519517 w 607614"/>
              <a:gd name="connsiteY189" fmla="*/ 59919 h 606761"/>
              <a:gd name="connsiteX190" fmla="*/ 512682 w 607614"/>
              <a:gd name="connsiteY190" fmla="*/ 62953 h 606761"/>
              <a:gd name="connsiteX191" fmla="*/ 489139 w 607614"/>
              <a:gd name="connsiteY191" fmla="*/ 52335 h 606761"/>
              <a:gd name="connsiteX192" fmla="*/ 486101 w 607614"/>
              <a:gd name="connsiteY192" fmla="*/ 45508 h 606761"/>
              <a:gd name="connsiteX193" fmla="*/ 486101 w 607614"/>
              <a:gd name="connsiteY193" fmla="*/ 20479 h 606761"/>
              <a:gd name="connsiteX194" fmla="*/ 435218 w 607614"/>
              <a:gd name="connsiteY194" fmla="*/ 0 h 606761"/>
              <a:gd name="connsiteX195" fmla="*/ 495974 w 607614"/>
              <a:gd name="connsiteY195" fmla="*/ 0 h 606761"/>
              <a:gd name="connsiteX196" fmla="*/ 506606 w 607614"/>
              <a:gd name="connsiteY196" fmla="*/ 9860 h 606761"/>
              <a:gd name="connsiteX197" fmla="*/ 506606 w 607614"/>
              <a:gd name="connsiteY197" fmla="*/ 39441 h 606761"/>
              <a:gd name="connsiteX198" fmla="*/ 510404 w 607614"/>
              <a:gd name="connsiteY198" fmla="*/ 40199 h 606761"/>
              <a:gd name="connsiteX199" fmla="*/ 529390 w 607614"/>
              <a:gd name="connsiteY199" fmla="*/ 21237 h 606761"/>
              <a:gd name="connsiteX200" fmla="*/ 543820 w 607614"/>
              <a:gd name="connsiteY200" fmla="*/ 21237 h 606761"/>
              <a:gd name="connsiteX201" fmla="*/ 586349 w 607614"/>
              <a:gd name="connsiteY201" fmla="*/ 63712 h 606761"/>
              <a:gd name="connsiteX202" fmla="*/ 589387 w 607614"/>
              <a:gd name="connsiteY202" fmla="*/ 70538 h 606761"/>
              <a:gd name="connsiteX203" fmla="*/ 586349 w 607614"/>
              <a:gd name="connsiteY203" fmla="*/ 78123 h 606761"/>
              <a:gd name="connsiteX204" fmla="*/ 567363 w 607614"/>
              <a:gd name="connsiteY204" fmla="*/ 97085 h 606761"/>
              <a:gd name="connsiteX205" fmla="*/ 568882 w 607614"/>
              <a:gd name="connsiteY205" fmla="*/ 100877 h 606761"/>
              <a:gd name="connsiteX206" fmla="*/ 597741 w 607614"/>
              <a:gd name="connsiteY206" fmla="*/ 100877 h 606761"/>
              <a:gd name="connsiteX207" fmla="*/ 607614 w 607614"/>
              <a:gd name="connsiteY207" fmla="*/ 111496 h 606761"/>
              <a:gd name="connsiteX208" fmla="*/ 607614 w 607614"/>
              <a:gd name="connsiteY208" fmla="*/ 172174 h 606761"/>
              <a:gd name="connsiteX209" fmla="*/ 597741 w 607614"/>
              <a:gd name="connsiteY209" fmla="*/ 182034 h 606761"/>
              <a:gd name="connsiteX210" fmla="*/ 568882 w 607614"/>
              <a:gd name="connsiteY210" fmla="*/ 182034 h 606761"/>
              <a:gd name="connsiteX211" fmla="*/ 567363 w 607614"/>
              <a:gd name="connsiteY211" fmla="*/ 185826 h 606761"/>
              <a:gd name="connsiteX212" fmla="*/ 586349 w 607614"/>
              <a:gd name="connsiteY212" fmla="*/ 205547 h 606761"/>
              <a:gd name="connsiteX213" fmla="*/ 589387 w 607614"/>
              <a:gd name="connsiteY213" fmla="*/ 212373 h 606761"/>
              <a:gd name="connsiteX214" fmla="*/ 586349 w 607614"/>
              <a:gd name="connsiteY214" fmla="*/ 219199 h 606761"/>
              <a:gd name="connsiteX215" fmla="*/ 543820 w 607614"/>
              <a:gd name="connsiteY215" fmla="*/ 261674 h 606761"/>
              <a:gd name="connsiteX216" fmla="*/ 529390 w 607614"/>
              <a:gd name="connsiteY216" fmla="*/ 261674 h 606761"/>
              <a:gd name="connsiteX217" fmla="*/ 510404 w 607614"/>
              <a:gd name="connsiteY217" fmla="*/ 242712 h 606761"/>
              <a:gd name="connsiteX218" fmla="*/ 506606 w 607614"/>
              <a:gd name="connsiteY218" fmla="*/ 244987 h 606761"/>
              <a:gd name="connsiteX219" fmla="*/ 506606 w 607614"/>
              <a:gd name="connsiteY219" fmla="*/ 273051 h 606761"/>
              <a:gd name="connsiteX220" fmla="*/ 495974 w 607614"/>
              <a:gd name="connsiteY220" fmla="*/ 282911 h 606761"/>
              <a:gd name="connsiteX221" fmla="*/ 435218 w 607614"/>
              <a:gd name="connsiteY221" fmla="*/ 282911 h 606761"/>
              <a:gd name="connsiteX222" fmla="*/ 425345 w 607614"/>
              <a:gd name="connsiteY222" fmla="*/ 273051 h 606761"/>
              <a:gd name="connsiteX223" fmla="*/ 425345 w 607614"/>
              <a:gd name="connsiteY223" fmla="*/ 243470 h 606761"/>
              <a:gd name="connsiteX224" fmla="*/ 421547 w 607614"/>
              <a:gd name="connsiteY224" fmla="*/ 241953 h 606761"/>
              <a:gd name="connsiteX225" fmla="*/ 401801 w 607614"/>
              <a:gd name="connsiteY225" fmla="*/ 260915 h 606761"/>
              <a:gd name="connsiteX226" fmla="*/ 388131 w 607614"/>
              <a:gd name="connsiteY226" fmla="*/ 260915 h 606761"/>
              <a:gd name="connsiteX227" fmla="*/ 345602 w 607614"/>
              <a:gd name="connsiteY227" fmla="*/ 218441 h 606761"/>
              <a:gd name="connsiteX228" fmla="*/ 342564 w 607614"/>
              <a:gd name="connsiteY228" fmla="*/ 211614 h 606761"/>
              <a:gd name="connsiteX229" fmla="*/ 345602 w 607614"/>
              <a:gd name="connsiteY229" fmla="*/ 204030 h 606761"/>
              <a:gd name="connsiteX230" fmla="*/ 364588 w 607614"/>
              <a:gd name="connsiteY230" fmla="*/ 185068 h 606761"/>
              <a:gd name="connsiteX231" fmla="*/ 362310 w 607614"/>
              <a:gd name="connsiteY231" fmla="*/ 181275 h 606761"/>
              <a:gd name="connsiteX232" fmla="*/ 334210 w 607614"/>
              <a:gd name="connsiteY232" fmla="*/ 181275 h 606761"/>
              <a:gd name="connsiteX233" fmla="*/ 324337 w 607614"/>
              <a:gd name="connsiteY233" fmla="*/ 170657 h 606761"/>
              <a:gd name="connsiteX234" fmla="*/ 324337 w 607614"/>
              <a:gd name="connsiteY234" fmla="*/ 109979 h 606761"/>
              <a:gd name="connsiteX235" fmla="*/ 334210 w 607614"/>
              <a:gd name="connsiteY235" fmla="*/ 100119 h 606761"/>
              <a:gd name="connsiteX236" fmla="*/ 363829 w 607614"/>
              <a:gd name="connsiteY236" fmla="*/ 100119 h 606761"/>
              <a:gd name="connsiteX237" fmla="*/ 364588 w 607614"/>
              <a:gd name="connsiteY237" fmla="*/ 97085 h 606761"/>
              <a:gd name="connsiteX238" fmla="*/ 345602 w 607614"/>
              <a:gd name="connsiteY238" fmla="*/ 78123 h 606761"/>
              <a:gd name="connsiteX239" fmla="*/ 342564 w 607614"/>
              <a:gd name="connsiteY239" fmla="*/ 70538 h 606761"/>
              <a:gd name="connsiteX240" fmla="*/ 345602 w 607614"/>
              <a:gd name="connsiteY240" fmla="*/ 63712 h 606761"/>
              <a:gd name="connsiteX241" fmla="*/ 388131 w 607614"/>
              <a:gd name="connsiteY241" fmla="*/ 21237 h 606761"/>
              <a:gd name="connsiteX242" fmla="*/ 401801 w 607614"/>
              <a:gd name="connsiteY242" fmla="*/ 21237 h 606761"/>
              <a:gd name="connsiteX243" fmla="*/ 421547 w 607614"/>
              <a:gd name="connsiteY243" fmla="*/ 40199 h 606761"/>
              <a:gd name="connsiteX244" fmla="*/ 425345 w 607614"/>
              <a:gd name="connsiteY244" fmla="*/ 38682 h 606761"/>
              <a:gd name="connsiteX245" fmla="*/ 425345 w 607614"/>
              <a:gd name="connsiteY245" fmla="*/ 9860 h 606761"/>
              <a:gd name="connsiteX246" fmla="*/ 435218 w 607614"/>
              <a:gd name="connsiteY246" fmla="*/ 0 h 606761"/>
              <a:gd name="connsiteX247" fmla="*/ 111638 w 607614"/>
              <a:gd name="connsiteY247" fmla="*/ 0 h 606761"/>
              <a:gd name="connsiteX248" fmla="*/ 354675 w 607614"/>
              <a:gd name="connsiteY248" fmla="*/ 0 h 606761"/>
              <a:gd name="connsiteX249" fmla="*/ 354675 w 607614"/>
              <a:gd name="connsiteY249" fmla="*/ 20483 h 606761"/>
              <a:gd name="connsiteX250" fmla="*/ 121511 w 607614"/>
              <a:gd name="connsiteY250" fmla="*/ 20483 h 606761"/>
              <a:gd name="connsiteX251" fmla="*/ 121511 w 607614"/>
              <a:gd name="connsiteY251" fmla="*/ 40207 h 606761"/>
              <a:gd name="connsiteX252" fmla="*/ 101005 w 607614"/>
              <a:gd name="connsiteY252" fmla="*/ 40207 h 606761"/>
              <a:gd name="connsiteX253" fmla="*/ 101005 w 607614"/>
              <a:gd name="connsiteY253" fmla="*/ 9862 h 606761"/>
              <a:gd name="connsiteX254" fmla="*/ 111638 w 607614"/>
              <a:gd name="connsiteY254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607614" h="606761">
                <a:moveTo>
                  <a:pt x="50929" y="434602"/>
                </a:moveTo>
                <a:lnTo>
                  <a:pt x="70667" y="434602"/>
                </a:lnTo>
                <a:lnTo>
                  <a:pt x="70667" y="455071"/>
                </a:lnTo>
                <a:lnTo>
                  <a:pt x="50929" y="455071"/>
                </a:lnTo>
                <a:close/>
                <a:moveTo>
                  <a:pt x="70667" y="394395"/>
                </a:moveTo>
                <a:lnTo>
                  <a:pt x="182272" y="394395"/>
                </a:lnTo>
                <a:lnTo>
                  <a:pt x="182272" y="414864"/>
                </a:lnTo>
                <a:lnTo>
                  <a:pt x="70667" y="414864"/>
                </a:lnTo>
                <a:close/>
                <a:moveTo>
                  <a:pt x="486079" y="354188"/>
                </a:moveTo>
                <a:lnTo>
                  <a:pt x="506609" y="354188"/>
                </a:lnTo>
                <a:lnTo>
                  <a:pt x="506609" y="495260"/>
                </a:lnTo>
                <a:cubicBezTo>
                  <a:pt x="506609" y="501327"/>
                  <a:pt x="502047" y="505878"/>
                  <a:pt x="495964" y="505878"/>
                </a:cubicBezTo>
                <a:lnTo>
                  <a:pt x="465549" y="505878"/>
                </a:lnTo>
                <a:lnTo>
                  <a:pt x="465549" y="485400"/>
                </a:lnTo>
                <a:lnTo>
                  <a:pt x="486079" y="485400"/>
                </a:lnTo>
                <a:close/>
                <a:moveTo>
                  <a:pt x="50929" y="354188"/>
                </a:moveTo>
                <a:lnTo>
                  <a:pt x="91136" y="354188"/>
                </a:lnTo>
                <a:lnTo>
                  <a:pt x="91136" y="373926"/>
                </a:lnTo>
                <a:lnTo>
                  <a:pt x="50929" y="373926"/>
                </a:lnTo>
                <a:close/>
                <a:moveTo>
                  <a:pt x="203538" y="323858"/>
                </a:moveTo>
                <a:lnTo>
                  <a:pt x="303789" y="392116"/>
                </a:lnTo>
                <a:lnTo>
                  <a:pt x="403280" y="323858"/>
                </a:lnTo>
                <a:close/>
                <a:moveTo>
                  <a:pt x="172400" y="303381"/>
                </a:moveTo>
                <a:lnTo>
                  <a:pt x="435178" y="303381"/>
                </a:lnTo>
                <a:cubicBezTo>
                  <a:pt x="441254" y="303381"/>
                  <a:pt x="445811" y="307173"/>
                  <a:pt x="445811" y="313240"/>
                </a:cubicBezTo>
                <a:lnTo>
                  <a:pt x="445811" y="495260"/>
                </a:lnTo>
                <a:cubicBezTo>
                  <a:pt x="445811" y="501327"/>
                  <a:pt x="441254" y="505878"/>
                  <a:pt x="435178" y="505878"/>
                </a:cubicBezTo>
                <a:lnTo>
                  <a:pt x="172400" y="505878"/>
                </a:lnTo>
                <a:cubicBezTo>
                  <a:pt x="166324" y="505878"/>
                  <a:pt x="161767" y="501327"/>
                  <a:pt x="161767" y="495260"/>
                </a:cubicBezTo>
                <a:lnTo>
                  <a:pt x="161767" y="455064"/>
                </a:lnTo>
                <a:lnTo>
                  <a:pt x="91136" y="455064"/>
                </a:lnTo>
                <a:lnTo>
                  <a:pt x="91136" y="434587"/>
                </a:lnTo>
                <a:lnTo>
                  <a:pt x="172400" y="434587"/>
                </a:lnTo>
                <a:cubicBezTo>
                  <a:pt x="178476" y="434587"/>
                  <a:pt x="182273" y="439137"/>
                  <a:pt x="182273" y="445205"/>
                </a:cubicBezTo>
                <a:lnTo>
                  <a:pt x="182273" y="485401"/>
                </a:lnTo>
                <a:lnTo>
                  <a:pt x="425305" y="485401"/>
                </a:lnTo>
                <a:lnTo>
                  <a:pt x="425305" y="331442"/>
                </a:lnTo>
                <a:lnTo>
                  <a:pt x="309105" y="412593"/>
                </a:lnTo>
                <a:cubicBezTo>
                  <a:pt x="307586" y="413351"/>
                  <a:pt x="306068" y="414868"/>
                  <a:pt x="303789" y="414868"/>
                </a:cubicBezTo>
                <a:cubicBezTo>
                  <a:pt x="301511" y="414868"/>
                  <a:pt x="299992" y="413351"/>
                  <a:pt x="297713" y="412593"/>
                </a:cubicBezTo>
                <a:lnTo>
                  <a:pt x="182273" y="332959"/>
                </a:lnTo>
                <a:lnTo>
                  <a:pt x="182273" y="364054"/>
                </a:lnTo>
                <a:cubicBezTo>
                  <a:pt x="182273" y="370122"/>
                  <a:pt x="178476" y="373914"/>
                  <a:pt x="172400" y="373914"/>
                </a:cubicBezTo>
                <a:lnTo>
                  <a:pt x="111642" y="373914"/>
                </a:lnTo>
                <a:lnTo>
                  <a:pt x="111642" y="354195"/>
                </a:lnTo>
                <a:lnTo>
                  <a:pt x="161767" y="354195"/>
                </a:lnTo>
                <a:lnTo>
                  <a:pt x="161767" y="313240"/>
                </a:lnTo>
                <a:cubicBezTo>
                  <a:pt x="161767" y="307173"/>
                  <a:pt x="166324" y="303381"/>
                  <a:pt x="172400" y="303381"/>
                </a:cubicBezTo>
                <a:close/>
                <a:moveTo>
                  <a:pt x="587102" y="263173"/>
                </a:moveTo>
                <a:lnTo>
                  <a:pt x="607614" y="263173"/>
                </a:lnTo>
                <a:lnTo>
                  <a:pt x="607614" y="414872"/>
                </a:lnTo>
                <a:cubicBezTo>
                  <a:pt x="607614" y="418664"/>
                  <a:pt x="604575" y="422457"/>
                  <a:pt x="600777" y="423973"/>
                </a:cubicBezTo>
                <a:cubicBezTo>
                  <a:pt x="599257" y="424732"/>
                  <a:pt x="598498" y="424732"/>
                  <a:pt x="597738" y="424732"/>
                </a:cubicBezTo>
                <a:cubicBezTo>
                  <a:pt x="594699" y="424732"/>
                  <a:pt x="591660" y="423973"/>
                  <a:pt x="589381" y="420940"/>
                </a:cubicBezTo>
                <a:lnTo>
                  <a:pt x="514170" y="323852"/>
                </a:lnTo>
                <a:lnTo>
                  <a:pt x="465549" y="323852"/>
                </a:lnTo>
                <a:lnTo>
                  <a:pt x="465549" y="303373"/>
                </a:lnTo>
                <a:lnTo>
                  <a:pt x="519488" y="303373"/>
                </a:lnTo>
                <a:cubicBezTo>
                  <a:pt x="522527" y="303373"/>
                  <a:pt x="525566" y="304132"/>
                  <a:pt x="527845" y="307166"/>
                </a:cubicBezTo>
                <a:lnTo>
                  <a:pt x="587102" y="385290"/>
                </a:lnTo>
                <a:close/>
                <a:moveTo>
                  <a:pt x="202741" y="242704"/>
                </a:moveTo>
                <a:lnTo>
                  <a:pt x="313737" y="242704"/>
                </a:lnTo>
                <a:lnTo>
                  <a:pt x="313737" y="263173"/>
                </a:lnTo>
                <a:lnTo>
                  <a:pt x="202741" y="263173"/>
                </a:lnTo>
                <a:close/>
                <a:moveTo>
                  <a:pt x="151934" y="242704"/>
                </a:moveTo>
                <a:lnTo>
                  <a:pt x="182272" y="242704"/>
                </a:lnTo>
                <a:lnTo>
                  <a:pt x="182272" y="263173"/>
                </a:lnTo>
                <a:lnTo>
                  <a:pt x="151934" y="263173"/>
                </a:lnTo>
                <a:close/>
                <a:moveTo>
                  <a:pt x="151934" y="202497"/>
                </a:moveTo>
                <a:lnTo>
                  <a:pt x="313737" y="202497"/>
                </a:lnTo>
                <a:lnTo>
                  <a:pt x="313737" y="222235"/>
                </a:lnTo>
                <a:lnTo>
                  <a:pt x="151934" y="222235"/>
                </a:lnTo>
                <a:close/>
                <a:moveTo>
                  <a:pt x="9876" y="182028"/>
                </a:moveTo>
                <a:lnTo>
                  <a:pt x="70653" y="182028"/>
                </a:lnTo>
                <a:lnTo>
                  <a:pt x="70653" y="202506"/>
                </a:lnTo>
                <a:lnTo>
                  <a:pt x="20512" y="202506"/>
                </a:lnTo>
                <a:lnTo>
                  <a:pt x="20512" y="567321"/>
                </a:lnTo>
                <a:lnTo>
                  <a:pt x="79769" y="489201"/>
                </a:lnTo>
                <a:cubicBezTo>
                  <a:pt x="82048" y="486167"/>
                  <a:pt x="85087" y="485409"/>
                  <a:pt x="88126" y="485409"/>
                </a:cubicBezTo>
                <a:lnTo>
                  <a:pt x="142065" y="485409"/>
                </a:lnTo>
                <a:lnTo>
                  <a:pt x="142065" y="505887"/>
                </a:lnTo>
                <a:lnTo>
                  <a:pt x="93444" y="505887"/>
                </a:lnTo>
                <a:lnTo>
                  <a:pt x="18233" y="602969"/>
                </a:lnTo>
                <a:cubicBezTo>
                  <a:pt x="15954" y="606003"/>
                  <a:pt x="12915" y="606761"/>
                  <a:pt x="9876" y="606761"/>
                </a:cubicBezTo>
                <a:cubicBezTo>
                  <a:pt x="9116" y="606761"/>
                  <a:pt x="8357" y="606761"/>
                  <a:pt x="6837" y="606003"/>
                </a:cubicBezTo>
                <a:cubicBezTo>
                  <a:pt x="3039" y="604486"/>
                  <a:pt x="0" y="600693"/>
                  <a:pt x="0" y="596901"/>
                </a:cubicBezTo>
                <a:lnTo>
                  <a:pt x="0" y="191888"/>
                </a:lnTo>
                <a:cubicBezTo>
                  <a:pt x="0" y="185820"/>
                  <a:pt x="3799" y="182028"/>
                  <a:pt x="9876" y="182028"/>
                </a:cubicBezTo>
                <a:close/>
                <a:moveTo>
                  <a:pt x="151934" y="161559"/>
                </a:moveTo>
                <a:lnTo>
                  <a:pt x="313737" y="161559"/>
                </a:lnTo>
                <a:lnTo>
                  <a:pt x="313737" y="182028"/>
                </a:lnTo>
                <a:lnTo>
                  <a:pt x="151934" y="182028"/>
                </a:lnTo>
                <a:close/>
                <a:moveTo>
                  <a:pt x="101005" y="161559"/>
                </a:moveTo>
                <a:lnTo>
                  <a:pt x="121535" y="161559"/>
                </a:lnTo>
                <a:lnTo>
                  <a:pt x="121535" y="303373"/>
                </a:lnTo>
                <a:lnTo>
                  <a:pt x="142065" y="303373"/>
                </a:lnTo>
                <a:lnTo>
                  <a:pt x="142065" y="323849"/>
                </a:lnTo>
                <a:lnTo>
                  <a:pt x="111650" y="323849"/>
                </a:lnTo>
                <a:cubicBezTo>
                  <a:pt x="105567" y="323849"/>
                  <a:pt x="101005" y="319299"/>
                  <a:pt x="101005" y="313232"/>
                </a:cubicBezTo>
                <a:close/>
                <a:moveTo>
                  <a:pt x="465596" y="121359"/>
                </a:moveTo>
                <a:cubicBezTo>
                  <a:pt x="454963" y="121359"/>
                  <a:pt x="445849" y="130459"/>
                  <a:pt x="445849" y="141835"/>
                </a:cubicBezTo>
                <a:cubicBezTo>
                  <a:pt x="445849" y="152452"/>
                  <a:pt x="454963" y="161552"/>
                  <a:pt x="465596" y="161552"/>
                </a:cubicBezTo>
                <a:cubicBezTo>
                  <a:pt x="476988" y="161552"/>
                  <a:pt x="486102" y="152452"/>
                  <a:pt x="486102" y="141835"/>
                </a:cubicBezTo>
                <a:cubicBezTo>
                  <a:pt x="486102" y="130459"/>
                  <a:pt x="476988" y="121359"/>
                  <a:pt x="465596" y="121359"/>
                </a:cubicBezTo>
                <a:close/>
                <a:moveTo>
                  <a:pt x="252939" y="121352"/>
                </a:moveTo>
                <a:lnTo>
                  <a:pt x="313737" y="121352"/>
                </a:lnTo>
                <a:lnTo>
                  <a:pt x="313737" y="141821"/>
                </a:lnTo>
                <a:lnTo>
                  <a:pt x="252939" y="141821"/>
                </a:lnTo>
                <a:close/>
                <a:moveTo>
                  <a:pt x="465596" y="100883"/>
                </a:moveTo>
                <a:cubicBezTo>
                  <a:pt x="488381" y="100883"/>
                  <a:pt x="506609" y="119084"/>
                  <a:pt x="506609" y="141835"/>
                </a:cubicBezTo>
                <a:cubicBezTo>
                  <a:pt x="506609" y="163827"/>
                  <a:pt x="488381" y="182028"/>
                  <a:pt x="465596" y="182028"/>
                </a:cubicBezTo>
                <a:cubicBezTo>
                  <a:pt x="443570" y="182028"/>
                  <a:pt x="425342" y="163827"/>
                  <a:pt x="425342" y="141835"/>
                </a:cubicBezTo>
                <a:cubicBezTo>
                  <a:pt x="425342" y="119084"/>
                  <a:pt x="443570" y="100883"/>
                  <a:pt x="465596" y="100883"/>
                </a:cubicBezTo>
                <a:close/>
                <a:moveTo>
                  <a:pt x="33439" y="94060"/>
                </a:moveTo>
                <a:lnTo>
                  <a:pt x="47867" y="108464"/>
                </a:lnTo>
                <a:lnTo>
                  <a:pt x="34199" y="121352"/>
                </a:lnTo>
                <a:lnTo>
                  <a:pt x="192141" y="121352"/>
                </a:lnTo>
                <a:lnTo>
                  <a:pt x="192141" y="141821"/>
                </a:lnTo>
                <a:lnTo>
                  <a:pt x="34199" y="141821"/>
                </a:lnTo>
                <a:lnTo>
                  <a:pt x="47867" y="154709"/>
                </a:lnTo>
                <a:lnTo>
                  <a:pt x="33439" y="169113"/>
                </a:lnTo>
                <a:lnTo>
                  <a:pt x="3066" y="138789"/>
                </a:lnTo>
                <a:cubicBezTo>
                  <a:pt x="-731" y="134240"/>
                  <a:pt x="-731" y="128175"/>
                  <a:pt x="3066" y="124384"/>
                </a:cubicBezTo>
                <a:close/>
                <a:moveTo>
                  <a:pt x="252939" y="81145"/>
                </a:moveTo>
                <a:lnTo>
                  <a:pt x="313737" y="81145"/>
                </a:lnTo>
                <a:lnTo>
                  <a:pt x="313737" y="100883"/>
                </a:lnTo>
                <a:lnTo>
                  <a:pt x="252939" y="100883"/>
                </a:lnTo>
                <a:close/>
                <a:moveTo>
                  <a:pt x="252939" y="40207"/>
                </a:moveTo>
                <a:lnTo>
                  <a:pt x="313737" y="40207"/>
                </a:lnTo>
                <a:lnTo>
                  <a:pt x="313737" y="60676"/>
                </a:lnTo>
                <a:lnTo>
                  <a:pt x="252939" y="60676"/>
                </a:lnTo>
                <a:close/>
                <a:moveTo>
                  <a:pt x="158779" y="33384"/>
                </a:moveTo>
                <a:lnTo>
                  <a:pt x="189167" y="63708"/>
                </a:lnTo>
                <a:cubicBezTo>
                  <a:pt x="193725" y="67499"/>
                  <a:pt x="193725" y="73564"/>
                  <a:pt x="189167" y="78113"/>
                </a:cubicBezTo>
                <a:lnTo>
                  <a:pt x="158779" y="108437"/>
                </a:lnTo>
                <a:lnTo>
                  <a:pt x="145104" y="94033"/>
                </a:lnTo>
                <a:lnTo>
                  <a:pt x="158019" y="81145"/>
                </a:lnTo>
                <a:lnTo>
                  <a:pt x="0" y="81145"/>
                </a:lnTo>
                <a:lnTo>
                  <a:pt x="0" y="60676"/>
                </a:lnTo>
                <a:lnTo>
                  <a:pt x="158019" y="60676"/>
                </a:lnTo>
                <a:lnTo>
                  <a:pt x="145104" y="47788"/>
                </a:lnTo>
                <a:close/>
                <a:moveTo>
                  <a:pt x="445850" y="20479"/>
                </a:moveTo>
                <a:lnTo>
                  <a:pt x="445850" y="45508"/>
                </a:lnTo>
                <a:cubicBezTo>
                  <a:pt x="445850" y="50818"/>
                  <a:pt x="442812" y="54610"/>
                  <a:pt x="437496" y="55369"/>
                </a:cubicBezTo>
                <a:cubicBezTo>
                  <a:pt x="435218" y="56886"/>
                  <a:pt x="427623" y="59919"/>
                  <a:pt x="425345" y="60678"/>
                </a:cubicBezTo>
                <a:cubicBezTo>
                  <a:pt x="423066" y="61436"/>
                  <a:pt x="421547" y="62953"/>
                  <a:pt x="419269" y="62953"/>
                </a:cubicBezTo>
                <a:cubicBezTo>
                  <a:pt x="416231" y="62953"/>
                  <a:pt x="413953" y="61436"/>
                  <a:pt x="412434" y="59919"/>
                </a:cubicBezTo>
                <a:lnTo>
                  <a:pt x="394966" y="42475"/>
                </a:lnTo>
                <a:lnTo>
                  <a:pt x="366867" y="70538"/>
                </a:lnTo>
                <a:lnTo>
                  <a:pt x="383575" y="87983"/>
                </a:lnTo>
                <a:cubicBezTo>
                  <a:pt x="385853" y="90258"/>
                  <a:pt x="386612" y="91775"/>
                  <a:pt x="386612" y="94809"/>
                </a:cubicBezTo>
                <a:cubicBezTo>
                  <a:pt x="386612" y="99360"/>
                  <a:pt x="379777" y="116047"/>
                  <a:pt x="376739" y="118322"/>
                </a:cubicBezTo>
                <a:cubicBezTo>
                  <a:pt x="374461" y="120597"/>
                  <a:pt x="372942" y="121356"/>
                  <a:pt x="369904" y="121356"/>
                </a:cubicBezTo>
                <a:lnTo>
                  <a:pt x="344083" y="121356"/>
                </a:lnTo>
                <a:lnTo>
                  <a:pt x="344083" y="161555"/>
                </a:lnTo>
                <a:lnTo>
                  <a:pt x="369904" y="161555"/>
                </a:lnTo>
                <a:cubicBezTo>
                  <a:pt x="374461" y="161555"/>
                  <a:pt x="379018" y="164589"/>
                  <a:pt x="379777" y="169898"/>
                </a:cubicBezTo>
                <a:cubicBezTo>
                  <a:pt x="380537" y="172174"/>
                  <a:pt x="383575" y="179758"/>
                  <a:pt x="385093" y="182034"/>
                </a:cubicBezTo>
                <a:cubicBezTo>
                  <a:pt x="385853" y="184309"/>
                  <a:pt x="386612" y="185826"/>
                  <a:pt x="386612" y="188102"/>
                </a:cubicBezTo>
                <a:cubicBezTo>
                  <a:pt x="386612" y="191136"/>
                  <a:pt x="385853" y="193411"/>
                  <a:pt x="383575" y="194928"/>
                </a:cubicBezTo>
                <a:lnTo>
                  <a:pt x="366867" y="212373"/>
                </a:lnTo>
                <a:lnTo>
                  <a:pt x="394966" y="240436"/>
                </a:lnTo>
                <a:lnTo>
                  <a:pt x="412434" y="223750"/>
                </a:lnTo>
                <a:cubicBezTo>
                  <a:pt x="413953" y="221475"/>
                  <a:pt x="416231" y="220716"/>
                  <a:pt x="419269" y="220716"/>
                </a:cubicBezTo>
                <a:cubicBezTo>
                  <a:pt x="423066" y="220716"/>
                  <a:pt x="440534" y="227542"/>
                  <a:pt x="442812" y="230576"/>
                </a:cubicBezTo>
                <a:cubicBezTo>
                  <a:pt x="444331" y="232852"/>
                  <a:pt x="445850" y="234369"/>
                  <a:pt x="445850" y="237403"/>
                </a:cubicBezTo>
                <a:lnTo>
                  <a:pt x="445850" y="263191"/>
                </a:lnTo>
                <a:lnTo>
                  <a:pt x="486101" y="263191"/>
                </a:lnTo>
                <a:lnTo>
                  <a:pt x="486101" y="237403"/>
                </a:lnTo>
                <a:cubicBezTo>
                  <a:pt x="486101" y="232852"/>
                  <a:pt x="489139" y="228301"/>
                  <a:pt x="494455" y="227542"/>
                </a:cubicBezTo>
                <a:cubicBezTo>
                  <a:pt x="495974" y="226784"/>
                  <a:pt x="504328" y="223750"/>
                  <a:pt x="506606" y="222233"/>
                </a:cubicBezTo>
                <a:cubicBezTo>
                  <a:pt x="508125" y="221475"/>
                  <a:pt x="510404" y="220716"/>
                  <a:pt x="512682" y="220716"/>
                </a:cubicBezTo>
                <a:cubicBezTo>
                  <a:pt x="515720" y="220716"/>
                  <a:pt x="517239" y="221475"/>
                  <a:pt x="519517" y="223750"/>
                </a:cubicBezTo>
                <a:lnTo>
                  <a:pt x="536985" y="240436"/>
                </a:lnTo>
                <a:lnTo>
                  <a:pt x="565084" y="212373"/>
                </a:lnTo>
                <a:lnTo>
                  <a:pt x="547617" y="194928"/>
                </a:lnTo>
                <a:cubicBezTo>
                  <a:pt x="546098" y="193411"/>
                  <a:pt x="544579" y="191136"/>
                  <a:pt x="544579" y="188102"/>
                </a:cubicBezTo>
                <a:cubicBezTo>
                  <a:pt x="544579" y="185826"/>
                  <a:pt x="546098" y="184309"/>
                  <a:pt x="546858" y="182034"/>
                </a:cubicBezTo>
                <a:cubicBezTo>
                  <a:pt x="547617" y="179758"/>
                  <a:pt x="552174" y="172174"/>
                  <a:pt x="552174" y="169898"/>
                </a:cubicBezTo>
                <a:cubicBezTo>
                  <a:pt x="552933" y="166106"/>
                  <a:pt x="556730" y="161555"/>
                  <a:pt x="562047" y="161555"/>
                </a:cubicBezTo>
                <a:lnTo>
                  <a:pt x="587109" y="161555"/>
                </a:lnTo>
                <a:lnTo>
                  <a:pt x="587109" y="121356"/>
                </a:lnTo>
                <a:lnTo>
                  <a:pt x="562047" y="121356"/>
                </a:lnTo>
                <a:cubicBezTo>
                  <a:pt x="556730" y="121356"/>
                  <a:pt x="552933" y="118322"/>
                  <a:pt x="552174" y="113013"/>
                </a:cubicBezTo>
                <a:cubicBezTo>
                  <a:pt x="550655" y="111496"/>
                  <a:pt x="547617" y="103153"/>
                  <a:pt x="546858" y="100877"/>
                </a:cubicBezTo>
                <a:cubicBezTo>
                  <a:pt x="546098" y="99360"/>
                  <a:pt x="544579" y="97085"/>
                  <a:pt x="544579" y="94809"/>
                </a:cubicBezTo>
                <a:cubicBezTo>
                  <a:pt x="544579" y="91775"/>
                  <a:pt x="546098" y="90258"/>
                  <a:pt x="547617" y="87983"/>
                </a:cubicBezTo>
                <a:lnTo>
                  <a:pt x="565084" y="70538"/>
                </a:lnTo>
                <a:lnTo>
                  <a:pt x="536985" y="42475"/>
                </a:lnTo>
                <a:lnTo>
                  <a:pt x="519517" y="59919"/>
                </a:lnTo>
                <a:cubicBezTo>
                  <a:pt x="517239" y="61436"/>
                  <a:pt x="515720" y="62953"/>
                  <a:pt x="512682" y="62953"/>
                </a:cubicBezTo>
                <a:cubicBezTo>
                  <a:pt x="508125" y="62953"/>
                  <a:pt x="491417" y="55369"/>
                  <a:pt x="489139" y="52335"/>
                </a:cubicBezTo>
                <a:cubicBezTo>
                  <a:pt x="486861" y="50818"/>
                  <a:pt x="486101" y="48542"/>
                  <a:pt x="486101" y="45508"/>
                </a:cubicBezTo>
                <a:lnTo>
                  <a:pt x="486101" y="20479"/>
                </a:lnTo>
                <a:close/>
                <a:moveTo>
                  <a:pt x="435218" y="0"/>
                </a:moveTo>
                <a:lnTo>
                  <a:pt x="495974" y="0"/>
                </a:lnTo>
                <a:cubicBezTo>
                  <a:pt x="502050" y="0"/>
                  <a:pt x="506606" y="3792"/>
                  <a:pt x="506606" y="9860"/>
                </a:cubicBezTo>
                <a:lnTo>
                  <a:pt x="506606" y="39441"/>
                </a:lnTo>
                <a:cubicBezTo>
                  <a:pt x="507366" y="39441"/>
                  <a:pt x="508125" y="40199"/>
                  <a:pt x="510404" y="40199"/>
                </a:cubicBezTo>
                <a:lnTo>
                  <a:pt x="529390" y="21237"/>
                </a:lnTo>
                <a:cubicBezTo>
                  <a:pt x="533947" y="17445"/>
                  <a:pt x="540022" y="17445"/>
                  <a:pt x="543820" y="21237"/>
                </a:cubicBezTo>
                <a:lnTo>
                  <a:pt x="586349" y="63712"/>
                </a:lnTo>
                <a:cubicBezTo>
                  <a:pt x="588628" y="65987"/>
                  <a:pt x="589387" y="67504"/>
                  <a:pt x="589387" y="70538"/>
                </a:cubicBezTo>
                <a:cubicBezTo>
                  <a:pt x="589387" y="73572"/>
                  <a:pt x="588628" y="75847"/>
                  <a:pt x="586349" y="78123"/>
                </a:cubicBezTo>
                <a:lnTo>
                  <a:pt x="567363" y="97085"/>
                </a:lnTo>
                <a:cubicBezTo>
                  <a:pt x="568122" y="97843"/>
                  <a:pt x="568122" y="100119"/>
                  <a:pt x="568882" y="100877"/>
                </a:cubicBezTo>
                <a:lnTo>
                  <a:pt x="597741" y="100877"/>
                </a:lnTo>
                <a:cubicBezTo>
                  <a:pt x="603817" y="100877"/>
                  <a:pt x="607614" y="105428"/>
                  <a:pt x="607614" y="111496"/>
                </a:cubicBezTo>
                <a:lnTo>
                  <a:pt x="607614" y="172174"/>
                </a:lnTo>
                <a:cubicBezTo>
                  <a:pt x="607614" y="178242"/>
                  <a:pt x="603817" y="182034"/>
                  <a:pt x="597741" y="182034"/>
                </a:cubicBezTo>
                <a:lnTo>
                  <a:pt x="568882" y="182034"/>
                </a:lnTo>
                <a:cubicBezTo>
                  <a:pt x="568122" y="182792"/>
                  <a:pt x="568122" y="185068"/>
                  <a:pt x="567363" y="185826"/>
                </a:cubicBezTo>
                <a:lnTo>
                  <a:pt x="586349" y="205547"/>
                </a:lnTo>
                <a:cubicBezTo>
                  <a:pt x="588628" y="207064"/>
                  <a:pt x="589387" y="209339"/>
                  <a:pt x="589387" y="212373"/>
                </a:cubicBezTo>
                <a:cubicBezTo>
                  <a:pt x="589387" y="215407"/>
                  <a:pt x="588628" y="217682"/>
                  <a:pt x="586349" y="219199"/>
                </a:cubicBezTo>
                <a:lnTo>
                  <a:pt x="543820" y="261674"/>
                </a:lnTo>
                <a:cubicBezTo>
                  <a:pt x="540022" y="266225"/>
                  <a:pt x="533947" y="266225"/>
                  <a:pt x="529390" y="261674"/>
                </a:cubicBezTo>
                <a:lnTo>
                  <a:pt x="510404" y="242712"/>
                </a:lnTo>
                <a:cubicBezTo>
                  <a:pt x="509644" y="243470"/>
                  <a:pt x="507366" y="243470"/>
                  <a:pt x="506606" y="244987"/>
                </a:cubicBezTo>
                <a:lnTo>
                  <a:pt x="506606" y="273051"/>
                </a:lnTo>
                <a:cubicBezTo>
                  <a:pt x="506606" y="279119"/>
                  <a:pt x="502050" y="282911"/>
                  <a:pt x="495974" y="282911"/>
                </a:cubicBezTo>
                <a:lnTo>
                  <a:pt x="435218" y="282911"/>
                </a:lnTo>
                <a:cubicBezTo>
                  <a:pt x="429142" y="282911"/>
                  <a:pt x="425345" y="279119"/>
                  <a:pt x="425345" y="273051"/>
                </a:cubicBezTo>
                <a:lnTo>
                  <a:pt x="425345" y="243470"/>
                </a:lnTo>
                <a:cubicBezTo>
                  <a:pt x="424585" y="242712"/>
                  <a:pt x="423066" y="242712"/>
                  <a:pt x="421547" y="241953"/>
                </a:cubicBezTo>
                <a:lnTo>
                  <a:pt x="401801" y="260915"/>
                </a:lnTo>
                <a:cubicBezTo>
                  <a:pt x="398004" y="264708"/>
                  <a:pt x="391929" y="264708"/>
                  <a:pt x="388131" y="260915"/>
                </a:cubicBezTo>
                <a:lnTo>
                  <a:pt x="345602" y="218441"/>
                </a:lnTo>
                <a:cubicBezTo>
                  <a:pt x="343323" y="216165"/>
                  <a:pt x="342564" y="214648"/>
                  <a:pt x="342564" y="211614"/>
                </a:cubicBezTo>
                <a:cubicBezTo>
                  <a:pt x="342564" y="208581"/>
                  <a:pt x="343323" y="206305"/>
                  <a:pt x="345602" y="204030"/>
                </a:cubicBezTo>
                <a:lnTo>
                  <a:pt x="364588" y="185068"/>
                </a:lnTo>
                <a:cubicBezTo>
                  <a:pt x="363829" y="184309"/>
                  <a:pt x="363829" y="182034"/>
                  <a:pt x="362310" y="181275"/>
                </a:cubicBezTo>
                <a:lnTo>
                  <a:pt x="334210" y="181275"/>
                </a:lnTo>
                <a:cubicBezTo>
                  <a:pt x="328134" y="181275"/>
                  <a:pt x="324337" y="176725"/>
                  <a:pt x="324337" y="170657"/>
                </a:cubicBezTo>
                <a:lnTo>
                  <a:pt x="324337" y="109979"/>
                </a:lnTo>
                <a:cubicBezTo>
                  <a:pt x="324337" y="103911"/>
                  <a:pt x="328134" y="100119"/>
                  <a:pt x="334210" y="100119"/>
                </a:cubicBezTo>
                <a:lnTo>
                  <a:pt x="363829" y="100119"/>
                </a:lnTo>
                <a:cubicBezTo>
                  <a:pt x="363829" y="100119"/>
                  <a:pt x="364588" y="99360"/>
                  <a:pt x="364588" y="97085"/>
                </a:cubicBezTo>
                <a:lnTo>
                  <a:pt x="345602" y="78123"/>
                </a:lnTo>
                <a:cubicBezTo>
                  <a:pt x="343323" y="75847"/>
                  <a:pt x="342564" y="73572"/>
                  <a:pt x="342564" y="70538"/>
                </a:cubicBezTo>
                <a:cubicBezTo>
                  <a:pt x="342564" y="67504"/>
                  <a:pt x="343323" y="65987"/>
                  <a:pt x="345602" y="63712"/>
                </a:cubicBezTo>
                <a:lnTo>
                  <a:pt x="388131" y="21237"/>
                </a:lnTo>
                <a:cubicBezTo>
                  <a:pt x="391929" y="17445"/>
                  <a:pt x="398004" y="17445"/>
                  <a:pt x="401801" y="21237"/>
                </a:cubicBezTo>
                <a:lnTo>
                  <a:pt x="421547" y="40199"/>
                </a:lnTo>
                <a:cubicBezTo>
                  <a:pt x="422307" y="39441"/>
                  <a:pt x="424585" y="39441"/>
                  <a:pt x="425345" y="38682"/>
                </a:cubicBezTo>
                <a:lnTo>
                  <a:pt x="425345" y="9860"/>
                </a:lnTo>
                <a:cubicBezTo>
                  <a:pt x="425345" y="3792"/>
                  <a:pt x="429142" y="0"/>
                  <a:pt x="435218" y="0"/>
                </a:cubicBezTo>
                <a:close/>
                <a:moveTo>
                  <a:pt x="111638" y="0"/>
                </a:moveTo>
                <a:lnTo>
                  <a:pt x="354675" y="0"/>
                </a:lnTo>
                <a:lnTo>
                  <a:pt x="354675" y="20483"/>
                </a:lnTo>
                <a:lnTo>
                  <a:pt x="121511" y="20483"/>
                </a:lnTo>
                <a:lnTo>
                  <a:pt x="121511" y="40207"/>
                </a:lnTo>
                <a:lnTo>
                  <a:pt x="101005" y="40207"/>
                </a:lnTo>
                <a:lnTo>
                  <a:pt x="101005" y="9862"/>
                </a:lnTo>
                <a:cubicBezTo>
                  <a:pt x="101005" y="3793"/>
                  <a:pt x="105562" y="0"/>
                  <a:pt x="1116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" name="diploma_158276"/>
          <p:cNvSpPr>
            <a:spLocks noChangeAspect="1"/>
          </p:cNvSpPr>
          <p:nvPr/>
        </p:nvSpPr>
        <p:spPr bwMode="auto">
          <a:xfrm>
            <a:off x="9970922" y="2577733"/>
            <a:ext cx="838940" cy="83767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606722">
                <a:moveTo>
                  <a:pt x="474683" y="473985"/>
                </a:moveTo>
                <a:lnTo>
                  <a:pt x="474683" y="588064"/>
                </a:lnTo>
                <a:lnTo>
                  <a:pt x="588950" y="588064"/>
                </a:lnTo>
                <a:lnTo>
                  <a:pt x="588950" y="473985"/>
                </a:lnTo>
                <a:close/>
                <a:moveTo>
                  <a:pt x="246615" y="473985"/>
                </a:moveTo>
                <a:lnTo>
                  <a:pt x="246615" y="588064"/>
                </a:lnTo>
                <a:lnTo>
                  <a:pt x="360971" y="588064"/>
                </a:lnTo>
                <a:lnTo>
                  <a:pt x="360971" y="473985"/>
                </a:lnTo>
                <a:close/>
                <a:moveTo>
                  <a:pt x="18689" y="473985"/>
                </a:moveTo>
                <a:lnTo>
                  <a:pt x="18689" y="588064"/>
                </a:lnTo>
                <a:lnTo>
                  <a:pt x="132956" y="588064"/>
                </a:lnTo>
                <a:lnTo>
                  <a:pt x="132956" y="473985"/>
                </a:lnTo>
                <a:close/>
                <a:moveTo>
                  <a:pt x="521760" y="445198"/>
                </a:moveTo>
                <a:lnTo>
                  <a:pt x="540449" y="445198"/>
                </a:lnTo>
                <a:lnTo>
                  <a:pt x="540449" y="455327"/>
                </a:lnTo>
                <a:lnTo>
                  <a:pt x="607639" y="455327"/>
                </a:lnTo>
                <a:lnTo>
                  <a:pt x="607639" y="606722"/>
                </a:lnTo>
                <a:lnTo>
                  <a:pt x="455994" y="606722"/>
                </a:lnTo>
                <a:lnTo>
                  <a:pt x="455994" y="455327"/>
                </a:lnTo>
                <a:lnTo>
                  <a:pt x="521760" y="455327"/>
                </a:lnTo>
                <a:close/>
                <a:moveTo>
                  <a:pt x="291556" y="445198"/>
                </a:moveTo>
                <a:lnTo>
                  <a:pt x="310156" y="445198"/>
                </a:lnTo>
                <a:lnTo>
                  <a:pt x="310156" y="455327"/>
                </a:lnTo>
                <a:lnTo>
                  <a:pt x="379571" y="455327"/>
                </a:lnTo>
                <a:lnTo>
                  <a:pt x="379571" y="606722"/>
                </a:lnTo>
                <a:lnTo>
                  <a:pt x="227926" y="606722"/>
                </a:lnTo>
                <a:lnTo>
                  <a:pt x="227926" y="455327"/>
                </a:lnTo>
                <a:lnTo>
                  <a:pt x="291556" y="455327"/>
                </a:lnTo>
                <a:close/>
                <a:moveTo>
                  <a:pt x="65054" y="445198"/>
                </a:moveTo>
                <a:lnTo>
                  <a:pt x="83743" y="445198"/>
                </a:lnTo>
                <a:lnTo>
                  <a:pt x="83743" y="455327"/>
                </a:lnTo>
                <a:lnTo>
                  <a:pt x="151645" y="455327"/>
                </a:lnTo>
                <a:lnTo>
                  <a:pt x="151645" y="606722"/>
                </a:lnTo>
                <a:lnTo>
                  <a:pt x="0" y="606722"/>
                </a:lnTo>
                <a:lnTo>
                  <a:pt x="0" y="455327"/>
                </a:lnTo>
                <a:lnTo>
                  <a:pt x="65054" y="455327"/>
                </a:lnTo>
                <a:close/>
                <a:moveTo>
                  <a:pt x="335207" y="182906"/>
                </a:moveTo>
                <a:lnTo>
                  <a:pt x="348382" y="196143"/>
                </a:lnTo>
                <a:lnTo>
                  <a:pt x="294349" y="250155"/>
                </a:lnTo>
                <a:lnTo>
                  <a:pt x="259187" y="215065"/>
                </a:lnTo>
                <a:lnTo>
                  <a:pt x="272451" y="201917"/>
                </a:lnTo>
                <a:lnTo>
                  <a:pt x="294349" y="223771"/>
                </a:lnTo>
                <a:close/>
                <a:moveTo>
                  <a:pt x="303748" y="151467"/>
                </a:moveTo>
                <a:cubicBezTo>
                  <a:pt x="272245" y="151467"/>
                  <a:pt x="246615" y="177061"/>
                  <a:pt x="246615" y="208521"/>
                </a:cubicBezTo>
                <a:cubicBezTo>
                  <a:pt x="246615" y="239981"/>
                  <a:pt x="272245" y="265576"/>
                  <a:pt x="303748" y="265576"/>
                </a:cubicBezTo>
                <a:cubicBezTo>
                  <a:pt x="335252" y="265576"/>
                  <a:pt x="360971" y="239981"/>
                  <a:pt x="360971" y="208521"/>
                </a:cubicBezTo>
                <a:cubicBezTo>
                  <a:pt x="360971" y="177061"/>
                  <a:pt x="335252" y="151467"/>
                  <a:pt x="303748" y="151467"/>
                </a:cubicBezTo>
                <a:close/>
                <a:moveTo>
                  <a:pt x="303748" y="132804"/>
                </a:moveTo>
                <a:cubicBezTo>
                  <a:pt x="345575" y="132804"/>
                  <a:pt x="379571" y="166752"/>
                  <a:pt x="379571" y="208521"/>
                </a:cubicBezTo>
                <a:cubicBezTo>
                  <a:pt x="379571" y="250290"/>
                  <a:pt x="345575" y="284238"/>
                  <a:pt x="303748" y="284238"/>
                </a:cubicBezTo>
                <a:cubicBezTo>
                  <a:pt x="262011" y="284238"/>
                  <a:pt x="227926" y="250290"/>
                  <a:pt x="227926" y="208521"/>
                </a:cubicBezTo>
                <a:cubicBezTo>
                  <a:pt x="227926" y="166752"/>
                  <a:pt x="262011" y="132804"/>
                  <a:pt x="303748" y="132804"/>
                </a:cubicBezTo>
                <a:close/>
                <a:moveTo>
                  <a:pt x="303784" y="123029"/>
                </a:moveTo>
                <a:cubicBezTo>
                  <a:pt x="256619" y="123029"/>
                  <a:pt x="218176" y="161331"/>
                  <a:pt x="218176" y="208521"/>
                </a:cubicBezTo>
                <a:cubicBezTo>
                  <a:pt x="218176" y="255710"/>
                  <a:pt x="256619" y="294013"/>
                  <a:pt x="303784" y="294013"/>
                </a:cubicBezTo>
                <a:cubicBezTo>
                  <a:pt x="351037" y="294013"/>
                  <a:pt x="389480" y="255710"/>
                  <a:pt x="389480" y="208521"/>
                </a:cubicBezTo>
                <a:cubicBezTo>
                  <a:pt x="389480" y="161331"/>
                  <a:pt x="351037" y="123029"/>
                  <a:pt x="303784" y="123029"/>
                </a:cubicBezTo>
                <a:close/>
                <a:moveTo>
                  <a:pt x="303784" y="104366"/>
                </a:moveTo>
                <a:cubicBezTo>
                  <a:pt x="361360" y="104366"/>
                  <a:pt x="408079" y="151111"/>
                  <a:pt x="408079" y="208521"/>
                </a:cubicBezTo>
                <a:cubicBezTo>
                  <a:pt x="408079" y="265930"/>
                  <a:pt x="361360" y="312675"/>
                  <a:pt x="303784" y="312675"/>
                </a:cubicBezTo>
                <a:cubicBezTo>
                  <a:pt x="246296" y="312675"/>
                  <a:pt x="199488" y="265930"/>
                  <a:pt x="199488" y="208521"/>
                </a:cubicBezTo>
                <a:cubicBezTo>
                  <a:pt x="199488" y="151111"/>
                  <a:pt x="246296" y="104366"/>
                  <a:pt x="303784" y="104366"/>
                </a:cubicBezTo>
                <a:close/>
                <a:moveTo>
                  <a:pt x="140990" y="38952"/>
                </a:moveTo>
                <a:lnTo>
                  <a:pt x="160889" y="38952"/>
                </a:lnTo>
                <a:lnTo>
                  <a:pt x="160889" y="57511"/>
                </a:lnTo>
                <a:lnTo>
                  <a:pt x="140990" y="57511"/>
                </a:lnTo>
                <a:close/>
                <a:moveTo>
                  <a:pt x="103661" y="38952"/>
                </a:moveTo>
                <a:lnTo>
                  <a:pt x="122290" y="38952"/>
                </a:lnTo>
                <a:lnTo>
                  <a:pt x="122290" y="57511"/>
                </a:lnTo>
                <a:lnTo>
                  <a:pt x="103661" y="57511"/>
                </a:lnTo>
                <a:close/>
                <a:moveTo>
                  <a:pt x="66332" y="38952"/>
                </a:moveTo>
                <a:lnTo>
                  <a:pt x="85032" y="38952"/>
                </a:lnTo>
                <a:lnTo>
                  <a:pt x="85032" y="57511"/>
                </a:lnTo>
                <a:lnTo>
                  <a:pt x="66332" y="57511"/>
                </a:lnTo>
                <a:close/>
                <a:moveTo>
                  <a:pt x="47198" y="18662"/>
                </a:moveTo>
                <a:lnTo>
                  <a:pt x="47198" y="360448"/>
                </a:lnTo>
                <a:lnTo>
                  <a:pt x="560459" y="360448"/>
                </a:lnTo>
                <a:lnTo>
                  <a:pt x="560459" y="66029"/>
                </a:lnTo>
                <a:lnTo>
                  <a:pt x="180519" y="66029"/>
                </a:lnTo>
                <a:lnTo>
                  <a:pt x="180519" y="18662"/>
                </a:lnTo>
                <a:close/>
                <a:moveTo>
                  <a:pt x="208168" y="11573"/>
                </a:moveTo>
                <a:lnTo>
                  <a:pt x="569110" y="11573"/>
                </a:lnTo>
                <a:lnTo>
                  <a:pt x="569110" y="37682"/>
                </a:lnTo>
                <a:lnTo>
                  <a:pt x="550418" y="37682"/>
                </a:lnTo>
                <a:lnTo>
                  <a:pt x="550418" y="30222"/>
                </a:lnTo>
                <a:lnTo>
                  <a:pt x="208168" y="30222"/>
                </a:lnTo>
                <a:close/>
                <a:moveTo>
                  <a:pt x="28508" y="0"/>
                </a:moveTo>
                <a:lnTo>
                  <a:pt x="199120" y="0"/>
                </a:lnTo>
                <a:lnTo>
                  <a:pt x="199120" y="47456"/>
                </a:lnTo>
                <a:lnTo>
                  <a:pt x="579060" y="47456"/>
                </a:lnTo>
                <a:lnTo>
                  <a:pt x="579060" y="379021"/>
                </a:lnTo>
                <a:lnTo>
                  <a:pt x="310192" y="379021"/>
                </a:lnTo>
                <a:lnTo>
                  <a:pt x="310192" y="400438"/>
                </a:lnTo>
                <a:lnTo>
                  <a:pt x="540434" y="400438"/>
                </a:lnTo>
                <a:lnTo>
                  <a:pt x="540434" y="436518"/>
                </a:lnTo>
                <a:lnTo>
                  <a:pt x="521744" y="436518"/>
                </a:lnTo>
                <a:lnTo>
                  <a:pt x="521744" y="419100"/>
                </a:lnTo>
                <a:lnTo>
                  <a:pt x="310192" y="419100"/>
                </a:lnTo>
                <a:lnTo>
                  <a:pt x="310192" y="436518"/>
                </a:lnTo>
                <a:lnTo>
                  <a:pt x="291591" y="436518"/>
                </a:lnTo>
                <a:lnTo>
                  <a:pt x="291591" y="419100"/>
                </a:lnTo>
                <a:lnTo>
                  <a:pt x="83777" y="419100"/>
                </a:lnTo>
                <a:lnTo>
                  <a:pt x="83777" y="436518"/>
                </a:lnTo>
                <a:lnTo>
                  <a:pt x="65087" y="436518"/>
                </a:lnTo>
                <a:lnTo>
                  <a:pt x="65087" y="400438"/>
                </a:lnTo>
                <a:lnTo>
                  <a:pt x="291591" y="400438"/>
                </a:lnTo>
                <a:lnTo>
                  <a:pt x="291591" y="379021"/>
                </a:lnTo>
                <a:lnTo>
                  <a:pt x="28508" y="3790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555450" y="1232047"/>
            <a:ext cx="10963450" cy="71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555450" y="5444078"/>
            <a:ext cx="10963450" cy="71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对上述内容进行介绍讲解后，可以在底部添加一段补充说明，或者一句加粗、放大的关键词句进行总结，这样汇报的逻辑会更加完善。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18382" y="2678113"/>
            <a:ext cx="10155237" cy="1089529"/>
          </a:xfrm>
        </p:spPr>
        <p:txBody>
          <a:bodyPr/>
          <a:lstStyle/>
          <a:p>
            <a:r>
              <a:rPr lang="zh-CN" altLang="en-US" dirty="0"/>
              <a:t>行业分析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18382" y="1523192"/>
            <a:ext cx="10155237" cy="1421928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018382" y="3891263"/>
            <a:ext cx="10155237" cy="461665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" normalizeH="0" baseline="0" noProof="0" dirty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</a:rPr>
              <a:t>INDUSTRY ANALYSIS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4294967295"/>
          </p:nvPr>
        </p:nvSpPr>
        <p:spPr>
          <a:xfrm>
            <a:off x="575115" y="6253110"/>
            <a:ext cx="1689784" cy="345479"/>
          </a:xfrm>
        </p:spPr>
        <p:txBody>
          <a:bodyPr>
            <a:normAutofit/>
          </a:bodyPr>
          <a:lstStyle/>
          <a:p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018382" y="5216904"/>
            <a:ext cx="10155237" cy="428451"/>
          </a:xfrm>
        </p:spPr>
        <p:txBody>
          <a:bodyPr/>
          <a:lstStyle/>
          <a:p>
            <a:r>
              <a:rPr lang="zh-CN" altLang="en-US" dirty="0"/>
              <a:t>第二部分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86D2D75-FB76-7C74-714A-72E3A88B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18" y="336097"/>
            <a:ext cx="11165110" cy="424732"/>
          </a:xfrm>
        </p:spPr>
        <p:txBody>
          <a:bodyPr/>
          <a:lstStyle/>
          <a:p>
            <a:r>
              <a:rPr lang="zh-CN" altLang="en-US" dirty="0"/>
              <a:t>行业分析</a:t>
            </a:r>
          </a:p>
        </p:txBody>
      </p:sp>
      <p:sp>
        <p:nvSpPr>
          <p:cNvPr id="45" name="任意多边形: 形状 44"/>
          <p:cNvSpPr/>
          <p:nvPr/>
        </p:nvSpPr>
        <p:spPr>
          <a:xfrm>
            <a:off x="-463294" y="2603500"/>
            <a:ext cx="13510259" cy="1028700"/>
          </a:xfrm>
          <a:custGeom>
            <a:avLst/>
            <a:gdLst>
              <a:gd name="connsiteX0" fmla="*/ 11536712 w 13510259"/>
              <a:gd name="connsiteY0" fmla="*/ 0 h 1028700"/>
              <a:gd name="connsiteX1" fmla="*/ 13510259 w 13510259"/>
              <a:gd name="connsiteY1" fmla="*/ 0 h 1028700"/>
              <a:gd name="connsiteX2" fmla="*/ 13510259 w 13510259"/>
              <a:gd name="connsiteY2" fmla="*/ 1028700 h 1028700"/>
              <a:gd name="connsiteX3" fmla="*/ 11536712 w 13510259"/>
              <a:gd name="connsiteY3" fmla="*/ 1028700 h 1028700"/>
              <a:gd name="connsiteX4" fmla="*/ 11567391 w 13510259"/>
              <a:gd name="connsiteY4" fmla="*/ 991517 h 1028700"/>
              <a:gd name="connsiteX5" fmla="*/ 11713145 w 13510259"/>
              <a:gd name="connsiteY5" fmla="*/ 514350 h 1028700"/>
              <a:gd name="connsiteX6" fmla="*/ 11567391 w 13510259"/>
              <a:gd name="connsiteY6" fmla="*/ 37184 h 1028700"/>
              <a:gd name="connsiteX7" fmla="*/ 9388523 w 13510259"/>
              <a:gd name="connsiteY7" fmla="*/ 0 h 1028700"/>
              <a:gd name="connsiteX8" fmla="*/ 10182698 w 13510259"/>
              <a:gd name="connsiteY8" fmla="*/ 0 h 1028700"/>
              <a:gd name="connsiteX9" fmla="*/ 10152019 w 13510259"/>
              <a:gd name="connsiteY9" fmla="*/ 37184 h 1028700"/>
              <a:gd name="connsiteX10" fmla="*/ 10006265 w 13510259"/>
              <a:gd name="connsiteY10" fmla="*/ 514350 h 1028700"/>
              <a:gd name="connsiteX11" fmla="*/ 10152019 w 13510259"/>
              <a:gd name="connsiteY11" fmla="*/ 991517 h 1028700"/>
              <a:gd name="connsiteX12" fmla="*/ 10182698 w 13510259"/>
              <a:gd name="connsiteY12" fmla="*/ 1028700 h 1028700"/>
              <a:gd name="connsiteX13" fmla="*/ 9388523 w 13510259"/>
              <a:gd name="connsiteY13" fmla="*/ 1028700 h 1028700"/>
              <a:gd name="connsiteX14" fmla="*/ 9419202 w 13510259"/>
              <a:gd name="connsiteY14" fmla="*/ 991517 h 1028700"/>
              <a:gd name="connsiteX15" fmla="*/ 9564956 w 13510259"/>
              <a:gd name="connsiteY15" fmla="*/ 514350 h 1028700"/>
              <a:gd name="connsiteX16" fmla="*/ 9419202 w 13510259"/>
              <a:gd name="connsiteY16" fmla="*/ 37184 h 1028700"/>
              <a:gd name="connsiteX17" fmla="*/ 7240334 w 13510259"/>
              <a:gd name="connsiteY17" fmla="*/ 0 h 1028700"/>
              <a:gd name="connsiteX18" fmla="*/ 8034510 w 13510259"/>
              <a:gd name="connsiteY18" fmla="*/ 0 h 1028700"/>
              <a:gd name="connsiteX19" fmla="*/ 8003830 w 13510259"/>
              <a:gd name="connsiteY19" fmla="*/ 37184 h 1028700"/>
              <a:gd name="connsiteX20" fmla="*/ 7858076 w 13510259"/>
              <a:gd name="connsiteY20" fmla="*/ 514350 h 1028700"/>
              <a:gd name="connsiteX21" fmla="*/ 8003830 w 13510259"/>
              <a:gd name="connsiteY21" fmla="*/ 991517 h 1028700"/>
              <a:gd name="connsiteX22" fmla="*/ 8034510 w 13510259"/>
              <a:gd name="connsiteY22" fmla="*/ 1028700 h 1028700"/>
              <a:gd name="connsiteX23" fmla="*/ 7240334 w 13510259"/>
              <a:gd name="connsiteY23" fmla="*/ 1028700 h 1028700"/>
              <a:gd name="connsiteX24" fmla="*/ 7271013 w 13510259"/>
              <a:gd name="connsiteY24" fmla="*/ 991517 h 1028700"/>
              <a:gd name="connsiteX25" fmla="*/ 7416767 w 13510259"/>
              <a:gd name="connsiteY25" fmla="*/ 514350 h 1028700"/>
              <a:gd name="connsiteX26" fmla="*/ 7271013 w 13510259"/>
              <a:gd name="connsiteY26" fmla="*/ 37184 h 1028700"/>
              <a:gd name="connsiteX27" fmla="*/ 5092145 w 13510259"/>
              <a:gd name="connsiteY27" fmla="*/ 0 h 1028700"/>
              <a:gd name="connsiteX28" fmla="*/ 5886322 w 13510259"/>
              <a:gd name="connsiteY28" fmla="*/ 0 h 1028700"/>
              <a:gd name="connsiteX29" fmla="*/ 5855642 w 13510259"/>
              <a:gd name="connsiteY29" fmla="*/ 37184 h 1028700"/>
              <a:gd name="connsiteX30" fmla="*/ 5709888 w 13510259"/>
              <a:gd name="connsiteY30" fmla="*/ 514350 h 1028700"/>
              <a:gd name="connsiteX31" fmla="*/ 5855642 w 13510259"/>
              <a:gd name="connsiteY31" fmla="*/ 991517 h 1028700"/>
              <a:gd name="connsiteX32" fmla="*/ 5886322 w 13510259"/>
              <a:gd name="connsiteY32" fmla="*/ 1028700 h 1028700"/>
              <a:gd name="connsiteX33" fmla="*/ 5092145 w 13510259"/>
              <a:gd name="connsiteY33" fmla="*/ 1028700 h 1028700"/>
              <a:gd name="connsiteX34" fmla="*/ 5122824 w 13510259"/>
              <a:gd name="connsiteY34" fmla="*/ 991517 h 1028700"/>
              <a:gd name="connsiteX35" fmla="*/ 5268578 w 13510259"/>
              <a:gd name="connsiteY35" fmla="*/ 514350 h 1028700"/>
              <a:gd name="connsiteX36" fmla="*/ 5122824 w 13510259"/>
              <a:gd name="connsiteY36" fmla="*/ 37184 h 1028700"/>
              <a:gd name="connsiteX37" fmla="*/ 2943956 w 13510259"/>
              <a:gd name="connsiteY37" fmla="*/ 0 h 1028700"/>
              <a:gd name="connsiteX38" fmla="*/ 3738132 w 13510259"/>
              <a:gd name="connsiteY38" fmla="*/ 0 h 1028700"/>
              <a:gd name="connsiteX39" fmla="*/ 3707453 w 13510259"/>
              <a:gd name="connsiteY39" fmla="*/ 37184 h 1028700"/>
              <a:gd name="connsiteX40" fmla="*/ 3561699 w 13510259"/>
              <a:gd name="connsiteY40" fmla="*/ 514350 h 1028700"/>
              <a:gd name="connsiteX41" fmla="*/ 3707453 w 13510259"/>
              <a:gd name="connsiteY41" fmla="*/ 991517 h 1028700"/>
              <a:gd name="connsiteX42" fmla="*/ 3738132 w 13510259"/>
              <a:gd name="connsiteY42" fmla="*/ 1028700 h 1028700"/>
              <a:gd name="connsiteX43" fmla="*/ 2943956 w 13510259"/>
              <a:gd name="connsiteY43" fmla="*/ 1028700 h 1028700"/>
              <a:gd name="connsiteX44" fmla="*/ 2974635 w 13510259"/>
              <a:gd name="connsiteY44" fmla="*/ 991517 h 1028700"/>
              <a:gd name="connsiteX45" fmla="*/ 3120389 w 13510259"/>
              <a:gd name="connsiteY45" fmla="*/ 514350 h 1028700"/>
              <a:gd name="connsiteX46" fmla="*/ 2974635 w 13510259"/>
              <a:gd name="connsiteY46" fmla="*/ 37184 h 1028700"/>
              <a:gd name="connsiteX47" fmla="*/ 0 w 13510259"/>
              <a:gd name="connsiteY47" fmla="*/ 0 h 1028700"/>
              <a:gd name="connsiteX48" fmla="*/ 1589943 w 13510259"/>
              <a:gd name="connsiteY48" fmla="*/ 0 h 1028700"/>
              <a:gd name="connsiteX49" fmla="*/ 1559263 w 13510259"/>
              <a:gd name="connsiteY49" fmla="*/ 37184 h 1028700"/>
              <a:gd name="connsiteX50" fmla="*/ 1413509 w 13510259"/>
              <a:gd name="connsiteY50" fmla="*/ 514350 h 1028700"/>
              <a:gd name="connsiteX51" fmla="*/ 1559263 w 13510259"/>
              <a:gd name="connsiteY51" fmla="*/ 991517 h 1028700"/>
              <a:gd name="connsiteX52" fmla="*/ 1589943 w 13510259"/>
              <a:gd name="connsiteY52" fmla="*/ 1028700 h 1028700"/>
              <a:gd name="connsiteX53" fmla="*/ 0 w 13510259"/>
              <a:gd name="connsiteY53" fmla="*/ 10287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510259" h="1028700">
                <a:moveTo>
                  <a:pt x="11536712" y="0"/>
                </a:moveTo>
                <a:lnTo>
                  <a:pt x="13510259" y="0"/>
                </a:lnTo>
                <a:lnTo>
                  <a:pt x="13510259" y="1028700"/>
                </a:lnTo>
                <a:lnTo>
                  <a:pt x="11536712" y="1028700"/>
                </a:lnTo>
                <a:lnTo>
                  <a:pt x="11567391" y="991517"/>
                </a:lnTo>
                <a:cubicBezTo>
                  <a:pt x="11659412" y="855307"/>
                  <a:pt x="11713145" y="691103"/>
                  <a:pt x="11713145" y="514350"/>
                </a:cubicBezTo>
                <a:cubicBezTo>
                  <a:pt x="11713145" y="337597"/>
                  <a:pt x="11659412" y="173394"/>
                  <a:pt x="11567391" y="37184"/>
                </a:cubicBezTo>
                <a:close/>
                <a:moveTo>
                  <a:pt x="9388523" y="0"/>
                </a:moveTo>
                <a:lnTo>
                  <a:pt x="10182698" y="0"/>
                </a:lnTo>
                <a:lnTo>
                  <a:pt x="10152019" y="37184"/>
                </a:lnTo>
                <a:cubicBezTo>
                  <a:pt x="10059998" y="173394"/>
                  <a:pt x="10006265" y="337597"/>
                  <a:pt x="10006265" y="514350"/>
                </a:cubicBezTo>
                <a:cubicBezTo>
                  <a:pt x="10006265" y="691103"/>
                  <a:pt x="10059998" y="855307"/>
                  <a:pt x="10152019" y="991517"/>
                </a:cubicBezTo>
                <a:lnTo>
                  <a:pt x="10182698" y="1028700"/>
                </a:lnTo>
                <a:lnTo>
                  <a:pt x="9388523" y="1028700"/>
                </a:lnTo>
                <a:lnTo>
                  <a:pt x="9419202" y="991517"/>
                </a:lnTo>
                <a:cubicBezTo>
                  <a:pt x="9511223" y="855307"/>
                  <a:pt x="9564956" y="691103"/>
                  <a:pt x="9564956" y="514350"/>
                </a:cubicBezTo>
                <a:cubicBezTo>
                  <a:pt x="9564956" y="337597"/>
                  <a:pt x="9511223" y="173394"/>
                  <a:pt x="9419202" y="37184"/>
                </a:cubicBezTo>
                <a:close/>
                <a:moveTo>
                  <a:pt x="7240334" y="0"/>
                </a:moveTo>
                <a:lnTo>
                  <a:pt x="8034510" y="0"/>
                </a:lnTo>
                <a:lnTo>
                  <a:pt x="8003830" y="37184"/>
                </a:lnTo>
                <a:cubicBezTo>
                  <a:pt x="7911809" y="173394"/>
                  <a:pt x="7858076" y="337597"/>
                  <a:pt x="7858076" y="514350"/>
                </a:cubicBezTo>
                <a:cubicBezTo>
                  <a:pt x="7858076" y="691103"/>
                  <a:pt x="7911809" y="855307"/>
                  <a:pt x="8003830" y="991517"/>
                </a:cubicBezTo>
                <a:lnTo>
                  <a:pt x="8034510" y="1028700"/>
                </a:lnTo>
                <a:lnTo>
                  <a:pt x="7240334" y="1028700"/>
                </a:lnTo>
                <a:lnTo>
                  <a:pt x="7271013" y="991517"/>
                </a:lnTo>
                <a:cubicBezTo>
                  <a:pt x="7363035" y="855307"/>
                  <a:pt x="7416767" y="691103"/>
                  <a:pt x="7416767" y="514350"/>
                </a:cubicBezTo>
                <a:cubicBezTo>
                  <a:pt x="7416767" y="337597"/>
                  <a:pt x="7363035" y="173394"/>
                  <a:pt x="7271013" y="37184"/>
                </a:cubicBezTo>
                <a:close/>
                <a:moveTo>
                  <a:pt x="5092145" y="0"/>
                </a:moveTo>
                <a:lnTo>
                  <a:pt x="5886322" y="0"/>
                </a:lnTo>
                <a:lnTo>
                  <a:pt x="5855642" y="37184"/>
                </a:lnTo>
                <a:cubicBezTo>
                  <a:pt x="5763620" y="173394"/>
                  <a:pt x="5709888" y="337597"/>
                  <a:pt x="5709888" y="514350"/>
                </a:cubicBezTo>
                <a:cubicBezTo>
                  <a:pt x="5709888" y="691103"/>
                  <a:pt x="5763620" y="855307"/>
                  <a:pt x="5855642" y="991517"/>
                </a:cubicBezTo>
                <a:lnTo>
                  <a:pt x="5886322" y="1028700"/>
                </a:lnTo>
                <a:lnTo>
                  <a:pt x="5092145" y="1028700"/>
                </a:lnTo>
                <a:lnTo>
                  <a:pt x="5122824" y="991517"/>
                </a:lnTo>
                <a:cubicBezTo>
                  <a:pt x="5214846" y="855307"/>
                  <a:pt x="5268578" y="691103"/>
                  <a:pt x="5268578" y="514350"/>
                </a:cubicBezTo>
                <a:cubicBezTo>
                  <a:pt x="5268578" y="337597"/>
                  <a:pt x="5214846" y="173394"/>
                  <a:pt x="5122824" y="37184"/>
                </a:cubicBezTo>
                <a:close/>
                <a:moveTo>
                  <a:pt x="2943956" y="0"/>
                </a:moveTo>
                <a:lnTo>
                  <a:pt x="3738132" y="0"/>
                </a:lnTo>
                <a:lnTo>
                  <a:pt x="3707453" y="37184"/>
                </a:lnTo>
                <a:cubicBezTo>
                  <a:pt x="3615431" y="173394"/>
                  <a:pt x="3561699" y="337597"/>
                  <a:pt x="3561699" y="514350"/>
                </a:cubicBezTo>
                <a:cubicBezTo>
                  <a:pt x="3561699" y="691103"/>
                  <a:pt x="3615431" y="855307"/>
                  <a:pt x="3707453" y="991517"/>
                </a:cubicBezTo>
                <a:lnTo>
                  <a:pt x="3738132" y="1028700"/>
                </a:lnTo>
                <a:lnTo>
                  <a:pt x="2943956" y="1028700"/>
                </a:lnTo>
                <a:lnTo>
                  <a:pt x="2974635" y="991517"/>
                </a:lnTo>
                <a:cubicBezTo>
                  <a:pt x="3066657" y="855307"/>
                  <a:pt x="3120389" y="691103"/>
                  <a:pt x="3120389" y="514350"/>
                </a:cubicBezTo>
                <a:cubicBezTo>
                  <a:pt x="3120389" y="337597"/>
                  <a:pt x="3066657" y="173394"/>
                  <a:pt x="2974635" y="37184"/>
                </a:cubicBezTo>
                <a:close/>
                <a:moveTo>
                  <a:pt x="0" y="0"/>
                </a:moveTo>
                <a:lnTo>
                  <a:pt x="1589943" y="0"/>
                </a:lnTo>
                <a:lnTo>
                  <a:pt x="1559263" y="37184"/>
                </a:lnTo>
                <a:cubicBezTo>
                  <a:pt x="1467242" y="173394"/>
                  <a:pt x="1413509" y="337597"/>
                  <a:pt x="1413509" y="514350"/>
                </a:cubicBezTo>
                <a:cubicBezTo>
                  <a:pt x="1413509" y="691103"/>
                  <a:pt x="1467242" y="855307"/>
                  <a:pt x="1559263" y="991517"/>
                </a:cubicBezTo>
                <a:lnTo>
                  <a:pt x="1589943" y="1028700"/>
                </a:lnTo>
                <a:lnTo>
                  <a:pt x="0" y="10287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88000"/>
                  <a:lumOff val="12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058164" y="2372678"/>
            <a:ext cx="1490345" cy="1490345"/>
          </a:xfrm>
          <a:prstGeom prst="ellipse">
            <a:avLst/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solidFill>
              <a:schemeClr val="bg1"/>
            </a:soli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199998" y="2372678"/>
            <a:ext cx="1490345" cy="1490345"/>
          </a:xfrm>
          <a:prstGeom prst="ellipse">
            <a:avLst/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solidFill>
              <a:schemeClr val="bg1"/>
            </a:soli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350827" y="2372678"/>
            <a:ext cx="1490345" cy="1490345"/>
          </a:xfrm>
          <a:prstGeom prst="ellipse">
            <a:avLst/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solidFill>
              <a:schemeClr val="bg1"/>
            </a:soli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506009" y="2372678"/>
            <a:ext cx="1490345" cy="1490345"/>
          </a:xfrm>
          <a:prstGeom prst="ellipse">
            <a:avLst/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solidFill>
              <a:schemeClr val="bg1"/>
            </a:soli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9647843" y="2372678"/>
            <a:ext cx="1490345" cy="1490345"/>
          </a:xfrm>
          <a:prstGeom prst="ellipse">
            <a:avLst/>
          </a:prstGeom>
          <a:gradFill flip="none" rotWithShape="1">
            <a:gsLst>
              <a:gs pos="63000">
                <a:schemeClr val="accent2">
                  <a:lumMod val="0"/>
                  <a:lumOff val="100000"/>
                </a:schemeClr>
              </a:gs>
              <a:gs pos="19000">
                <a:schemeClr val="accent2">
                  <a:lumMod val="4000"/>
                  <a:lumOff val="96000"/>
                </a:schemeClr>
              </a:gs>
            </a:gsLst>
            <a:lin ang="13500000" scaled="1"/>
            <a:tileRect/>
          </a:gradFill>
          <a:ln w="6350">
            <a:solidFill>
              <a:schemeClr val="bg1"/>
            </a:solidFill>
          </a:ln>
          <a:effectLst>
            <a:outerShdw blurRad="215900" sx="102000" sy="102000" algn="ctr" rotWithShape="0">
              <a:schemeClr val="accent1"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55450" y="1232047"/>
            <a:ext cx="1096345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54709" y="4520928"/>
            <a:ext cx="1897254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本页为</a:t>
            </a: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五</a:t>
            </a:r>
            <a:r>
              <a:rPr kumimoji="0" lang="zh-CN" altLang="en-US" sz="1600" b="0" i="0" u="none" strike="noStrike" kern="1200" cap="none" spc="5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段落文字排版，横向延展的布局适合递进或者并列关系。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996543" y="4520928"/>
            <a:ext cx="1897254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上方的圆形内除图标外，还可以使用内容对应的序号或关键词。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147372" y="4520928"/>
            <a:ext cx="1897254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模板正文字号为</a:t>
            </a:r>
            <a:r>
              <a:rPr lang="en-US" altLang="zh-CN" sz="1600" spc="50" dirty="0">
                <a:solidFill>
                  <a:srgbClr val="000000"/>
                </a:solidFill>
                <a:latin typeface="+mn-ea"/>
                <a:ea typeface="+mn-ea"/>
              </a:rPr>
              <a:t>16</a:t>
            </a: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，行间距为</a:t>
            </a:r>
            <a:r>
              <a:rPr lang="en-US" altLang="zh-CN" sz="1600" spc="50" dirty="0">
                <a:solidFill>
                  <a:srgbClr val="000000"/>
                </a:solidFill>
                <a:latin typeface="+mn-ea"/>
                <a:ea typeface="+mn-ea"/>
              </a:rPr>
              <a:t>1.2</a:t>
            </a:r>
            <a:r>
              <a:rPr lang="zh-CN" altLang="en-US" sz="1600" spc="50" dirty="0">
                <a:solidFill>
                  <a:srgbClr val="000000"/>
                </a:solidFill>
                <a:latin typeface="+mn-ea"/>
                <a:ea typeface="+mn-ea"/>
              </a:rPr>
              <a:t>，也可以根据实际文本内容进行调节。</a:t>
            </a:r>
            <a:endParaRPr kumimoji="0" lang="zh-CN" altLang="en-US" sz="1600" b="0" i="0" u="none" strike="noStrike" kern="1200" cap="none" spc="5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302554" y="4520928"/>
            <a:ext cx="1897254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段落的文字随机填充，文本框长短尺寸不一，视觉效果更加真实。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9444388" y="4520928"/>
            <a:ext cx="1897254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spc="0" dirty="0">
                <a:solidFill>
                  <a:srgbClr val="000000"/>
                </a:solidFill>
                <a:latin typeface="+mn-ea"/>
                <a:ea typeface="+mn-ea"/>
              </a:rPr>
              <a:t>使用模板时若遇操作疑惑，可以在文案填充中查看操作方法等。</a:t>
            </a:r>
            <a:endParaRPr kumimoji="0" lang="zh-CN" altLang="en-US" sz="1600" b="0" i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856665" y="4131542"/>
            <a:ext cx="0" cy="169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012514" y="4131542"/>
            <a:ext cx="0" cy="169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168363" y="4131542"/>
            <a:ext cx="0" cy="169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324212" y="4131542"/>
            <a:ext cx="0" cy="169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laptop-pie-chart-on-screen_38877"/>
          <p:cNvSpPr>
            <a:spLocks noChangeAspect="1"/>
          </p:cNvSpPr>
          <p:nvPr/>
        </p:nvSpPr>
        <p:spPr bwMode="auto">
          <a:xfrm>
            <a:off x="3552264" y="2668470"/>
            <a:ext cx="885826" cy="884493"/>
          </a:xfrm>
          <a:custGeom>
            <a:avLst/>
            <a:gdLst>
              <a:gd name="connsiteX0" fmla="*/ 294989 w 609614"/>
              <a:gd name="connsiteY0" fmla="*/ 373061 h 608697"/>
              <a:gd name="connsiteX1" fmla="*/ 285126 w 609614"/>
              <a:gd name="connsiteY1" fmla="*/ 382910 h 608697"/>
              <a:gd name="connsiteX2" fmla="*/ 294989 w 609614"/>
              <a:gd name="connsiteY2" fmla="*/ 392758 h 608697"/>
              <a:gd name="connsiteX3" fmla="*/ 304853 w 609614"/>
              <a:gd name="connsiteY3" fmla="*/ 382910 h 608697"/>
              <a:gd name="connsiteX4" fmla="*/ 294989 w 609614"/>
              <a:gd name="connsiteY4" fmla="*/ 373061 h 608697"/>
              <a:gd name="connsiteX5" fmla="*/ 471983 w 609614"/>
              <a:gd name="connsiteY5" fmla="*/ 363304 h 608697"/>
              <a:gd name="connsiteX6" fmla="*/ 471983 w 609614"/>
              <a:gd name="connsiteY6" fmla="*/ 402515 h 608697"/>
              <a:gd name="connsiteX7" fmla="*/ 570344 w 609614"/>
              <a:gd name="connsiteY7" fmla="*/ 402515 h 608697"/>
              <a:gd name="connsiteX8" fmla="*/ 589979 w 609614"/>
              <a:gd name="connsiteY8" fmla="*/ 382910 h 608697"/>
              <a:gd name="connsiteX9" fmla="*/ 570344 w 609614"/>
              <a:gd name="connsiteY9" fmla="*/ 363304 h 608697"/>
              <a:gd name="connsiteX10" fmla="*/ 441009 w 609614"/>
              <a:gd name="connsiteY10" fmla="*/ 363304 h 608697"/>
              <a:gd name="connsiteX11" fmla="*/ 442484 w 609614"/>
              <a:gd name="connsiteY11" fmla="*/ 382910 h 608697"/>
              <a:gd name="connsiteX12" fmla="*/ 441009 w 609614"/>
              <a:gd name="connsiteY12" fmla="*/ 402515 h 608697"/>
              <a:gd name="connsiteX13" fmla="*/ 452348 w 609614"/>
              <a:gd name="connsiteY13" fmla="*/ 402515 h 608697"/>
              <a:gd name="connsiteX14" fmla="*/ 452348 w 609614"/>
              <a:gd name="connsiteY14" fmla="*/ 363304 h 608697"/>
              <a:gd name="connsiteX15" fmla="*/ 105090 w 609614"/>
              <a:gd name="connsiteY15" fmla="*/ 363304 h 608697"/>
              <a:gd name="connsiteX16" fmla="*/ 29407 w 609614"/>
              <a:gd name="connsiteY16" fmla="*/ 487473 h 608697"/>
              <a:gd name="connsiteX17" fmla="*/ 19635 w 609614"/>
              <a:gd name="connsiteY17" fmla="*/ 522266 h 608697"/>
              <a:gd name="connsiteX18" fmla="*/ 86653 w 609614"/>
              <a:gd name="connsiteY18" fmla="*/ 589092 h 608697"/>
              <a:gd name="connsiteX19" fmla="*/ 326332 w 609614"/>
              <a:gd name="connsiteY19" fmla="*/ 589092 h 608697"/>
              <a:gd name="connsiteX20" fmla="*/ 393350 w 609614"/>
              <a:gd name="connsiteY20" fmla="*/ 522266 h 608697"/>
              <a:gd name="connsiteX21" fmla="*/ 388280 w 609614"/>
              <a:gd name="connsiteY21" fmla="*/ 496862 h 608697"/>
              <a:gd name="connsiteX22" fmla="*/ 294989 w 609614"/>
              <a:gd name="connsiteY22" fmla="*/ 530182 h 608697"/>
              <a:gd name="connsiteX23" fmla="*/ 147495 w 609614"/>
              <a:gd name="connsiteY23" fmla="*/ 382910 h 608697"/>
              <a:gd name="connsiteX24" fmla="*/ 148970 w 609614"/>
              <a:gd name="connsiteY24" fmla="*/ 363304 h 608697"/>
              <a:gd name="connsiteX25" fmla="*/ 294989 w 609614"/>
              <a:gd name="connsiteY25" fmla="*/ 294546 h 608697"/>
              <a:gd name="connsiteX26" fmla="*/ 206493 w 609614"/>
              <a:gd name="connsiteY26" fmla="*/ 382910 h 608697"/>
              <a:gd name="connsiteX27" fmla="*/ 294989 w 609614"/>
              <a:gd name="connsiteY27" fmla="*/ 471273 h 608697"/>
              <a:gd name="connsiteX28" fmla="*/ 383486 w 609614"/>
              <a:gd name="connsiteY28" fmla="*/ 382910 h 608697"/>
              <a:gd name="connsiteX29" fmla="*/ 348180 w 609614"/>
              <a:gd name="connsiteY29" fmla="*/ 312495 h 608697"/>
              <a:gd name="connsiteX30" fmla="*/ 316560 w 609614"/>
              <a:gd name="connsiteY30" fmla="*/ 363028 h 608697"/>
              <a:gd name="connsiteX31" fmla="*/ 324488 w 609614"/>
              <a:gd name="connsiteY31" fmla="*/ 382910 h 608697"/>
              <a:gd name="connsiteX32" fmla="*/ 294989 w 609614"/>
              <a:gd name="connsiteY32" fmla="*/ 412364 h 608697"/>
              <a:gd name="connsiteX33" fmla="*/ 265490 w 609614"/>
              <a:gd name="connsiteY33" fmla="*/ 382910 h 608697"/>
              <a:gd name="connsiteX34" fmla="*/ 294989 w 609614"/>
              <a:gd name="connsiteY34" fmla="*/ 353455 h 608697"/>
              <a:gd name="connsiteX35" fmla="*/ 299138 w 609614"/>
              <a:gd name="connsiteY35" fmla="*/ 353823 h 608697"/>
              <a:gd name="connsiteX36" fmla="*/ 331310 w 609614"/>
              <a:gd name="connsiteY36" fmla="*/ 302462 h 608697"/>
              <a:gd name="connsiteX37" fmla="*/ 294989 w 609614"/>
              <a:gd name="connsiteY37" fmla="*/ 294546 h 608697"/>
              <a:gd name="connsiteX38" fmla="*/ 294989 w 609614"/>
              <a:gd name="connsiteY38" fmla="*/ 255242 h 608697"/>
              <a:gd name="connsiteX39" fmla="*/ 167130 w 609614"/>
              <a:gd name="connsiteY39" fmla="*/ 382910 h 608697"/>
              <a:gd name="connsiteX40" fmla="*/ 294989 w 609614"/>
              <a:gd name="connsiteY40" fmla="*/ 510577 h 608697"/>
              <a:gd name="connsiteX41" fmla="*/ 422849 w 609614"/>
              <a:gd name="connsiteY41" fmla="*/ 382910 h 608697"/>
              <a:gd name="connsiteX42" fmla="*/ 369105 w 609614"/>
              <a:gd name="connsiteY42" fmla="*/ 279082 h 608697"/>
              <a:gd name="connsiteX43" fmla="*/ 358689 w 609614"/>
              <a:gd name="connsiteY43" fmla="*/ 295835 h 608697"/>
              <a:gd name="connsiteX44" fmla="*/ 403121 w 609614"/>
              <a:gd name="connsiteY44" fmla="*/ 382910 h 608697"/>
              <a:gd name="connsiteX45" fmla="*/ 294989 w 609614"/>
              <a:gd name="connsiteY45" fmla="*/ 490879 h 608697"/>
              <a:gd name="connsiteX46" fmla="*/ 186857 w 609614"/>
              <a:gd name="connsiteY46" fmla="*/ 382910 h 608697"/>
              <a:gd name="connsiteX47" fmla="*/ 294989 w 609614"/>
              <a:gd name="connsiteY47" fmla="*/ 274940 h 608697"/>
              <a:gd name="connsiteX48" fmla="*/ 341819 w 609614"/>
              <a:gd name="connsiteY48" fmla="*/ 285710 h 608697"/>
              <a:gd name="connsiteX49" fmla="*/ 352236 w 609614"/>
              <a:gd name="connsiteY49" fmla="*/ 268957 h 608697"/>
              <a:gd name="connsiteX50" fmla="*/ 294989 w 609614"/>
              <a:gd name="connsiteY50" fmla="*/ 255242 h 608697"/>
              <a:gd name="connsiteX51" fmla="*/ 511346 w 609614"/>
              <a:gd name="connsiteY51" fmla="*/ 225788 h 608697"/>
              <a:gd name="connsiteX52" fmla="*/ 501482 w 609614"/>
              <a:gd name="connsiteY52" fmla="*/ 235637 h 608697"/>
              <a:gd name="connsiteX53" fmla="*/ 511346 w 609614"/>
              <a:gd name="connsiteY53" fmla="*/ 245486 h 608697"/>
              <a:gd name="connsiteX54" fmla="*/ 521117 w 609614"/>
              <a:gd name="connsiteY54" fmla="*/ 235637 h 608697"/>
              <a:gd name="connsiteX55" fmla="*/ 511346 w 609614"/>
              <a:gd name="connsiteY55" fmla="*/ 225788 h 608697"/>
              <a:gd name="connsiteX56" fmla="*/ 412985 w 609614"/>
              <a:gd name="connsiteY56" fmla="*/ 176728 h 608697"/>
              <a:gd name="connsiteX57" fmla="*/ 403121 w 609614"/>
              <a:gd name="connsiteY57" fmla="*/ 186577 h 608697"/>
              <a:gd name="connsiteX58" fmla="*/ 412985 w 609614"/>
              <a:gd name="connsiteY58" fmla="*/ 196333 h 608697"/>
              <a:gd name="connsiteX59" fmla="*/ 422849 w 609614"/>
              <a:gd name="connsiteY59" fmla="*/ 186577 h 608697"/>
              <a:gd name="connsiteX60" fmla="*/ 412985 w 609614"/>
              <a:gd name="connsiteY60" fmla="*/ 176728 h 608697"/>
              <a:gd name="connsiteX61" fmla="*/ 462132 w 609614"/>
              <a:gd name="connsiteY61" fmla="*/ 127653 h 608697"/>
              <a:gd name="connsiteX62" fmla="*/ 481820 w 609614"/>
              <a:gd name="connsiteY62" fmla="*/ 127653 h 608697"/>
              <a:gd name="connsiteX63" fmla="*/ 481820 w 609614"/>
              <a:gd name="connsiteY63" fmla="*/ 147270 h 608697"/>
              <a:gd name="connsiteX64" fmla="*/ 462132 w 609614"/>
              <a:gd name="connsiteY64" fmla="*/ 147270 h 608697"/>
              <a:gd name="connsiteX65" fmla="*/ 506740 w 609614"/>
              <a:gd name="connsiteY65" fmla="*/ 109165 h 608697"/>
              <a:gd name="connsiteX66" fmla="*/ 520560 w 609614"/>
              <a:gd name="connsiteY66" fmla="*/ 123067 h 608697"/>
              <a:gd name="connsiteX67" fmla="*/ 506740 w 609614"/>
              <a:gd name="connsiteY67" fmla="*/ 136968 h 608697"/>
              <a:gd name="connsiteX68" fmla="*/ 492828 w 609614"/>
              <a:gd name="connsiteY68" fmla="*/ 123067 h 608697"/>
              <a:gd name="connsiteX69" fmla="*/ 437222 w 609614"/>
              <a:gd name="connsiteY69" fmla="*/ 109165 h 608697"/>
              <a:gd name="connsiteX70" fmla="*/ 451124 w 609614"/>
              <a:gd name="connsiteY70" fmla="*/ 122985 h 608697"/>
              <a:gd name="connsiteX71" fmla="*/ 437222 w 609614"/>
              <a:gd name="connsiteY71" fmla="*/ 136897 h 608697"/>
              <a:gd name="connsiteX72" fmla="*/ 423321 w 609614"/>
              <a:gd name="connsiteY72" fmla="*/ 122985 h 608697"/>
              <a:gd name="connsiteX73" fmla="*/ 511316 w 609614"/>
              <a:gd name="connsiteY73" fmla="*/ 78539 h 608697"/>
              <a:gd name="connsiteX74" fmla="*/ 531004 w 609614"/>
              <a:gd name="connsiteY74" fmla="*/ 78539 h 608697"/>
              <a:gd name="connsiteX75" fmla="*/ 531004 w 609614"/>
              <a:gd name="connsiteY75" fmla="*/ 98227 h 608697"/>
              <a:gd name="connsiteX76" fmla="*/ 511316 w 609614"/>
              <a:gd name="connsiteY76" fmla="*/ 98227 h 608697"/>
              <a:gd name="connsiteX77" fmla="*/ 412948 w 609614"/>
              <a:gd name="connsiteY77" fmla="*/ 78539 h 608697"/>
              <a:gd name="connsiteX78" fmla="*/ 432636 w 609614"/>
              <a:gd name="connsiteY78" fmla="*/ 78539 h 608697"/>
              <a:gd name="connsiteX79" fmla="*/ 432636 w 609614"/>
              <a:gd name="connsiteY79" fmla="*/ 98227 h 608697"/>
              <a:gd name="connsiteX80" fmla="*/ 412948 w 609614"/>
              <a:gd name="connsiteY80" fmla="*/ 98227 h 608697"/>
              <a:gd name="connsiteX81" fmla="*/ 373643 w 609614"/>
              <a:gd name="connsiteY81" fmla="*/ 78539 h 608697"/>
              <a:gd name="connsiteX82" fmla="*/ 393331 w 609614"/>
              <a:gd name="connsiteY82" fmla="*/ 78539 h 608697"/>
              <a:gd name="connsiteX83" fmla="*/ 393331 w 609614"/>
              <a:gd name="connsiteY83" fmla="*/ 98227 h 608697"/>
              <a:gd name="connsiteX84" fmla="*/ 373643 w 609614"/>
              <a:gd name="connsiteY84" fmla="*/ 98227 h 608697"/>
              <a:gd name="connsiteX85" fmla="*/ 334339 w 609614"/>
              <a:gd name="connsiteY85" fmla="*/ 78539 h 608697"/>
              <a:gd name="connsiteX86" fmla="*/ 353956 w 609614"/>
              <a:gd name="connsiteY86" fmla="*/ 78539 h 608697"/>
              <a:gd name="connsiteX87" fmla="*/ 353956 w 609614"/>
              <a:gd name="connsiteY87" fmla="*/ 98227 h 608697"/>
              <a:gd name="connsiteX88" fmla="*/ 334339 w 609614"/>
              <a:gd name="connsiteY88" fmla="*/ 98227 h 608697"/>
              <a:gd name="connsiteX89" fmla="*/ 294963 w 609614"/>
              <a:gd name="connsiteY89" fmla="*/ 78539 h 608697"/>
              <a:gd name="connsiteX90" fmla="*/ 314651 w 609614"/>
              <a:gd name="connsiteY90" fmla="*/ 78539 h 608697"/>
              <a:gd name="connsiteX91" fmla="*/ 314651 w 609614"/>
              <a:gd name="connsiteY91" fmla="*/ 98227 h 608697"/>
              <a:gd name="connsiteX92" fmla="*/ 294963 w 609614"/>
              <a:gd name="connsiteY92" fmla="*/ 98227 h 608697"/>
              <a:gd name="connsiteX93" fmla="*/ 580115 w 609614"/>
              <a:gd name="connsiteY93" fmla="*/ 78515 h 608697"/>
              <a:gd name="connsiteX94" fmla="*/ 570344 w 609614"/>
              <a:gd name="connsiteY94" fmla="*/ 88364 h 608697"/>
              <a:gd name="connsiteX95" fmla="*/ 580115 w 609614"/>
              <a:gd name="connsiteY95" fmla="*/ 98213 h 608697"/>
              <a:gd name="connsiteX96" fmla="*/ 589979 w 609614"/>
              <a:gd name="connsiteY96" fmla="*/ 88364 h 608697"/>
              <a:gd name="connsiteX97" fmla="*/ 580115 w 609614"/>
              <a:gd name="connsiteY97" fmla="*/ 78515 h 608697"/>
              <a:gd name="connsiteX98" fmla="*/ 506730 w 609614"/>
              <a:gd name="connsiteY98" fmla="*/ 39799 h 608697"/>
              <a:gd name="connsiteX99" fmla="*/ 520631 w 609614"/>
              <a:gd name="connsiteY99" fmla="*/ 53665 h 608697"/>
              <a:gd name="connsiteX100" fmla="*/ 506730 w 609614"/>
              <a:gd name="connsiteY100" fmla="*/ 67531 h 608697"/>
              <a:gd name="connsiteX101" fmla="*/ 492828 w 609614"/>
              <a:gd name="connsiteY101" fmla="*/ 53665 h 608697"/>
              <a:gd name="connsiteX102" fmla="*/ 437222 w 609614"/>
              <a:gd name="connsiteY102" fmla="*/ 39658 h 608697"/>
              <a:gd name="connsiteX103" fmla="*/ 451124 w 609614"/>
              <a:gd name="connsiteY103" fmla="*/ 53559 h 608697"/>
              <a:gd name="connsiteX104" fmla="*/ 437222 w 609614"/>
              <a:gd name="connsiteY104" fmla="*/ 67461 h 608697"/>
              <a:gd name="connsiteX105" fmla="*/ 423321 w 609614"/>
              <a:gd name="connsiteY105" fmla="*/ 53559 h 608697"/>
              <a:gd name="connsiteX106" fmla="*/ 462132 w 609614"/>
              <a:gd name="connsiteY106" fmla="*/ 29426 h 608697"/>
              <a:gd name="connsiteX107" fmla="*/ 481820 w 609614"/>
              <a:gd name="connsiteY107" fmla="*/ 29426 h 608697"/>
              <a:gd name="connsiteX108" fmla="*/ 481820 w 609614"/>
              <a:gd name="connsiteY108" fmla="*/ 49043 h 608697"/>
              <a:gd name="connsiteX109" fmla="*/ 462132 w 609614"/>
              <a:gd name="connsiteY109" fmla="*/ 49043 h 608697"/>
              <a:gd name="connsiteX110" fmla="*/ 157358 w 609614"/>
              <a:gd name="connsiteY110" fmla="*/ 19605 h 608697"/>
              <a:gd name="connsiteX111" fmla="*/ 157358 w 609614"/>
              <a:gd name="connsiteY111" fmla="*/ 277702 h 608697"/>
              <a:gd name="connsiteX112" fmla="*/ 117074 w 609614"/>
              <a:gd name="connsiteY112" fmla="*/ 343606 h 608697"/>
              <a:gd name="connsiteX113" fmla="*/ 153026 w 609614"/>
              <a:gd name="connsiteY113" fmla="*/ 343606 h 608697"/>
              <a:gd name="connsiteX114" fmla="*/ 255627 w 609614"/>
              <a:gd name="connsiteY114" fmla="*/ 241159 h 608697"/>
              <a:gd name="connsiteX115" fmla="*/ 255627 w 609614"/>
              <a:gd name="connsiteY115" fmla="*/ 19605 h 608697"/>
              <a:gd name="connsiteX116" fmla="*/ 98361 w 609614"/>
              <a:gd name="connsiteY116" fmla="*/ 0 h 608697"/>
              <a:gd name="connsiteX117" fmla="*/ 137631 w 609614"/>
              <a:gd name="connsiteY117" fmla="*/ 0 h 608697"/>
              <a:gd name="connsiteX118" fmla="*/ 275354 w 609614"/>
              <a:gd name="connsiteY118" fmla="*/ 0 h 608697"/>
              <a:gd name="connsiteX119" fmla="*/ 314625 w 609614"/>
              <a:gd name="connsiteY119" fmla="*/ 0 h 608697"/>
              <a:gd name="connsiteX120" fmla="*/ 314625 w 609614"/>
              <a:gd name="connsiteY120" fmla="*/ 19605 h 608697"/>
              <a:gd name="connsiteX121" fmla="*/ 275354 w 609614"/>
              <a:gd name="connsiteY121" fmla="*/ 19605 h 608697"/>
              <a:gd name="connsiteX122" fmla="*/ 275354 w 609614"/>
              <a:gd name="connsiteY122" fmla="*/ 237109 h 608697"/>
              <a:gd name="connsiteX123" fmla="*/ 294989 w 609614"/>
              <a:gd name="connsiteY123" fmla="*/ 235637 h 608697"/>
              <a:gd name="connsiteX124" fmla="*/ 362745 w 609614"/>
              <a:gd name="connsiteY124" fmla="*/ 252205 h 608697"/>
              <a:gd name="connsiteX125" fmla="*/ 391414 w 609614"/>
              <a:gd name="connsiteY125" fmla="*/ 206458 h 608697"/>
              <a:gd name="connsiteX126" fmla="*/ 383486 w 609614"/>
              <a:gd name="connsiteY126" fmla="*/ 186577 h 608697"/>
              <a:gd name="connsiteX127" fmla="*/ 412985 w 609614"/>
              <a:gd name="connsiteY127" fmla="*/ 157122 h 608697"/>
              <a:gd name="connsiteX128" fmla="*/ 442484 w 609614"/>
              <a:gd name="connsiteY128" fmla="*/ 186577 h 608697"/>
              <a:gd name="connsiteX129" fmla="*/ 442115 w 609614"/>
              <a:gd name="connsiteY129" fmla="*/ 190074 h 608697"/>
              <a:gd name="connsiteX130" fmla="*/ 490881 w 609614"/>
              <a:gd name="connsiteY130" fmla="*/ 214466 h 608697"/>
              <a:gd name="connsiteX131" fmla="*/ 511346 w 609614"/>
              <a:gd name="connsiteY131" fmla="*/ 206182 h 608697"/>
              <a:gd name="connsiteX132" fmla="*/ 514664 w 609614"/>
              <a:gd name="connsiteY132" fmla="*/ 206550 h 608697"/>
              <a:gd name="connsiteX133" fmla="*/ 559097 w 609614"/>
              <a:gd name="connsiteY133" fmla="*/ 108890 h 608697"/>
              <a:gd name="connsiteX134" fmla="*/ 550616 w 609614"/>
              <a:gd name="connsiteY134" fmla="*/ 88364 h 608697"/>
              <a:gd name="connsiteX135" fmla="*/ 580115 w 609614"/>
              <a:gd name="connsiteY135" fmla="*/ 58909 h 608697"/>
              <a:gd name="connsiteX136" fmla="*/ 609614 w 609614"/>
              <a:gd name="connsiteY136" fmla="*/ 88364 h 608697"/>
              <a:gd name="connsiteX137" fmla="*/ 580115 w 609614"/>
              <a:gd name="connsiteY137" fmla="*/ 117819 h 608697"/>
              <a:gd name="connsiteX138" fmla="*/ 576796 w 609614"/>
              <a:gd name="connsiteY138" fmla="*/ 117450 h 608697"/>
              <a:gd name="connsiteX139" fmla="*/ 532364 w 609614"/>
              <a:gd name="connsiteY139" fmla="*/ 215111 h 608697"/>
              <a:gd name="connsiteX140" fmla="*/ 540845 w 609614"/>
              <a:gd name="connsiteY140" fmla="*/ 235637 h 608697"/>
              <a:gd name="connsiteX141" fmla="*/ 511346 w 609614"/>
              <a:gd name="connsiteY141" fmla="*/ 265091 h 608697"/>
              <a:gd name="connsiteX142" fmla="*/ 481847 w 609614"/>
              <a:gd name="connsiteY142" fmla="*/ 235637 h 608697"/>
              <a:gd name="connsiteX143" fmla="*/ 482215 w 609614"/>
              <a:gd name="connsiteY143" fmla="*/ 232047 h 608697"/>
              <a:gd name="connsiteX144" fmla="*/ 433450 w 609614"/>
              <a:gd name="connsiteY144" fmla="*/ 207747 h 608697"/>
              <a:gd name="connsiteX145" fmla="*/ 412985 w 609614"/>
              <a:gd name="connsiteY145" fmla="*/ 216031 h 608697"/>
              <a:gd name="connsiteX146" fmla="*/ 408837 w 609614"/>
              <a:gd name="connsiteY146" fmla="*/ 215571 h 608697"/>
              <a:gd name="connsiteX147" fmla="*/ 379522 w 609614"/>
              <a:gd name="connsiteY147" fmla="*/ 262422 h 608697"/>
              <a:gd name="connsiteX148" fmla="*/ 436953 w 609614"/>
              <a:gd name="connsiteY148" fmla="*/ 343606 h 608697"/>
              <a:gd name="connsiteX149" fmla="*/ 452348 w 609614"/>
              <a:gd name="connsiteY149" fmla="*/ 343606 h 608697"/>
              <a:gd name="connsiteX150" fmla="*/ 452348 w 609614"/>
              <a:gd name="connsiteY150" fmla="*/ 324000 h 608697"/>
              <a:gd name="connsiteX151" fmla="*/ 471983 w 609614"/>
              <a:gd name="connsiteY151" fmla="*/ 324000 h 608697"/>
              <a:gd name="connsiteX152" fmla="*/ 471983 w 609614"/>
              <a:gd name="connsiteY152" fmla="*/ 343606 h 608697"/>
              <a:gd name="connsiteX153" fmla="*/ 570344 w 609614"/>
              <a:gd name="connsiteY153" fmla="*/ 343606 h 608697"/>
              <a:gd name="connsiteX154" fmla="*/ 609614 w 609614"/>
              <a:gd name="connsiteY154" fmla="*/ 382910 h 608697"/>
              <a:gd name="connsiteX155" fmla="*/ 570344 w 609614"/>
              <a:gd name="connsiteY155" fmla="*/ 422213 h 608697"/>
              <a:gd name="connsiteX156" fmla="*/ 471983 w 609614"/>
              <a:gd name="connsiteY156" fmla="*/ 422213 h 608697"/>
              <a:gd name="connsiteX157" fmla="*/ 471983 w 609614"/>
              <a:gd name="connsiteY157" fmla="*/ 441819 h 608697"/>
              <a:gd name="connsiteX158" fmla="*/ 452348 w 609614"/>
              <a:gd name="connsiteY158" fmla="*/ 441819 h 608697"/>
              <a:gd name="connsiteX159" fmla="*/ 452348 w 609614"/>
              <a:gd name="connsiteY159" fmla="*/ 422213 h 608697"/>
              <a:gd name="connsiteX160" fmla="*/ 436953 w 609614"/>
              <a:gd name="connsiteY160" fmla="*/ 422213 h 608697"/>
              <a:gd name="connsiteX161" fmla="*/ 403214 w 609614"/>
              <a:gd name="connsiteY161" fmla="*/ 482687 h 608697"/>
              <a:gd name="connsiteX162" fmla="*/ 412985 w 609614"/>
              <a:gd name="connsiteY162" fmla="*/ 522266 h 608697"/>
              <a:gd name="connsiteX163" fmla="*/ 326332 w 609614"/>
              <a:gd name="connsiteY163" fmla="*/ 608697 h 608697"/>
              <a:gd name="connsiteX164" fmla="*/ 86653 w 609614"/>
              <a:gd name="connsiteY164" fmla="*/ 608697 h 608697"/>
              <a:gd name="connsiteX165" fmla="*/ 0 w 609614"/>
              <a:gd name="connsiteY165" fmla="*/ 522266 h 608697"/>
              <a:gd name="connsiteX166" fmla="*/ 12629 w 609614"/>
              <a:gd name="connsiteY166" fmla="*/ 477256 h 608697"/>
              <a:gd name="connsiteX167" fmla="*/ 137631 w 609614"/>
              <a:gd name="connsiteY167" fmla="*/ 272179 h 608697"/>
              <a:gd name="connsiteX168" fmla="*/ 137631 w 609614"/>
              <a:gd name="connsiteY168" fmla="*/ 19605 h 608697"/>
              <a:gd name="connsiteX169" fmla="*/ 98361 w 609614"/>
              <a:gd name="connsiteY169" fmla="*/ 19605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09614" h="608697">
                <a:moveTo>
                  <a:pt x="294989" y="373061"/>
                </a:moveTo>
                <a:cubicBezTo>
                  <a:pt x="289551" y="373061"/>
                  <a:pt x="285126" y="377479"/>
                  <a:pt x="285126" y="382910"/>
                </a:cubicBezTo>
                <a:cubicBezTo>
                  <a:pt x="285126" y="388340"/>
                  <a:pt x="289551" y="392758"/>
                  <a:pt x="294989" y="392758"/>
                </a:cubicBezTo>
                <a:cubicBezTo>
                  <a:pt x="300428" y="392758"/>
                  <a:pt x="304853" y="388340"/>
                  <a:pt x="304853" y="382910"/>
                </a:cubicBezTo>
                <a:cubicBezTo>
                  <a:pt x="304853" y="377479"/>
                  <a:pt x="300428" y="373061"/>
                  <a:pt x="294989" y="373061"/>
                </a:cubicBezTo>
                <a:close/>
                <a:moveTo>
                  <a:pt x="471983" y="363304"/>
                </a:moveTo>
                <a:lnTo>
                  <a:pt x="471983" y="402515"/>
                </a:lnTo>
                <a:lnTo>
                  <a:pt x="570344" y="402515"/>
                </a:lnTo>
                <a:cubicBezTo>
                  <a:pt x="581129" y="402515"/>
                  <a:pt x="589979" y="393771"/>
                  <a:pt x="589979" y="382910"/>
                </a:cubicBezTo>
                <a:cubicBezTo>
                  <a:pt x="589979" y="372048"/>
                  <a:pt x="581129" y="363304"/>
                  <a:pt x="570344" y="363304"/>
                </a:cubicBezTo>
                <a:close/>
                <a:moveTo>
                  <a:pt x="441009" y="363304"/>
                </a:moveTo>
                <a:cubicBezTo>
                  <a:pt x="441839" y="369747"/>
                  <a:pt x="442484" y="376190"/>
                  <a:pt x="442484" y="382910"/>
                </a:cubicBezTo>
                <a:cubicBezTo>
                  <a:pt x="442484" y="389629"/>
                  <a:pt x="441839" y="396072"/>
                  <a:pt x="441009" y="402515"/>
                </a:cubicBezTo>
                <a:lnTo>
                  <a:pt x="452348" y="402515"/>
                </a:lnTo>
                <a:lnTo>
                  <a:pt x="452348" y="363304"/>
                </a:lnTo>
                <a:close/>
                <a:moveTo>
                  <a:pt x="105090" y="363304"/>
                </a:moveTo>
                <a:lnTo>
                  <a:pt x="29407" y="487473"/>
                </a:lnTo>
                <a:cubicBezTo>
                  <a:pt x="23046" y="497966"/>
                  <a:pt x="19635" y="509932"/>
                  <a:pt x="19635" y="522266"/>
                </a:cubicBezTo>
                <a:cubicBezTo>
                  <a:pt x="19635" y="559085"/>
                  <a:pt x="49687" y="589092"/>
                  <a:pt x="86653" y="589092"/>
                </a:cubicBezTo>
                <a:lnTo>
                  <a:pt x="326332" y="589092"/>
                </a:lnTo>
                <a:cubicBezTo>
                  <a:pt x="363298" y="589092"/>
                  <a:pt x="393350" y="559085"/>
                  <a:pt x="393350" y="522266"/>
                </a:cubicBezTo>
                <a:cubicBezTo>
                  <a:pt x="393350" y="513522"/>
                  <a:pt x="391506" y="504870"/>
                  <a:pt x="388280" y="496862"/>
                </a:cubicBezTo>
                <a:cubicBezTo>
                  <a:pt x="362837" y="517664"/>
                  <a:pt x="330296" y="530182"/>
                  <a:pt x="294989" y="530182"/>
                </a:cubicBezTo>
                <a:cubicBezTo>
                  <a:pt x="213683" y="530182"/>
                  <a:pt x="147495" y="464094"/>
                  <a:pt x="147495" y="382910"/>
                </a:cubicBezTo>
                <a:cubicBezTo>
                  <a:pt x="147495" y="376190"/>
                  <a:pt x="148140" y="369747"/>
                  <a:pt x="148970" y="363304"/>
                </a:cubicBezTo>
                <a:close/>
                <a:moveTo>
                  <a:pt x="294989" y="294546"/>
                </a:moveTo>
                <a:cubicBezTo>
                  <a:pt x="246224" y="294546"/>
                  <a:pt x="206493" y="334218"/>
                  <a:pt x="206493" y="382910"/>
                </a:cubicBezTo>
                <a:cubicBezTo>
                  <a:pt x="206493" y="431602"/>
                  <a:pt x="246224" y="471273"/>
                  <a:pt x="294989" y="471273"/>
                </a:cubicBezTo>
                <a:cubicBezTo>
                  <a:pt x="343755" y="471273"/>
                  <a:pt x="383486" y="431602"/>
                  <a:pt x="383486" y="382910"/>
                </a:cubicBezTo>
                <a:cubicBezTo>
                  <a:pt x="383486" y="354099"/>
                  <a:pt x="369566" y="328603"/>
                  <a:pt x="348180" y="312495"/>
                </a:cubicBezTo>
                <a:lnTo>
                  <a:pt x="316560" y="363028"/>
                </a:lnTo>
                <a:cubicBezTo>
                  <a:pt x="321446" y="368274"/>
                  <a:pt x="324488" y="375178"/>
                  <a:pt x="324488" y="382910"/>
                </a:cubicBezTo>
                <a:cubicBezTo>
                  <a:pt x="324488" y="399110"/>
                  <a:pt x="311214" y="412364"/>
                  <a:pt x="294989" y="412364"/>
                </a:cubicBezTo>
                <a:cubicBezTo>
                  <a:pt x="278765" y="412364"/>
                  <a:pt x="265490" y="399110"/>
                  <a:pt x="265490" y="382910"/>
                </a:cubicBezTo>
                <a:cubicBezTo>
                  <a:pt x="265490" y="366710"/>
                  <a:pt x="278765" y="353455"/>
                  <a:pt x="294989" y="353455"/>
                </a:cubicBezTo>
                <a:cubicBezTo>
                  <a:pt x="296372" y="353455"/>
                  <a:pt x="297755" y="353639"/>
                  <a:pt x="299138" y="353823"/>
                </a:cubicBezTo>
                <a:lnTo>
                  <a:pt x="331310" y="302462"/>
                </a:lnTo>
                <a:cubicBezTo>
                  <a:pt x="320248" y="297399"/>
                  <a:pt x="307895" y="294546"/>
                  <a:pt x="294989" y="294546"/>
                </a:cubicBezTo>
                <a:close/>
                <a:moveTo>
                  <a:pt x="294989" y="255242"/>
                </a:moveTo>
                <a:cubicBezTo>
                  <a:pt x="224468" y="255242"/>
                  <a:pt x="167130" y="312495"/>
                  <a:pt x="167130" y="382910"/>
                </a:cubicBezTo>
                <a:cubicBezTo>
                  <a:pt x="167130" y="453324"/>
                  <a:pt x="224468" y="510577"/>
                  <a:pt x="294989" y="510577"/>
                </a:cubicBezTo>
                <a:cubicBezTo>
                  <a:pt x="365510" y="510577"/>
                  <a:pt x="422849" y="453324"/>
                  <a:pt x="422849" y="382910"/>
                </a:cubicBezTo>
                <a:cubicBezTo>
                  <a:pt x="422849" y="340108"/>
                  <a:pt x="401554" y="302278"/>
                  <a:pt x="369105" y="279082"/>
                </a:cubicBezTo>
                <a:lnTo>
                  <a:pt x="358689" y="295835"/>
                </a:lnTo>
                <a:cubicBezTo>
                  <a:pt x="385606" y="315440"/>
                  <a:pt x="403121" y="347104"/>
                  <a:pt x="403121" y="382910"/>
                </a:cubicBezTo>
                <a:cubicBezTo>
                  <a:pt x="403121" y="442463"/>
                  <a:pt x="354633" y="490879"/>
                  <a:pt x="294989" y="490879"/>
                </a:cubicBezTo>
                <a:cubicBezTo>
                  <a:pt x="235346" y="490879"/>
                  <a:pt x="186857" y="442463"/>
                  <a:pt x="186857" y="382910"/>
                </a:cubicBezTo>
                <a:cubicBezTo>
                  <a:pt x="186857" y="323356"/>
                  <a:pt x="235346" y="274940"/>
                  <a:pt x="294989" y="274940"/>
                </a:cubicBezTo>
                <a:cubicBezTo>
                  <a:pt x="311767" y="274940"/>
                  <a:pt x="327623" y="278898"/>
                  <a:pt x="341819" y="285710"/>
                </a:cubicBezTo>
                <a:lnTo>
                  <a:pt x="352236" y="268957"/>
                </a:lnTo>
                <a:cubicBezTo>
                  <a:pt x="334997" y="260305"/>
                  <a:pt x="315546" y="255242"/>
                  <a:pt x="294989" y="255242"/>
                </a:cubicBezTo>
                <a:close/>
                <a:moveTo>
                  <a:pt x="511346" y="225788"/>
                </a:moveTo>
                <a:cubicBezTo>
                  <a:pt x="505907" y="225788"/>
                  <a:pt x="501482" y="230206"/>
                  <a:pt x="501482" y="235637"/>
                </a:cubicBezTo>
                <a:cubicBezTo>
                  <a:pt x="501482" y="241067"/>
                  <a:pt x="505907" y="245486"/>
                  <a:pt x="511346" y="245486"/>
                </a:cubicBezTo>
                <a:cubicBezTo>
                  <a:pt x="516785" y="245486"/>
                  <a:pt x="521117" y="241067"/>
                  <a:pt x="521117" y="235637"/>
                </a:cubicBezTo>
                <a:cubicBezTo>
                  <a:pt x="521117" y="230206"/>
                  <a:pt x="516785" y="225788"/>
                  <a:pt x="511346" y="225788"/>
                </a:cubicBezTo>
                <a:close/>
                <a:moveTo>
                  <a:pt x="412985" y="176728"/>
                </a:moveTo>
                <a:cubicBezTo>
                  <a:pt x="407546" y="176728"/>
                  <a:pt x="403121" y="181146"/>
                  <a:pt x="403121" y="186577"/>
                </a:cubicBezTo>
                <a:cubicBezTo>
                  <a:pt x="403121" y="192007"/>
                  <a:pt x="407546" y="196333"/>
                  <a:pt x="412985" y="196333"/>
                </a:cubicBezTo>
                <a:cubicBezTo>
                  <a:pt x="418424" y="196333"/>
                  <a:pt x="422849" y="192007"/>
                  <a:pt x="422849" y="186577"/>
                </a:cubicBezTo>
                <a:cubicBezTo>
                  <a:pt x="422849" y="181146"/>
                  <a:pt x="418424" y="176728"/>
                  <a:pt x="412985" y="176728"/>
                </a:cubicBezTo>
                <a:close/>
                <a:moveTo>
                  <a:pt x="462132" y="127653"/>
                </a:moveTo>
                <a:lnTo>
                  <a:pt x="481820" y="127653"/>
                </a:lnTo>
                <a:lnTo>
                  <a:pt x="481820" y="147270"/>
                </a:lnTo>
                <a:lnTo>
                  <a:pt x="462132" y="147270"/>
                </a:lnTo>
                <a:close/>
                <a:moveTo>
                  <a:pt x="506740" y="109165"/>
                </a:moveTo>
                <a:lnTo>
                  <a:pt x="520560" y="123067"/>
                </a:lnTo>
                <a:lnTo>
                  <a:pt x="506740" y="136968"/>
                </a:lnTo>
                <a:lnTo>
                  <a:pt x="492828" y="123067"/>
                </a:lnTo>
                <a:close/>
                <a:moveTo>
                  <a:pt x="437222" y="109165"/>
                </a:moveTo>
                <a:lnTo>
                  <a:pt x="451124" y="122985"/>
                </a:lnTo>
                <a:lnTo>
                  <a:pt x="437222" y="136897"/>
                </a:lnTo>
                <a:lnTo>
                  <a:pt x="423321" y="122985"/>
                </a:lnTo>
                <a:close/>
                <a:moveTo>
                  <a:pt x="511316" y="78539"/>
                </a:moveTo>
                <a:lnTo>
                  <a:pt x="531004" y="78539"/>
                </a:lnTo>
                <a:lnTo>
                  <a:pt x="531004" y="98227"/>
                </a:lnTo>
                <a:lnTo>
                  <a:pt x="511316" y="98227"/>
                </a:lnTo>
                <a:close/>
                <a:moveTo>
                  <a:pt x="412948" y="78539"/>
                </a:moveTo>
                <a:lnTo>
                  <a:pt x="432636" y="78539"/>
                </a:lnTo>
                <a:lnTo>
                  <a:pt x="432636" y="98227"/>
                </a:lnTo>
                <a:lnTo>
                  <a:pt x="412948" y="98227"/>
                </a:lnTo>
                <a:close/>
                <a:moveTo>
                  <a:pt x="373643" y="78539"/>
                </a:moveTo>
                <a:lnTo>
                  <a:pt x="393331" y="78539"/>
                </a:lnTo>
                <a:lnTo>
                  <a:pt x="393331" y="98227"/>
                </a:lnTo>
                <a:lnTo>
                  <a:pt x="373643" y="98227"/>
                </a:lnTo>
                <a:close/>
                <a:moveTo>
                  <a:pt x="334339" y="78539"/>
                </a:moveTo>
                <a:lnTo>
                  <a:pt x="353956" y="78539"/>
                </a:lnTo>
                <a:lnTo>
                  <a:pt x="353956" y="98227"/>
                </a:lnTo>
                <a:lnTo>
                  <a:pt x="334339" y="98227"/>
                </a:lnTo>
                <a:close/>
                <a:moveTo>
                  <a:pt x="294963" y="78539"/>
                </a:moveTo>
                <a:lnTo>
                  <a:pt x="314651" y="78539"/>
                </a:lnTo>
                <a:lnTo>
                  <a:pt x="314651" y="98227"/>
                </a:lnTo>
                <a:lnTo>
                  <a:pt x="294963" y="98227"/>
                </a:lnTo>
                <a:close/>
                <a:moveTo>
                  <a:pt x="580115" y="78515"/>
                </a:moveTo>
                <a:cubicBezTo>
                  <a:pt x="574676" y="78515"/>
                  <a:pt x="570344" y="82933"/>
                  <a:pt x="570344" y="88364"/>
                </a:cubicBezTo>
                <a:cubicBezTo>
                  <a:pt x="570344" y="93795"/>
                  <a:pt x="574676" y="98213"/>
                  <a:pt x="580115" y="98213"/>
                </a:cubicBezTo>
                <a:cubicBezTo>
                  <a:pt x="585554" y="98213"/>
                  <a:pt x="589979" y="93795"/>
                  <a:pt x="589979" y="88364"/>
                </a:cubicBezTo>
                <a:cubicBezTo>
                  <a:pt x="589979" y="82933"/>
                  <a:pt x="585554" y="78515"/>
                  <a:pt x="580115" y="78515"/>
                </a:cubicBezTo>
                <a:close/>
                <a:moveTo>
                  <a:pt x="506730" y="39799"/>
                </a:moveTo>
                <a:lnTo>
                  <a:pt x="520631" y="53665"/>
                </a:lnTo>
                <a:lnTo>
                  <a:pt x="506730" y="67531"/>
                </a:lnTo>
                <a:lnTo>
                  <a:pt x="492828" y="53665"/>
                </a:lnTo>
                <a:close/>
                <a:moveTo>
                  <a:pt x="437222" y="39658"/>
                </a:moveTo>
                <a:lnTo>
                  <a:pt x="451124" y="53559"/>
                </a:lnTo>
                <a:lnTo>
                  <a:pt x="437222" y="67461"/>
                </a:lnTo>
                <a:lnTo>
                  <a:pt x="423321" y="53559"/>
                </a:lnTo>
                <a:close/>
                <a:moveTo>
                  <a:pt x="462132" y="29426"/>
                </a:moveTo>
                <a:lnTo>
                  <a:pt x="481820" y="29426"/>
                </a:lnTo>
                <a:lnTo>
                  <a:pt x="481820" y="49043"/>
                </a:lnTo>
                <a:lnTo>
                  <a:pt x="462132" y="49043"/>
                </a:lnTo>
                <a:close/>
                <a:moveTo>
                  <a:pt x="157358" y="19605"/>
                </a:moveTo>
                <a:lnTo>
                  <a:pt x="157358" y="277702"/>
                </a:lnTo>
                <a:lnTo>
                  <a:pt x="117074" y="343606"/>
                </a:lnTo>
                <a:lnTo>
                  <a:pt x="153026" y="343606"/>
                </a:lnTo>
                <a:cubicBezTo>
                  <a:pt x="166761" y="293994"/>
                  <a:pt x="205939" y="254874"/>
                  <a:pt x="255627" y="241159"/>
                </a:cubicBezTo>
                <a:lnTo>
                  <a:pt x="255627" y="19605"/>
                </a:lnTo>
                <a:close/>
                <a:moveTo>
                  <a:pt x="98361" y="0"/>
                </a:moveTo>
                <a:lnTo>
                  <a:pt x="137631" y="0"/>
                </a:lnTo>
                <a:lnTo>
                  <a:pt x="275354" y="0"/>
                </a:lnTo>
                <a:lnTo>
                  <a:pt x="314625" y="0"/>
                </a:lnTo>
                <a:lnTo>
                  <a:pt x="314625" y="19605"/>
                </a:lnTo>
                <a:lnTo>
                  <a:pt x="275354" y="19605"/>
                </a:lnTo>
                <a:lnTo>
                  <a:pt x="275354" y="237109"/>
                </a:lnTo>
                <a:cubicBezTo>
                  <a:pt x="281807" y="236281"/>
                  <a:pt x="288260" y="235637"/>
                  <a:pt x="294989" y="235637"/>
                </a:cubicBezTo>
                <a:cubicBezTo>
                  <a:pt x="319418" y="235637"/>
                  <a:pt x="342464" y="241712"/>
                  <a:pt x="362745" y="252205"/>
                </a:cubicBezTo>
                <a:lnTo>
                  <a:pt x="391414" y="206458"/>
                </a:lnTo>
                <a:cubicBezTo>
                  <a:pt x="386528" y="201212"/>
                  <a:pt x="383486" y="194216"/>
                  <a:pt x="383486" y="186577"/>
                </a:cubicBezTo>
                <a:cubicBezTo>
                  <a:pt x="383486" y="170284"/>
                  <a:pt x="396761" y="157122"/>
                  <a:pt x="412985" y="157122"/>
                </a:cubicBezTo>
                <a:cubicBezTo>
                  <a:pt x="429210" y="157122"/>
                  <a:pt x="442484" y="170284"/>
                  <a:pt x="442484" y="186577"/>
                </a:cubicBezTo>
                <a:cubicBezTo>
                  <a:pt x="442484" y="187773"/>
                  <a:pt x="442300" y="188970"/>
                  <a:pt x="442115" y="190074"/>
                </a:cubicBezTo>
                <a:lnTo>
                  <a:pt x="490881" y="214466"/>
                </a:lnTo>
                <a:cubicBezTo>
                  <a:pt x="496227" y="209404"/>
                  <a:pt x="503418" y="206182"/>
                  <a:pt x="511346" y="206182"/>
                </a:cubicBezTo>
                <a:cubicBezTo>
                  <a:pt x="512452" y="206182"/>
                  <a:pt x="513558" y="206366"/>
                  <a:pt x="514664" y="206550"/>
                </a:cubicBezTo>
                <a:lnTo>
                  <a:pt x="559097" y="108890"/>
                </a:lnTo>
                <a:cubicBezTo>
                  <a:pt x="553843" y="103643"/>
                  <a:pt x="550616" y="96372"/>
                  <a:pt x="550616" y="88364"/>
                </a:cubicBezTo>
                <a:cubicBezTo>
                  <a:pt x="550616" y="72163"/>
                  <a:pt x="563891" y="58909"/>
                  <a:pt x="580115" y="58909"/>
                </a:cubicBezTo>
                <a:cubicBezTo>
                  <a:pt x="596432" y="58909"/>
                  <a:pt x="609614" y="72163"/>
                  <a:pt x="609614" y="88364"/>
                </a:cubicBezTo>
                <a:cubicBezTo>
                  <a:pt x="609614" y="104564"/>
                  <a:pt x="596432" y="117819"/>
                  <a:pt x="580115" y="117819"/>
                </a:cubicBezTo>
                <a:cubicBezTo>
                  <a:pt x="579009" y="117819"/>
                  <a:pt x="577903" y="117634"/>
                  <a:pt x="576796" y="117450"/>
                </a:cubicBezTo>
                <a:lnTo>
                  <a:pt x="532364" y="215111"/>
                </a:lnTo>
                <a:cubicBezTo>
                  <a:pt x="537618" y="220357"/>
                  <a:pt x="540845" y="227629"/>
                  <a:pt x="540845" y="235637"/>
                </a:cubicBezTo>
                <a:cubicBezTo>
                  <a:pt x="540845" y="251837"/>
                  <a:pt x="527570" y="265091"/>
                  <a:pt x="511346" y="265091"/>
                </a:cubicBezTo>
                <a:cubicBezTo>
                  <a:pt x="495029" y="265091"/>
                  <a:pt x="481847" y="251837"/>
                  <a:pt x="481847" y="235637"/>
                </a:cubicBezTo>
                <a:cubicBezTo>
                  <a:pt x="481847" y="234440"/>
                  <a:pt x="482031" y="233244"/>
                  <a:pt x="482215" y="232047"/>
                </a:cubicBezTo>
                <a:lnTo>
                  <a:pt x="433450" y="207747"/>
                </a:lnTo>
                <a:cubicBezTo>
                  <a:pt x="428103" y="212809"/>
                  <a:pt x="420913" y="216031"/>
                  <a:pt x="412985" y="216031"/>
                </a:cubicBezTo>
                <a:cubicBezTo>
                  <a:pt x="411602" y="216031"/>
                  <a:pt x="410220" y="215755"/>
                  <a:pt x="408837" y="215571"/>
                </a:cubicBezTo>
                <a:lnTo>
                  <a:pt x="379522" y="262422"/>
                </a:lnTo>
                <a:cubicBezTo>
                  <a:pt x="407178" y="281844"/>
                  <a:pt x="427735" y="310378"/>
                  <a:pt x="436953" y="343606"/>
                </a:cubicBezTo>
                <a:lnTo>
                  <a:pt x="452348" y="343606"/>
                </a:lnTo>
                <a:lnTo>
                  <a:pt x="452348" y="324000"/>
                </a:lnTo>
                <a:lnTo>
                  <a:pt x="471983" y="324000"/>
                </a:lnTo>
                <a:lnTo>
                  <a:pt x="471983" y="343606"/>
                </a:lnTo>
                <a:lnTo>
                  <a:pt x="570344" y="343606"/>
                </a:lnTo>
                <a:cubicBezTo>
                  <a:pt x="592007" y="343606"/>
                  <a:pt x="609614" y="361279"/>
                  <a:pt x="609614" y="382910"/>
                </a:cubicBezTo>
                <a:cubicBezTo>
                  <a:pt x="609614" y="404540"/>
                  <a:pt x="592007" y="422213"/>
                  <a:pt x="570344" y="422213"/>
                </a:cubicBezTo>
                <a:lnTo>
                  <a:pt x="471983" y="422213"/>
                </a:lnTo>
                <a:lnTo>
                  <a:pt x="471983" y="441819"/>
                </a:lnTo>
                <a:lnTo>
                  <a:pt x="452348" y="441819"/>
                </a:lnTo>
                <a:lnTo>
                  <a:pt x="452348" y="422213"/>
                </a:lnTo>
                <a:lnTo>
                  <a:pt x="436953" y="422213"/>
                </a:lnTo>
                <a:cubicBezTo>
                  <a:pt x="430592" y="445040"/>
                  <a:pt x="418885" y="465659"/>
                  <a:pt x="403214" y="482687"/>
                </a:cubicBezTo>
                <a:cubicBezTo>
                  <a:pt x="409482" y="494929"/>
                  <a:pt x="412985" y="508368"/>
                  <a:pt x="412985" y="522266"/>
                </a:cubicBezTo>
                <a:cubicBezTo>
                  <a:pt x="412985" y="569946"/>
                  <a:pt x="374083" y="608697"/>
                  <a:pt x="326332" y="608697"/>
                </a:cubicBezTo>
                <a:lnTo>
                  <a:pt x="86653" y="608697"/>
                </a:lnTo>
                <a:cubicBezTo>
                  <a:pt x="38902" y="608697"/>
                  <a:pt x="0" y="569946"/>
                  <a:pt x="0" y="522266"/>
                </a:cubicBezTo>
                <a:cubicBezTo>
                  <a:pt x="0" y="506343"/>
                  <a:pt x="4333" y="490787"/>
                  <a:pt x="12629" y="477256"/>
                </a:cubicBezTo>
                <a:lnTo>
                  <a:pt x="137631" y="272179"/>
                </a:lnTo>
                <a:lnTo>
                  <a:pt x="137631" y="19605"/>
                </a:lnTo>
                <a:lnTo>
                  <a:pt x="98361" y="196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7" name="laptop-pie-chart-on-screen_38877"/>
          <p:cNvSpPr>
            <a:spLocks noChangeAspect="1"/>
          </p:cNvSpPr>
          <p:nvPr/>
        </p:nvSpPr>
        <p:spPr bwMode="auto">
          <a:xfrm>
            <a:off x="1353280" y="2668557"/>
            <a:ext cx="885826" cy="884324"/>
          </a:xfrm>
          <a:custGeom>
            <a:avLst/>
            <a:gdLst>
              <a:gd name="connsiteX0" fmla="*/ 99863 w 579692"/>
              <a:gd name="connsiteY0" fmla="*/ 524465 h 578710"/>
              <a:gd name="connsiteX1" fmla="*/ 55017 w 579692"/>
              <a:gd name="connsiteY1" fmla="*/ 561080 h 578710"/>
              <a:gd name="connsiteX2" fmla="*/ 144029 w 579692"/>
              <a:gd name="connsiteY2" fmla="*/ 561080 h 578710"/>
              <a:gd name="connsiteX3" fmla="*/ 99863 w 579692"/>
              <a:gd name="connsiteY3" fmla="*/ 524465 h 578710"/>
              <a:gd name="connsiteX4" fmla="*/ 99863 w 579692"/>
              <a:gd name="connsiteY4" fmla="*/ 506835 h 578710"/>
              <a:gd name="connsiteX5" fmla="*/ 163055 w 579692"/>
              <a:gd name="connsiteY5" fmla="*/ 569895 h 578710"/>
              <a:gd name="connsiteX6" fmla="*/ 154222 w 579692"/>
              <a:gd name="connsiteY6" fmla="*/ 578710 h 578710"/>
              <a:gd name="connsiteX7" fmla="*/ 45505 w 579692"/>
              <a:gd name="connsiteY7" fmla="*/ 578710 h 578710"/>
              <a:gd name="connsiteX8" fmla="*/ 35992 w 579692"/>
              <a:gd name="connsiteY8" fmla="*/ 569895 h 578710"/>
              <a:gd name="connsiteX9" fmla="*/ 99863 w 579692"/>
              <a:gd name="connsiteY9" fmla="*/ 506835 h 578710"/>
              <a:gd name="connsiteX10" fmla="*/ 326204 w 579692"/>
              <a:gd name="connsiteY10" fmla="*/ 497297 h 578710"/>
              <a:gd name="connsiteX11" fmla="*/ 317369 w 579692"/>
              <a:gd name="connsiteY11" fmla="*/ 506795 h 578710"/>
              <a:gd name="connsiteX12" fmla="*/ 326204 w 579692"/>
              <a:gd name="connsiteY12" fmla="*/ 515615 h 578710"/>
              <a:gd name="connsiteX13" fmla="*/ 335039 w 579692"/>
              <a:gd name="connsiteY13" fmla="*/ 506795 h 578710"/>
              <a:gd name="connsiteX14" fmla="*/ 326204 w 579692"/>
              <a:gd name="connsiteY14" fmla="*/ 497297 h 578710"/>
              <a:gd name="connsiteX15" fmla="*/ 101961 w 579692"/>
              <a:gd name="connsiteY15" fmla="*/ 458667 h 578710"/>
              <a:gd name="connsiteX16" fmla="*/ 99923 w 579692"/>
              <a:gd name="connsiteY16" fmla="*/ 460702 h 578710"/>
              <a:gd name="connsiteX17" fmla="*/ 90412 w 579692"/>
              <a:gd name="connsiteY17" fmla="*/ 476305 h 578710"/>
              <a:gd name="connsiteX18" fmla="*/ 96526 w 579692"/>
              <a:gd name="connsiteY18" fmla="*/ 487839 h 578710"/>
              <a:gd name="connsiteX19" fmla="*/ 103999 w 579692"/>
              <a:gd name="connsiteY19" fmla="*/ 487839 h 578710"/>
              <a:gd name="connsiteX20" fmla="*/ 108075 w 579692"/>
              <a:gd name="connsiteY20" fmla="*/ 482411 h 578710"/>
              <a:gd name="connsiteX21" fmla="*/ 103320 w 579692"/>
              <a:gd name="connsiteY21" fmla="*/ 460702 h 578710"/>
              <a:gd name="connsiteX22" fmla="*/ 101961 w 579692"/>
              <a:gd name="connsiteY22" fmla="*/ 458667 h 578710"/>
              <a:gd name="connsiteX23" fmla="*/ 106037 w 579692"/>
              <a:gd name="connsiteY23" fmla="*/ 434922 h 578710"/>
              <a:gd name="connsiteX24" fmla="*/ 110113 w 579692"/>
              <a:gd name="connsiteY24" fmla="*/ 438993 h 578710"/>
              <a:gd name="connsiteX25" fmla="*/ 112831 w 579692"/>
              <a:gd name="connsiteY25" fmla="*/ 442385 h 578710"/>
              <a:gd name="connsiteX26" fmla="*/ 118945 w 579692"/>
              <a:gd name="connsiteY26" fmla="*/ 452561 h 578710"/>
              <a:gd name="connsiteX27" fmla="*/ 125739 w 579692"/>
              <a:gd name="connsiteY27" fmla="*/ 487160 h 578710"/>
              <a:gd name="connsiteX28" fmla="*/ 111472 w 579692"/>
              <a:gd name="connsiteY28" fmla="*/ 504120 h 578710"/>
              <a:gd name="connsiteX29" fmla="*/ 100602 w 579692"/>
              <a:gd name="connsiteY29" fmla="*/ 506834 h 578710"/>
              <a:gd name="connsiteX30" fmla="*/ 88373 w 579692"/>
              <a:gd name="connsiteY30" fmla="*/ 504120 h 578710"/>
              <a:gd name="connsiteX31" fmla="*/ 72748 w 579692"/>
              <a:gd name="connsiteY31" fmla="*/ 476305 h 578710"/>
              <a:gd name="connsiteX32" fmla="*/ 88373 w 579692"/>
              <a:gd name="connsiteY32" fmla="*/ 446455 h 578710"/>
              <a:gd name="connsiteX33" fmla="*/ 93808 w 579692"/>
              <a:gd name="connsiteY33" fmla="*/ 439671 h 578710"/>
              <a:gd name="connsiteX34" fmla="*/ 94488 w 579692"/>
              <a:gd name="connsiteY34" fmla="*/ 438993 h 578710"/>
              <a:gd name="connsiteX35" fmla="*/ 106037 w 579692"/>
              <a:gd name="connsiteY35" fmla="*/ 434922 h 578710"/>
              <a:gd name="connsiteX36" fmla="*/ 263002 w 579692"/>
              <a:gd name="connsiteY36" fmla="*/ 425382 h 578710"/>
              <a:gd name="connsiteX37" fmla="*/ 263002 w 579692"/>
              <a:gd name="connsiteY37" fmla="*/ 452520 h 578710"/>
              <a:gd name="connsiteX38" fmla="*/ 280671 w 579692"/>
              <a:gd name="connsiteY38" fmla="*/ 452520 h 578710"/>
              <a:gd name="connsiteX39" fmla="*/ 280671 w 579692"/>
              <a:gd name="connsiteY39" fmla="*/ 470160 h 578710"/>
              <a:gd name="connsiteX40" fmla="*/ 263002 w 579692"/>
              <a:gd name="connsiteY40" fmla="*/ 470160 h 578710"/>
              <a:gd name="connsiteX41" fmla="*/ 263002 w 579692"/>
              <a:gd name="connsiteY41" fmla="*/ 488477 h 578710"/>
              <a:gd name="connsiteX42" fmla="*/ 280671 w 579692"/>
              <a:gd name="connsiteY42" fmla="*/ 488477 h 578710"/>
              <a:gd name="connsiteX43" fmla="*/ 280671 w 579692"/>
              <a:gd name="connsiteY43" fmla="*/ 506795 h 578710"/>
              <a:gd name="connsiteX44" fmla="*/ 263002 w 579692"/>
              <a:gd name="connsiteY44" fmla="*/ 506795 h 578710"/>
              <a:gd name="connsiteX45" fmla="*/ 263002 w 579692"/>
              <a:gd name="connsiteY45" fmla="*/ 524435 h 578710"/>
              <a:gd name="connsiteX46" fmla="*/ 280671 w 579692"/>
              <a:gd name="connsiteY46" fmla="*/ 524435 h 578710"/>
              <a:gd name="connsiteX47" fmla="*/ 280671 w 579692"/>
              <a:gd name="connsiteY47" fmla="*/ 542753 h 578710"/>
              <a:gd name="connsiteX48" fmla="*/ 263002 w 579692"/>
              <a:gd name="connsiteY48" fmla="*/ 542753 h 578710"/>
              <a:gd name="connsiteX49" fmla="*/ 263002 w 579692"/>
              <a:gd name="connsiteY49" fmla="*/ 551572 h 578710"/>
              <a:gd name="connsiteX50" fmla="*/ 271837 w 579692"/>
              <a:gd name="connsiteY50" fmla="*/ 561071 h 578710"/>
              <a:gd name="connsiteX51" fmla="*/ 353388 w 579692"/>
              <a:gd name="connsiteY51" fmla="*/ 561071 h 578710"/>
              <a:gd name="connsiteX52" fmla="*/ 362222 w 579692"/>
              <a:gd name="connsiteY52" fmla="*/ 551572 h 578710"/>
              <a:gd name="connsiteX53" fmla="*/ 362222 w 579692"/>
              <a:gd name="connsiteY53" fmla="*/ 515615 h 578710"/>
              <a:gd name="connsiteX54" fmla="*/ 352029 w 579692"/>
              <a:gd name="connsiteY54" fmla="*/ 515615 h 578710"/>
              <a:gd name="connsiteX55" fmla="*/ 326204 w 579692"/>
              <a:gd name="connsiteY55" fmla="*/ 533933 h 578710"/>
              <a:gd name="connsiteX56" fmla="*/ 299020 w 579692"/>
              <a:gd name="connsiteY56" fmla="*/ 506795 h 578710"/>
              <a:gd name="connsiteX57" fmla="*/ 326204 w 579692"/>
              <a:gd name="connsiteY57" fmla="*/ 479658 h 578710"/>
              <a:gd name="connsiteX58" fmla="*/ 352029 w 579692"/>
              <a:gd name="connsiteY58" fmla="*/ 497297 h 578710"/>
              <a:gd name="connsiteX59" fmla="*/ 362222 w 579692"/>
              <a:gd name="connsiteY59" fmla="*/ 497297 h 578710"/>
              <a:gd name="connsiteX60" fmla="*/ 362222 w 579692"/>
              <a:gd name="connsiteY60" fmla="*/ 443022 h 578710"/>
              <a:gd name="connsiteX61" fmla="*/ 362902 w 579692"/>
              <a:gd name="connsiteY61" fmla="*/ 440308 h 578710"/>
              <a:gd name="connsiteX62" fmla="*/ 368339 w 579692"/>
              <a:gd name="connsiteY62" fmla="*/ 425382 h 578710"/>
              <a:gd name="connsiteX63" fmla="*/ 317369 w 579692"/>
              <a:gd name="connsiteY63" fmla="*/ 425382 h 578710"/>
              <a:gd name="connsiteX64" fmla="*/ 317369 w 579692"/>
              <a:gd name="connsiteY64" fmla="*/ 443022 h 578710"/>
              <a:gd name="connsiteX65" fmla="*/ 299020 w 579692"/>
              <a:gd name="connsiteY65" fmla="*/ 443022 h 578710"/>
              <a:gd name="connsiteX66" fmla="*/ 299020 w 579692"/>
              <a:gd name="connsiteY66" fmla="*/ 425382 h 578710"/>
              <a:gd name="connsiteX67" fmla="*/ 59804 w 579692"/>
              <a:gd name="connsiteY67" fmla="*/ 343970 h 578710"/>
              <a:gd name="connsiteX68" fmla="*/ 39416 w 579692"/>
              <a:gd name="connsiteY68" fmla="*/ 384676 h 578710"/>
              <a:gd name="connsiteX69" fmla="*/ 39416 w 579692"/>
              <a:gd name="connsiteY69" fmla="*/ 393496 h 578710"/>
              <a:gd name="connsiteX70" fmla="*/ 47571 w 579692"/>
              <a:gd name="connsiteY70" fmla="*/ 398245 h 578710"/>
              <a:gd name="connsiteX71" fmla="*/ 152228 w 579692"/>
              <a:gd name="connsiteY71" fmla="*/ 398245 h 578710"/>
              <a:gd name="connsiteX72" fmla="*/ 159704 w 579692"/>
              <a:gd name="connsiteY72" fmla="*/ 393496 h 578710"/>
              <a:gd name="connsiteX73" fmla="*/ 159704 w 579692"/>
              <a:gd name="connsiteY73" fmla="*/ 384676 h 578710"/>
              <a:gd name="connsiteX74" fmla="*/ 139316 w 579692"/>
              <a:gd name="connsiteY74" fmla="*/ 343970 h 578710"/>
              <a:gd name="connsiteX75" fmla="*/ 371701 w 579692"/>
              <a:gd name="connsiteY75" fmla="*/ 244201 h 578710"/>
              <a:gd name="connsiteX76" fmla="*/ 543591 w 579692"/>
              <a:gd name="connsiteY76" fmla="*/ 244201 h 578710"/>
              <a:gd name="connsiteX77" fmla="*/ 543591 w 579692"/>
              <a:gd name="connsiteY77" fmla="*/ 262524 h 578710"/>
              <a:gd name="connsiteX78" fmla="*/ 371701 w 579692"/>
              <a:gd name="connsiteY78" fmla="*/ 262524 h 578710"/>
              <a:gd name="connsiteX79" fmla="*/ 81551 w 579692"/>
              <a:gd name="connsiteY79" fmla="*/ 217101 h 578710"/>
              <a:gd name="connsiteX80" fmla="*/ 81551 w 579692"/>
              <a:gd name="connsiteY80" fmla="*/ 298514 h 578710"/>
              <a:gd name="connsiteX81" fmla="*/ 80871 w 579692"/>
              <a:gd name="connsiteY81" fmla="*/ 302585 h 578710"/>
              <a:gd name="connsiteX82" fmla="*/ 69318 w 579692"/>
              <a:gd name="connsiteY82" fmla="*/ 325652 h 578710"/>
              <a:gd name="connsiteX83" fmla="*/ 130482 w 579692"/>
              <a:gd name="connsiteY83" fmla="*/ 325652 h 578710"/>
              <a:gd name="connsiteX84" fmla="*/ 118928 w 579692"/>
              <a:gd name="connsiteY84" fmla="*/ 302585 h 578710"/>
              <a:gd name="connsiteX85" fmla="*/ 117569 w 579692"/>
              <a:gd name="connsiteY85" fmla="*/ 298514 h 578710"/>
              <a:gd name="connsiteX86" fmla="*/ 117569 w 579692"/>
              <a:gd name="connsiteY86" fmla="*/ 217101 h 578710"/>
              <a:gd name="connsiteX87" fmla="*/ 371701 w 579692"/>
              <a:gd name="connsiteY87" fmla="*/ 208318 h 578710"/>
              <a:gd name="connsiteX88" fmla="*/ 543591 w 579692"/>
              <a:gd name="connsiteY88" fmla="*/ 208318 h 578710"/>
              <a:gd name="connsiteX89" fmla="*/ 543591 w 579692"/>
              <a:gd name="connsiteY89" fmla="*/ 225987 h 578710"/>
              <a:gd name="connsiteX90" fmla="*/ 371701 w 579692"/>
              <a:gd name="connsiteY90" fmla="*/ 225987 h 578710"/>
              <a:gd name="connsiteX91" fmla="*/ 84269 w 579692"/>
              <a:gd name="connsiteY91" fmla="*/ 181144 h 578710"/>
              <a:gd name="connsiteX92" fmla="*/ 88347 w 579692"/>
              <a:gd name="connsiteY92" fmla="*/ 198783 h 578710"/>
              <a:gd name="connsiteX93" fmla="*/ 110773 w 579692"/>
              <a:gd name="connsiteY93" fmla="*/ 198783 h 578710"/>
              <a:gd name="connsiteX94" fmla="*/ 115531 w 579692"/>
              <a:gd name="connsiteY94" fmla="*/ 181144 h 578710"/>
              <a:gd name="connsiteX95" fmla="*/ 480441 w 579692"/>
              <a:gd name="connsiteY95" fmla="*/ 171672 h 578710"/>
              <a:gd name="connsiteX96" fmla="*/ 543591 w 579692"/>
              <a:gd name="connsiteY96" fmla="*/ 171672 h 578710"/>
              <a:gd name="connsiteX97" fmla="*/ 543591 w 579692"/>
              <a:gd name="connsiteY97" fmla="*/ 189995 h 578710"/>
              <a:gd name="connsiteX98" fmla="*/ 480441 w 579692"/>
              <a:gd name="connsiteY98" fmla="*/ 189995 h 578710"/>
              <a:gd name="connsiteX99" fmla="*/ 371701 w 579692"/>
              <a:gd name="connsiteY99" fmla="*/ 171672 h 578710"/>
              <a:gd name="connsiteX100" fmla="*/ 398859 w 579692"/>
              <a:gd name="connsiteY100" fmla="*/ 171672 h 578710"/>
              <a:gd name="connsiteX101" fmla="*/ 398859 w 579692"/>
              <a:gd name="connsiteY101" fmla="*/ 189995 h 578710"/>
              <a:gd name="connsiteX102" fmla="*/ 371701 w 579692"/>
              <a:gd name="connsiteY102" fmla="*/ 189995 h 578710"/>
              <a:gd name="connsiteX103" fmla="*/ 438983 w 579692"/>
              <a:gd name="connsiteY103" fmla="*/ 108572 h 578710"/>
              <a:gd name="connsiteX104" fmla="*/ 409760 w 579692"/>
              <a:gd name="connsiteY104" fmla="*/ 137061 h 578710"/>
              <a:gd name="connsiteX105" fmla="*/ 434906 w 579692"/>
              <a:gd name="connsiteY105" fmla="*/ 144522 h 578710"/>
              <a:gd name="connsiteX106" fmla="*/ 479081 w 579692"/>
              <a:gd name="connsiteY106" fmla="*/ 108572 h 578710"/>
              <a:gd name="connsiteX107" fmla="*/ 443741 w 579692"/>
              <a:gd name="connsiteY107" fmla="*/ 54985 h 578710"/>
              <a:gd name="connsiteX108" fmla="*/ 443741 w 579692"/>
              <a:gd name="connsiteY108" fmla="*/ 90257 h 578710"/>
              <a:gd name="connsiteX109" fmla="*/ 479081 w 579692"/>
              <a:gd name="connsiteY109" fmla="*/ 90257 h 578710"/>
              <a:gd name="connsiteX110" fmla="*/ 443741 w 579692"/>
              <a:gd name="connsiteY110" fmla="*/ 54985 h 578710"/>
              <a:gd name="connsiteX111" fmla="*/ 426071 w 579692"/>
              <a:gd name="connsiteY111" fmla="*/ 54985 h 578710"/>
              <a:gd name="connsiteX112" fmla="*/ 389371 w 579692"/>
              <a:gd name="connsiteY112" fmla="*/ 99754 h 578710"/>
              <a:gd name="connsiteX113" fmla="*/ 396847 w 579692"/>
              <a:gd name="connsiteY113" fmla="*/ 124173 h 578710"/>
              <a:gd name="connsiteX114" fmla="*/ 426071 w 579692"/>
              <a:gd name="connsiteY114" fmla="*/ 95684 h 578710"/>
              <a:gd name="connsiteX115" fmla="*/ 434906 w 579692"/>
              <a:gd name="connsiteY115" fmla="*/ 35992 h 578710"/>
              <a:gd name="connsiteX116" fmla="*/ 498110 w 579692"/>
              <a:gd name="connsiteY116" fmla="*/ 99754 h 578710"/>
              <a:gd name="connsiteX117" fmla="*/ 434906 w 579692"/>
              <a:gd name="connsiteY117" fmla="*/ 162837 h 578710"/>
              <a:gd name="connsiteX118" fmla="*/ 371701 w 579692"/>
              <a:gd name="connsiteY118" fmla="*/ 99754 h 578710"/>
              <a:gd name="connsiteX119" fmla="*/ 434906 w 579692"/>
              <a:gd name="connsiteY119" fmla="*/ 35992 h 578710"/>
              <a:gd name="connsiteX120" fmla="*/ 525325 w 579692"/>
              <a:gd name="connsiteY120" fmla="*/ 31208 h 578710"/>
              <a:gd name="connsiteX121" fmla="*/ 525325 w 579692"/>
              <a:gd name="connsiteY121" fmla="*/ 54275 h 578710"/>
              <a:gd name="connsiteX122" fmla="*/ 549111 w 579692"/>
              <a:gd name="connsiteY122" fmla="*/ 54275 h 578710"/>
              <a:gd name="connsiteX123" fmla="*/ 380572 w 579692"/>
              <a:gd name="connsiteY123" fmla="*/ 18318 h 578710"/>
              <a:gd name="connsiteX124" fmla="*/ 353388 w 579692"/>
              <a:gd name="connsiteY124" fmla="*/ 45455 h 578710"/>
              <a:gd name="connsiteX125" fmla="*/ 353388 w 579692"/>
              <a:gd name="connsiteY125" fmla="*/ 262557 h 578710"/>
              <a:gd name="connsiteX126" fmla="*/ 380572 w 579692"/>
              <a:gd name="connsiteY126" fmla="*/ 289694 h 578710"/>
              <a:gd name="connsiteX127" fmla="*/ 534839 w 579692"/>
              <a:gd name="connsiteY127" fmla="*/ 289694 h 578710"/>
              <a:gd name="connsiteX128" fmla="*/ 562023 w 579692"/>
              <a:gd name="connsiteY128" fmla="*/ 262557 h 578710"/>
              <a:gd name="connsiteX129" fmla="*/ 562023 w 579692"/>
              <a:gd name="connsiteY129" fmla="*/ 72593 h 578710"/>
              <a:gd name="connsiteX130" fmla="*/ 516490 w 579692"/>
              <a:gd name="connsiteY130" fmla="*/ 72593 h 578710"/>
              <a:gd name="connsiteX131" fmla="*/ 507655 w 579692"/>
              <a:gd name="connsiteY131" fmla="*/ 63095 h 578710"/>
              <a:gd name="connsiteX132" fmla="*/ 507655 w 579692"/>
              <a:gd name="connsiteY132" fmla="*/ 18318 h 578710"/>
              <a:gd name="connsiteX133" fmla="*/ 72716 w 579692"/>
              <a:gd name="connsiteY133" fmla="*/ 0 h 578710"/>
              <a:gd name="connsiteX134" fmla="*/ 90386 w 579692"/>
              <a:gd name="connsiteY134" fmla="*/ 0 h 578710"/>
              <a:gd name="connsiteX135" fmla="*/ 90386 w 579692"/>
              <a:gd name="connsiteY135" fmla="*/ 162826 h 578710"/>
              <a:gd name="connsiteX136" fmla="*/ 108735 w 579692"/>
              <a:gd name="connsiteY136" fmla="*/ 162826 h 578710"/>
              <a:gd name="connsiteX137" fmla="*/ 108735 w 579692"/>
              <a:gd name="connsiteY137" fmla="*/ 108550 h 578710"/>
              <a:gd name="connsiteX138" fmla="*/ 114171 w 579692"/>
              <a:gd name="connsiteY138" fmla="*/ 100409 h 578710"/>
              <a:gd name="connsiteX139" fmla="*/ 124365 w 579692"/>
              <a:gd name="connsiteY139" fmla="*/ 102444 h 578710"/>
              <a:gd name="connsiteX140" fmla="*/ 314651 w 579692"/>
              <a:gd name="connsiteY140" fmla="*/ 292408 h 578710"/>
              <a:gd name="connsiteX141" fmla="*/ 317369 w 579692"/>
              <a:gd name="connsiteY141" fmla="*/ 298514 h 578710"/>
              <a:gd name="connsiteX142" fmla="*/ 317369 w 579692"/>
              <a:gd name="connsiteY142" fmla="*/ 407065 h 578710"/>
              <a:gd name="connsiteX143" fmla="*/ 380572 w 579692"/>
              <a:gd name="connsiteY143" fmla="*/ 407065 h 578710"/>
              <a:gd name="connsiteX144" fmla="*/ 388047 w 579692"/>
              <a:gd name="connsiteY144" fmla="*/ 411135 h 578710"/>
              <a:gd name="connsiteX145" fmla="*/ 389406 w 579692"/>
              <a:gd name="connsiteY145" fmla="*/ 419276 h 578710"/>
              <a:gd name="connsiteX146" fmla="*/ 380572 w 579692"/>
              <a:gd name="connsiteY146" fmla="*/ 444379 h 578710"/>
              <a:gd name="connsiteX147" fmla="*/ 380572 w 579692"/>
              <a:gd name="connsiteY147" fmla="*/ 497297 h 578710"/>
              <a:gd name="connsiteX148" fmla="*/ 453288 w 579692"/>
              <a:gd name="connsiteY148" fmla="*/ 497297 h 578710"/>
              <a:gd name="connsiteX149" fmla="*/ 462123 w 579692"/>
              <a:gd name="connsiteY149" fmla="*/ 488477 h 578710"/>
              <a:gd name="connsiteX150" fmla="*/ 462123 w 579692"/>
              <a:gd name="connsiteY150" fmla="*/ 452520 h 578710"/>
              <a:gd name="connsiteX151" fmla="*/ 453288 w 579692"/>
              <a:gd name="connsiteY151" fmla="*/ 443022 h 578710"/>
              <a:gd name="connsiteX152" fmla="*/ 443774 w 579692"/>
              <a:gd name="connsiteY152" fmla="*/ 443022 h 578710"/>
              <a:gd name="connsiteX153" fmla="*/ 416590 w 579692"/>
              <a:gd name="connsiteY153" fmla="*/ 415884 h 578710"/>
              <a:gd name="connsiteX154" fmla="*/ 443774 w 579692"/>
              <a:gd name="connsiteY154" fmla="*/ 388747 h 578710"/>
              <a:gd name="connsiteX155" fmla="*/ 498141 w 579692"/>
              <a:gd name="connsiteY155" fmla="*/ 388747 h 578710"/>
              <a:gd name="connsiteX156" fmla="*/ 507655 w 579692"/>
              <a:gd name="connsiteY156" fmla="*/ 379927 h 578710"/>
              <a:gd name="connsiteX157" fmla="*/ 498141 w 579692"/>
              <a:gd name="connsiteY157" fmla="*/ 371107 h 578710"/>
              <a:gd name="connsiteX158" fmla="*/ 489306 w 579692"/>
              <a:gd name="connsiteY158" fmla="*/ 371107 h 578710"/>
              <a:gd name="connsiteX159" fmla="*/ 462123 w 579692"/>
              <a:gd name="connsiteY159" fmla="*/ 343970 h 578710"/>
              <a:gd name="connsiteX160" fmla="*/ 462123 w 579692"/>
              <a:gd name="connsiteY160" fmla="*/ 307334 h 578710"/>
              <a:gd name="connsiteX161" fmla="*/ 380572 w 579692"/>
              <a:gd name="connsiteY161" fmla="*/ 307334 h 578710"/>
              <a:gd name="connsiteX162" fmla="*/ 335039 w 579692"/>
              <a:gd name="connsiteY162" fmla="*/ 262557 h 578710"/>
              <a:gd name="connsiteX163" fmla="*/ 335039 w 579692"/>
              <a:gd name="connsiteY163" fmla="*/ 45455 h 578710"/>
              <a:gd name="connsiteX164" fmla="*/ 380572 w 579692"/>
              <a:gd name="connsiteY164" fmla="*/ 0 h 578710"/>
              <a:gd name="connsiteX165" fmla="*/ 516490 w 579692"/>
              <a:gd name="connsiteY165" fmla="*/ 0 h 578710"/>
              <a:gd name="connsiteX166" fmla="*/ 517170 w 579692"/>
              <a:gd name="connsiteY166" fmla="*/ 0 h 578710"/>
              <a:gd name="connsiteX167" fmla="*/ 519208 w 579692"/>
              <a:gd name="connsiteY167" fmla="*/ 678 h 578710"/>
              <a:gd name="connsiteX168" fmla="*/ 519888 w 579692"/>
              <a:gd name="connsiteY168" fmla="*/ 678 h 578710"/>
              <a:gd name="connsiteX169" fmla="*/ 522606 w 579692"/>
              <a:gd name="connsiteY169" fmla="*/ 2714 h 578710"/>
              <a:gd name="connsiteX170" fmla="*/ 576974 w 579692"/>
              <a:gd name="connsiteY170" fmla="*/ 56989 h 578710"/>
              <a:gd name="connsiteX171" fmla="*/ 579013 w 579692"/>
              <a:gd name="connsiteY171" fmla="*/ 59703 h 578710"/>
              <a:gd name="connsiteX172" fmla="*/ 579013 w 579692"/>
              <a:gd name="connsiteY172" fmla="*/ 60381 h 578710"/>
              <a:gd name="connsiteX173" fmla="*/ 579692 w 579692"/>
              <a:gd name="connsiteY173" fmla="*/ 62416 h 578710"/>
              <a:gd name="connsiteX174" fmla="*/ 579692 w 579692"/>
              <a:gd name="connsiteY174" fmla="*/ 63095 h 578710"/>
              <a:gd name="connsiteX175" fmla="*/ 579692 w 579692"/>
              <a:gd name="connsiteY175" fmla="*/ 262557 h 578710"/>
              <a:gd name="connsiteX176" fmla="*/ 534839 w 579692"/>
              <a:gd name="connsiteY176" fmla="*/ 307334 h 578710"/>
              <a:gd name="connsiteX177" fmla="*/ 480472 w 579692"/>
              <a:gd name="connsiteY177" fmla="*/ 307334 h 578710"/>
              <a:gd name="connsiteX178" fmla="*/ 480472 w 579692"/>
              <a:gd name="connsiteY178" fmla="*/ 343970 h 578710"/>
              <a:gd name="connsiteX179" fmla="*/ 489306 w 579692"/>
              <a:gd name="connsiteY179" fmla="*/ 352789 h 578710"/>
              <a:gd name="connsiteX180" fmla="*/ 498141 w 579692"/>
              <a:gd name="connsiteY180" fmla="*/ 352789 h 578710"/>
              <a:gd name="connsiteX181" fmla="*/ 525325 w 579692"/>
              <a:gd name="connsiteY181" fmla="*/ 379927 h 578710"/>
              <a:gd name="connsiteX182" fmla="*/ 498141 w 579692"/>
              <a:gd name="connsiteY182" fmla="*/ 407065 h 578710"/>
              <a:gd name="connsiteX183" fmla="*/ 443774 w 579692"/>
              <a:gd name="connsiteY183" fmla="*/ 407065 h 578710"/>
              <a:gd name="connsiteX184" fmla="*/ 434939 w 579692"/>
              <a:gd name="connsiteY184" fmla="*/ 415884 h 578710"/>
              <a:gd name="connsiteX185" fmla="*/ 443774 w 579692"/>
              <a:gd name="connsiteY185" fmla="*/ 425382 h 578710"/>
              <a:gd name="connsiteX186" fmla="*/ 453288 w 579692"/>
              <a:gd name="connsiteY186" fmla="*/ 425382 h 578710"/>
              <a:gd name="connsiteX187" fmla="*/ 480472 w 579692"/>
              <a:gd name="connsiteY187" fmla="*/ 452520 h 578710"/>
              <a:gd name="connsiteX188" fmla="*/ 480472 w 579692"/>
              <a:gd name="connsiteY188" fmla="*/ 488477 h 578710"/>
              <a:gd name="connsiteX189" fmla="*/ 453288 w 579692"/>
              <a:gd name="connsiteY189" fmla="*/ 515615 h 578710"/>
              <a:gd name="connsiteX190" fmla="*/ 380572 w 579692"/>
              <a:gd name="connsiteY190" fmla="*/ 515615 h 578710"/>
              <a:gd name="connsiteX191" fmla="*/ 380572 w 579692"/>
              <a:gd name="connsiteY191" fmla="*/ 551572 h 578710"/>
              <a:gd name="connsiteX192" fmla="*/ 353388 w 579692"/>
              <a:gd name="connsiteY192" fmla="*/ 578710 h 578710"/>
              <a:gd name="connsiteX193" fmla="*/ 271837 w 579692"/>
              <a:gd name="connsiteY193" fmla="*/ 578710 h 578710"/>
              <a:gd name="connsiteX194" fmla="*/ 244653 w 579692"/>
              <a:gd name="connsiteY194" fmla="*/ 551572 h 578710"/>
              <a:gd name="connsiteX195" fmla="*/ 244653 w 579692"/>
              <a:gd name="connsiteY195" fmla="*/ 415884 h 578710"/>
              <a:gd name="connsiteX196" fmla="*/ 253488 w 579692"/>
              <a:gd name="connsiteY196" fmla="*/ 407065 h 578710"/>
              <a:gd name="connsiteX197" fmla="*/ 299020 w 579692"/>
              <a:gd name="connsiteY197" fmla="*/ 407065 h 578710"/>
              <a:gd name="connsiteX198" fmla="*/ 299020 w 579692"/>
              <a:gd name="connsiteY198" fmla="*/ 302585 h 578710"/>
              <a:gd name="connsiteX199" fmla="*/ 127084 w 579692"/>
              <a:gd name="connsiteY199" fmla="*/ 130261 h 578710"/>
              <a:gd name="connsiteX200" fmla="*/ 127084 w 579692"/>
              <a:gd name="connsiteY200" fmla="*/ 162826 h 578710"/>
              <a:gd name="connsiteX201" fmla="*/ 133879 w 579692"/>
              <a:gd name="connsiteY201" fmla="*/ 166218 h 578710"/>
              <a:gd name="connsiteX202" fmla="*/ 135918 w 579692"/>
              <a:gd name="connsiteY202" fmla="*/ 174359 h 578710"/>
              <a:gd name="connsiteX203" fmla="*/ 129122 w 579692"/>
              <a:gd name="connsiteY203" fmla="*/ 199462 h 578710"/>
              <a:gd name="connsiteX204" fmla="*/ 135918 w 579692"/>
              <a:gd name="connsiteY204" fmla="*/ 208281 h 578710"/>
              <a:gd name="connsiteX205" fmla="*/ 135918 w 579692"/>
              <a:gd name="connsiteY205" fmla="*/ 296479 h 578710"/>
              <a:gd name="connsiteX206" fmla="*/ 176014 w 579692"/>
              <a:gd name="connsiteY206" fmla="*/ 376535 h 578710"/>
              <a:gd name="connsiteX207" fmla="*/ 177373 w 579692"/>
              <a:gd name="connsiteY207" fmla="*/ 398245 h 578710"/>
              <a:gd name="connsiteX208" fmla="*/ 190286 w 579692"/>
              <a:gd name="connsiteY208" fmla="*/ 398245 h 578710"/>
              <a:gd name="connsiteX209" fmla="*/ 199120 w 579692"/>
              <a:gd name="connsiteY209" fmla="*/ 407065 h 578710"/>
              <a:gd name="connsiteX210" fmla="*/ 199120 w 579692"/>
              <a:gd name="connsiteY210" fmla="*/ 578710 h 578710"/>
              <a:gd name="connsiteX211" fmla="*/ 181451 w 579692"/>
              <a:gd name="connsiteY211" fmla="*/ 578710 h 578710"/>
              <a:gd name="connsiteX212" fmla="*/ 181451 w 579692"/>
              <a:gd name="connsiteY212" fmla="*/ 415884 h 578710"/>
              <a:gd name="connsiteX213" fmla="*/ 152228 w 579692"/>
              <a:gd name="connsiteY213" fmla="*/ 415884 h 578710"/>
              <a:gd name="connsiteX214" fmla="*/ 47571 w 579692"/>
              <a:gd name="connsiteY214" fmla="*/ 415884 h 578710"/>
              <a:gd name="connsiteX215" fmla="*/ 18349 w 579692"/>
              <a:gd name="connsiteY215" fmla="*/ 415884 h 578710"/>
              <a:gd name="connsiteX216" fmla="*/ 18349 w 579692"/>
              <a:gd name="connsiteY216" fmla="*/ 578710 h 578710"/>
              <a:gd name="connsiteX217" fmla="*/ 0 w 579692"/>
              <a:gd name="connsiteY217" fmla="*/ 578710 h 578710"/>
              <a:gd name="connsiteX218" fmla="*/ 0 w 579692"/>
              <a:gd name="connsiteY218" fmla="*/ 407065 h 578710"/>
              <a:gd name="connsiteX219" fmla="*/ 8835 w 579692"/>
              <a:gd name="connsiteY219" fmla="*/ 398245 h 578710"/>
              <a:gd name="connsiteX220" fmla="*/ 21747 w 579692"/>
              <a:gd name="connsiteY220" fmla="*/ 398245 h 578710"/>
              <a:gd name="connsiteX221" fmla="*/ 23106 w 579692"/>
              <a:gd name="connsiteY221" fmla="*/ 376535 h 578710"/>
              <a:gd name="connsiteX222" fmla="*/ 63202 w 579692"/>
              <a:gd name="connsiteY222" fmla="*/ 296479 h 578710"/>
              <a:gd name="connsiteX223" fmla="*/ 63202 w 579692"/>
              <a:gd name="connsiteY223" fmla="*/ 208281 h 578710"/>
              <a:gd name="connsiteX224" fmla="*/ 69998 w 579692"/>
              <a:gd name="connsiteY224" fmla="*/ 199462 h 578710"/>
              <a:gd name="connsiteX225" fmla="*/ 63882 w 579692"/>
              <a:gd name="connsiteY225" fmla="*/ 174359 h 578710"/>
              <a:gd name="connsiteX226" fmla="*/ 65241 w 579692"/>
              <a:gd name="connsiteY226" fmla="*/ 166218 h 578710"/>
              <a:gd name="connsiteX227" fmla="*/ 72716 w 579692"/>
              <a:gd name="connsiteY227" fmla="*/ 162826 h 57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579692" h="578710">
                <a:moveTo>
                  <a:pt x="99863" y="524465"/>
                </a:moveTo>
                <a:cubicBezTo>
                  <a:pt x="77440" y="524465"/>
                  <a:pt x="59774" y="540060"/>
                  <a:pt x="55017" y="561080"/>
                </a:cubicBezTo>
                <a:lnTo>
                  <a:pt x="144029" y="561080"/>
                </a:lnTo>
                <a:cubicBezTo>
                  <a:pt x="139953" y="540060"/>
                  <a:pt x="121607" y="524465"/>
                  <a:pt x="99863" y="524465"/>
                </a:cubicBezTo>
                <a:close/>
                <a:moveTo>
                  <a:pt x="99863" y="506835"/>
                </a:moveTo>
                <a:cubicBezTo>
                  <a:pt x="134517" y="506835"/>
                  <a:pt x="163055" y="535314"/>
                  <a:pt x="163055" y="569895"/>
                </a:cubicBezTo>
                <a:cubicBezTo>
                  <a:pt x="163055" y="574642"/>
                  <a:pt x="158978" y="578710"/>
                  <a:pt x="154222" y="578710"/>
                </a:cubicBezTo>
                <a:lnTo>
                  <a:pt x="45505" y="578710"/>
                </a:lnTo>
                <a:cubicBezTo>
                  <a:pt x="40069" y="578710"/>
                  <a:pt x="35992" y="574642"/>
                  <a:pt x="35992" y="569895"/>
                </a:cubicBezTo>
                <a:cubicBezTo>
                  <a:pt x="35992" y="535314"/>
                  <a:pt x="64530" y="506835"/>
                  <a:pt x="99863" y="506835"/>
                </a:cubicBezTo>
                <a:close/>
                <a:moveTo>
                  <a:pt x="326204" y="497297"/>
                </a:moveTo>
                <a:cubicBezTo>
                  <a:pt x="321447" y="497297"/>
                  <a:pt x="317369" y="501368"/>
                  <a:pt x="317369" y="506795"/>
                </a:cubicBezTo>
                <a:cubicBezTo>
                  <a:pt x="317369" y="511544"/>
                  <a:pt x="321447" y="515615"/>
                  <a:pt x="326204" y="515615"/>
                </a:cubicBezTo>
                <a:cubicBezTo>
                  <a:pt x="330961" y="515615"/>
                  <a:pt x="335039" y="511544"/>
                  <a:pt x="335039" y="506795"/>
                </a:cubicBezTo>
                <a:cubicBezTo>
                  <a:pt x="335039" y="501368"/>
                  <a:pt x="330961" y="497297"/>
                  <a:pt x="326204" y="497297"/>
                </a:cubicBezTo>
                <a:close/>
                <a:moveTo>
                  <a:pt x="101961" y="458667"/>
                </a:moveTo>
                <a:cubicBezTo>
                  <a:pt x="101282" y="459345"/>
                  <a:pt x="100602" y="460024"/>
                  <a:pt x="99923" y="460702"/>
                </a:cubicBezTo>
                <a:cubicBezTo>
                  <a:pt x="93129" y="466129"/>
                  <a:pt x="90412" y="470878"/>
                  <a:pt x="90412" y="476305"/>
                </a:cubicBezTo>
                <a:cubicBezTo>
                  <a:pt x="90412" y="481733"/>
                  <a:pt x="93129" y="485803"/>
                  <a:pt x="96526" y="487839"/>
                </a:cubicBezTo>
                <a:cubicBezTo>
                  <a:pt x="99243" y="488517"/>
                  <a:pt x="101961" y="488517"/>
                  <a:pt x="103999" y="487839"/>
                </a:cubicBezTo>
                <a:cubicBezTo>
                  <a:pt x="105358" y="487160"/>
                  <a:pt x="107396" y="485803"/>
                  <a:pt x="108075" y="482411"/>
                </a:cubicBezTo>
                <a:cubicBezTo>
                  <a:pt x="110113" y="475627"/>
                  <a:pt x="106037" y="466808"/>
                  <a:pt x="103320" y="460702"/>
                </a:cubicBezTo>
                <a:cubicBezTo>
                  <a:pt x="102640" y="460702"/>
                  <a:pt x="102640" y="460024"/>
                  <a:pt x="101961" y="458667"/>
                </a:cubicBezTo>
                <a:close/>
                <a:moveTo>
                  <a:pt x="106037" y="434922"/>
                </a:moveTo>
                <a:cubicBezTo>
                  <a:pt x="108075" y="436279"/>
                  <a:pt x="109434" y="436958"/>
                  <a:pt x="110113" y="438993"/>
                </a:cubicBezTo>
                <a:cubicBezTo>
                  <a:pt x="110793" y="439671"/>
                  <a:pt x="111472" y="441028"/>
                  <a:pt x="112831" y="442385"/>
                </a:cubicBezTo>
                <a:cubicBezTo>
                  <a:pt x="117587" y="449847"/>
                  <a:pt x="118945" y="451204"/>
                  <a:pt x="118945" y="452561"/>
                </a:cubicBezTo>
                <a:cubicBezTo>
                  <a:pt x="123701" y="462059"/>
                  <a:pt x="129136" y="474949"/>
                  <a:pt x="125739" y="487160"/>
                </a:cubicBezTo>
                <a:cubicBezTo>
                  <a:pt x="123701" y="495301"/>
                  <a:pt x="118266" y="501407"/>
                  <a:pt x="111472" y="504120"/>
                </a:cubicBezTo>
                <a:cubicBezTo>
                  <a:pt x="108075" y="506156"/>
                  <a:pt x="103999" y="506834"/>
                  <a:pt x="100602" y="506834"/>
                </a:cubicBezTo>
                <a:cubicBezTo>
                  <a:pt x="96526" y="506834"/>
                  <a:pt x="92450" y="505477"/>
                  <a:pt x="88373" y="504120"/>
                </a:cubicBezTo>
                <a:cubicBezTo>
                  <a:pt x="78862" y="498693"/>
                  <a:pt x="72748" y="488517"/>
                  <a:pt x="72748" y="476305"/>
                </a:cubicBezTo>
                <a:cubicBezTo>
                  <a:pt x="72748" y="462059"/>
                  <a:pt x="80900" y="453239"/>
                  <a:pt x="88373" y="446455"/>
                </a:cubicBezTo>
                <a:cubicBezTo>
                  <a:pt x="91091" y="444420"/>
                  <a:pt x="92450" y="442385"/>
                  <a:pt x="93808" y="439671"/>
                </a:cubicBezTo>
                <a:cubicBezTo>
                  <a:pt x="94488" y="439671"/>
                  <a:pt x="94488" y="439671"/>
                  <a:pt x="94488" y="438993"/>
                </a:cubicBezTo>
                <a:cubicBezTo>
                  <a:pt x="96526" y="434922"/>
                  <a:pt x="101961" y="432887"/>
                  <a:pt x="106037" y="434922"/>
                </a:cubicBezTo>
                <a:close/>
                <a:moveTo>
                  <a:pt x="263002" y="425382"/>
                </a:moveTo>
                <a:lnTo>
                  <a:pt x="263002" y="452520"/>
                </a:lnTo>
                <a:lnTo>
                  <a:pt x="280671" y="452520"/>
                </a:lnTo>
                <a:lnTo>
                  <a:pt x="280671" y="470160"/>
                </a:lnTo>
                <a:lnTo>
                  <a:pt x="263002" y="470160"/>
                </a:lnTo>
                <a:lnTo>
                  <a:pt x="263002" y="488477"/>
                </a:lnTo>
                <a:lnTo>
                  <a:pt x="280671" y="488477"/>
                </a:lnTo>
                <a:lnTo>
                  <a:pt x="280671" y="506795"/>
                </a:lnTo>
                <a:lnTo>
                  <a:pt x="263002" y="506795"/>
                </a:lnTo>
                <a:lnTo>
                  <a:pt x="263002" y="524435"/>
                </a:lnTo>
                <a:lnTo>
                  <a:pt x="280671" y="524435"/>
                </a:lnTo>
                <a:lnTo>
                  <a:pt x="280671" y="542753"/>
                </a:lnTo>
                <a:lnTo>
                  <a:pt x="263002" y="542753"/>
                </a:lnTo>
                <a:lnTo>
                  <a:pt x="263002" y="551572"/>
                </a:lnTo>
                <a:cubicBezTo>
                  <a:pt x="263002" y="557000"/>
                  <a:pt x="267080" y="561071"/>
                  <a:pt x="271837" y="561071"/>
                </a:cubicBezTo>
                <a:lnTo>
                  <a:pt x="353388" y="561071"/>
                </a:lnTo>
                <a:cubicBezTo>
                  <a:pt x="358145" y="561071"/>
                  <a:pt x="362222" y="557000"/>
                  <a:pt x="362222" y="551572"/>
                </a:cubicBezTo>
                <a:lnTo>
                  <a:pt x="362222" y="515615"/>
                </a:lnTo>
                <a:lnTo>
                  <a:pt x="352029" y="515615"/>
                </a:lnTo>
                <a:cubicBezTo>
                  <a:pt x="347951" y="525792"/>
                  <a:pt x="337757" y="533933"/>
                  <a:pt x="326204" y="533933"/>
                </a:cubicBezTo>
                <a:cubicBezTo>
                  <a:pt x="311253" y="533933"/>
                  <a:pt x="299020" y="521721"/>
                  <a:pt x="299020" y="506795"/>
                </a:cubicBezTo>
                <a:cubicBezTo>
                  <a:pt x="299020" y="491870"/>
                  <a:pt x="311253" y="479658"/>
                  <a:pt x="326204" y="479658"/>
                </a:cubicBezTo>
                <a:cubicBezTo>
                  <a:pt x="337757" y="479658"/>
                  <a:pt x="347951" y="487121"/>
                  <a:pt x="352029" y="497297"/>
                </a:cubicBezTo>
                <a:lnTo>
                  <a:pt x="362222" y="497297"/>
                </a:lnTo>
                <a:lnTo>
                  <a:pt x="362222" y="443022"/>
                </a:lnTo>
                <a:cubicBezTo>
                  <a:pt x="362222" y="442343"/>
                  <a:pt x="362902" y="440987"/>
                  <a:pt x="362902" y="440308"/>
                </a:cubicBezTo>
                <a:lnTo>
                  <a:pt x="368339" y="425382"/>
                </a:lnTo>
                <a:lnTo>
                  <a:pt x="317369" y="425382"/>
                </a:lnTo>
                <a:lnTo>
                  <a:pt x="317369" y="443022"/>
                </a:lnTo>
                <a:lnTo>
                  <a:pt x="299020" y="443022"/>
                </a:lnTo>
                <a:lnTo>
                  <a:pt x="299020" y="425382"/>
                </a:lnTo>
                <a:close/>
                <a:moveTo>
                  <a:pt x="59804" y="343970"/>
                </a:moveTo>
                <a:lnTo>
                  <a:pt x="39416" y="384676"/>
                </a:lnTo>
                <a:cubicBezTo>
                  <a:pt x="37377" y="388747"/>
                  <a:pt x="38737" y="392139"/>
                  <a:pt x="39416" y="393496"/>
                </a:cubicBezTo>
                <a:cubicBezTo>
                  <a:pt x="40775" y="394853"/>
                  <a:pt x="42814" y="398245"/>
                  <a:pt x="47571" y="398245"/>
                </a:cubicBezTo>
                <a:lnTo>
                  <a:pt x="152228" y="398245"/>
                </a:lnTo>
                <a:cubicBezTo>
                  <a:pt x="156306" y="398245"/>
                  <a:pt x="159024" y="394853"/>
                  <a:pt x="159704" y="393496"/>
                </a:cubicBezTo>
                <a:cubicBezTo>
                  <a:pt x="160384" y="392139"/>
                  <a:pt x="161743" y="388747"/>
                  <a:pt x="159704" y="384676"/>
                </a:cubicBezTo>
                <a:lnTo>
                  <a:pt x="139316" y="343970"/>
                </a:lnTo>
                <a:close/>
                <a:moveTo>
                  <a:pt x="371701" y="244201"/>
                </a:moveTo>
                <a:lnTo>
                  <a:pt x="543591" y="244201"/>
                </a:lnTo>
                <a:lnTo>
                  <a:pt x="543591" y="262524"/>
                </a:lnTo>
                <a:lnTo>
                  <a:pt x="371701" y="262524"/>
                </a:lnTo>
                <a:close/>
                <a:moveTo>
                  <a:pt x="81551" y="217101"/>
                </a:moveTo>
                <a:lnTo>
                  <a:pt x="81551" y="298514"/>
                </a:lnTo>
                <a:cubicBezTo>
                  <a:pt x="81551" y="299871"/>
                  <a:pt x="81551" y="301228"/>
                  <a:pt x="80871" y="302585"/>
                </a:cubicBezTo>
                <a:lnTo>
                  <a:pt x="69318" y="325652"/>
                </a:lnTo>
                <a:lnTo>
                  <a:pt x="130482" y="325652"/>
                </a:lnTo>
                <a:lnTo>
                  <a:pt x="118928" y="302585"/>
                </a:lnTo>
                <a:cubicBezTo>
                  <a:pt x="118249" y="301228"/>
                  <a:pt x="117569" y="299871"/>
                  <a:pt x="117569" y="298514"/>
                </a:cubicBezTo>
                <a:lnTo>
                  <a:pt x="117569" y="217101"/>
                </a:lnTo>
                <a:close/>
                <a:moveTo>
                  <a:pt x="371701" y="208318"/>
                </a:moveTo>
                <a:lnTo>
                  <a:pt x="543591" y="208318"/>
                </a:lnTo>
                <a:lnTo>
                  <a:pt x="543591" y="225987"/>
                </a:lnTo>
                <a:lnTo>
                  <a:pt x="371701" y="225987"/>
                </a:lnTo>
                <a:close/>
                <a:moveTo>
                  <a:pt x="84269" y="181144"/>
                </a:moveTo>
                <a:lnTo>
                  <a:pt x="88347" y="198783"/>
                </a:lnTo>
                <a:lnTo>
                  <a:pt x="110773" y="198783"/>
                </a:lnTo>
                <a:lnTo>
                  <a:pt x="115531" y="181144"/>
                </a:lnTo>
                <a:close/>
                <a:moveTo>
                  <a:pt x="480441" y="171672"/>
                </a:moveTo>
                <a:lnTo>
                  <a:pt x="543591" y="171672"/>
                </a:lnTo>
                <a:lnTo>
                  <a:pt x="543591" y="189995"/>
                </a:lnTo>
                <a:lnTo>
                  <a:pt x="480441" y="189995"/>
                </a:lnTo>
                <a:close/>
                <a:moveTo>
                  <a:pt x="371701" y="171672"/>
                </a:moveTo>
                <a:lnTo>
                  <a:pt x="398859" y="171672"/>
                </a:lnTo>
                <a:lnTo>
                  <a:pt x="398859" y="189995"/>
                </a:lnTo>
                <a:lnTo>
                  <a:pt x="371701" y="189995"/>
                </a:lnTo>
                <a:close/>
                <a:moveTo>
                  <a:pt x="438983" y="108572"/>
                </a:moveTo>
                <a:lnTo>
                  <a:pt x="409760" y="137061"/>
                </a:lnTo>
                <a:cubicBezTo>
                  <a:pt x="417236" y="141809"/>
                  <a:pt x="425391" y="144522"/>
                  <a:pt x="434906" y="144522"/>
                </a:cubicBezTo>
                <a:cubicBezTo>
                  <a:pt x="456653" y="144522"/>
                  <a:pt x="475003" y="128921"/>
                  <a:pt x="479081" y="108572"/>
                </a:cubicBezTo>
                <a:close/>
                <a:moveTo>
                  <a:pt x="443741" y="54985"/>
                </a:moveTo>
                <a:lnTo>
                  <a:pt x="443741" y="90257"/>
                </a:lnTo>
                <a:lnTo>
                  <a:pt x="479081" y="90257"/>
                </a:lnTo>
                <a:cubicBezTo>
                  <a:pt x="475683" y="72621"/>
                  <a:pt x="461411" y="59055"/>
                  <a:pt x="443741" y="54985"/>
                </a:cubicBezTo>
                <a:close/>
                <a:moveTo>
                  <a:pt x="426071" y="54985"/>
                </a:moveTo>
                <a:cubicBezTo>
                  <a:pt x="405002" y="59733"/>
                  <a:pt x="389371" y="77369"/>
                  <a:pt x="389371" y="99754"/>
                </a:cubicBezTo>
                <a:cubicBezTo>
                  <a:pt x="389371" y="108572"/>
                  <a:pt x="392090" y="117390"/>
                  <a:pt x="396847" y="124173"/>
                </a:cubicBezTo>
                <a:lnTo>
                  <a:pt x="426071" y="95684"/>
                </a:lnTo>
                <a:close/>
                <a:moveTo>
                  <a:pt x="434906" y="35992"/>
                </a:moveTo>
                <a:cubicBezTo>
                  <a:pt x="469566" y="35992"/>
                  <a:pt x="498110" y="64481"/>
                  <a:pt x="498110" y="99754"/>
                </a:cubicBezTo>
                <a:cubicBezTo>
                  <a:pt x="498110" y="134348"/>
                  <a:pt x="469566" y="162837"/>
                  <a:pt x="434906" y="162837"/>
                </a:cubicBezTo>
                <a:cubicBezTo>
                  <a:pt x="400245" y="162837"/>
                  <a:pt x="371701" y="134348"/>
                  <a:pt x="371701" y="99754"/>
                </a:cubicBezTo>
                <a:cubicBezTo>
                  <a:pt x="371701" y="64481"/>
                  <a:pt x="400245" y="35992"/>
                  <a:pt x="434906" y="35992"/>
                </a:cubicBezTo>
                <a:close/>
                <a:moveTo>
                  <a:pt x="525325" y="31208"/>
                </a:moveTo>
                <a:lnTo>
                  <a:pt x="525325" y="54275"/>
                </a:lnTo>
                <a:lnTo>
                  <a:pt x="549111" y="54275"/>
                </a:lnTo>
                <a:close/>
                <a:moveTo>
                  <a:pt x="380572" y="18318"/>
                </a:moveTo>
                <a:cubicBezTo>
                  <a:pt x="365620" y="18318"/>
                  <a:pt x="353388" y="30530"/>
                  <a:pt x="353388" y="45455"/>
                </a:cubicBezTo>
                <a:lnTo>
                  <a:pt x="353388" y="262557"/>
                </a:lnTo>
                <a:cubicBezTo>
                  <a:pt x="353388" y="277482"/>
                  <a:pt x="365620" y="289694"/>
                  <a:pt x="380572" y="289694"/>
                </a:cubicBezTo>
                <a:lnTo>
                  <a:pt x="534839" y="289694"/>
                </a:lnTo>
                <a:cubicBezTo>
                  <a:pt x="549790" y="289694"/>
                  <a:pt x="562023" y="277482"/>
                  <a:pt x="562023" y="262557"/>
                </a:cubicBezTo>
                <a:lnTo>
                  <a:pt x="562023" y="72593"/>
                </a:lnTo>
                <a:lnTo>
                  <a:pt x="516490" y="72593"/>
                </a:lnTo>
                <a:cubicBezTo>
                  <a:pt x="511733" y="72593"/>
                  <a:pt x="507655" y="68522"/>
                  <a:pt x="507655" y="63095"/>
                </a:cubicBezTo>
                <a:lnTo>
                  <a:pt x="507655" y="18318"/>
                </a:lnTo>
                <a:close/>
                <a:moveTo>
                  <a:pt x="72716" y="0"/>
                </a:moveTo>
                <a:lnTo>
                  <a:pt x="90386" y="0"/>
                </a:lnTo>
                <a:lnTo>
                  <a:pt x="90386" y="162826"/>
                </a:lnTo>
                <a:lnTo>
                  <a:pt x="108735" y="162826"/>
                </a:lnTo>
                <a:lnTo>
                  <a:pt x="108735" y="108550"/>
                </a:lnTo>
                <a:cubicBezTo>
                  <a:pt x="108735" y="105158"/>
                  <a:pt x="110773" y="101766"/>
                  <a:pt x="114171" y="100409"/>
                </a:cubicBezTo>
                <a:cubicBezTo>
                  <a:pt x="117569" y="99052"/>
                  <a:pt x="121647" y="99731"/>
                  <a:pt x="124365" y="102444"/>
                </a:cubicBezTo>
                <a:lnTo>
                  <a:pt x="314651" y="292408"/>
                </a:lnTo>
                <a:cubicBezTo>
                  <a:pt x="316010" y="293765"/>
                  <a:pt x="317369" y="295800"/>
                  <a:pt x="317369" y="298514"/>
                </a:cubicBezTo>
                <a:lnTo>
                  <a:pt x="317369" y="407065"/>
                </a:lnTo>
                <a:lnTo>
                  <a:pt x="380572" y="407065"/>
                </a:lnTo>
                <a:cubicBezTo>
                  <a:pt x="383290" y="407065"/>
                  <a:pt x="386008" y="408421"/>
                  <a:pt x="388047" y="411135"/>
                </a:cubicBezTo>
                <a:cubicBezTo>
                  <a:pt x="389406" y="413171"/>
                  <a:pt x="390086" y="415884"/>
                  <a:pt x="389406" y="419276"/>
                </a:cubicBezTo>
                <a:lnTo>
                  <a:pt x="380572" y="444379"/>
                </a:lnTo>
                <a:lnTo>
                  <a:pt x="380572" y="497297"/>
                </a:lnTo>
                <a:lnTo>
                  <a:pt x="453288" y="497297"/>
                </a:lnTo>
                <a:cubicBezTo>
                  <a:pt x="458045" y="497297"/>
                  <a:pt x="462123" y="493227"/>
                  <a:pt x="462123" y="488477"/>
                </a:cubicBezTo>
                <a:lnTo>
                  <a:pt x="462123" y="452520"/>
                </a:lnTo>
                <a:cubicBezTo>
                  <a:pt x="462123" y="447093"/>
                  <a:pt x="458045" y="443022"/>
                  <a:pt x="453288" y="443022"/>
                </a:cubicBezTo>
                <a:lnTo>
                  <a:pt x="443774" y="443022"/>
                </a:lnTo>
                <a:cubicBezTo>
                  <a:pt x="428823" y="443022"/>
                  <a:pt x="416590" y="430810"/>
                  <a:pt x="416590" y="415884"/>
                </a:cubicBezTo>
                <a:cubicBezTo>
                  <a:pt x="416590" y="400959"/>
                  <a:pt x="428823" y="388747"/>
                  <a:pt x="443774" y="388747"/>
                </a:cubicBezTo>
                <a:lnTo>
                  <a:pt x="498141" y="388747"/>
                </a:lnTo>
                <a:cubicBezTo>
                  <a:pt x="503578" y="388747"/>
                  <a:pt x="507655" y="384676"/>
                  <a:pt x="507655" y="379927"/>
                </a:cubicBezTo>
                <a:cubicBezTo>
                  <a:pt x="507655" y="375178"/>
                  <a:pt x="503578" y="371107"/>
                  <a:pt x="498141" y="371107"/>
                </a:cubicBezTo>
                <a:lnTo>
                  <a:pt x="489306" y="371107"/>
                </a:lnTo>
                <a:cubicBezTo>
                  <a:pt x="474355" y="371107"/>
                  <a:pt x="462123" y="358895"/>
                  <a:pt x="462123" y="343970"/>
                </a:cubicBezTo>
                <a:lnTo>
                  <a:pt x="462123" y="307334"/>
                </a:lnTo>
                <a:lnTo>
                  <a:pt x="380572" y="307334"/>
                </a:lnTo>
                <a:cubicBezTo>
                  <a:pt x="355426" y="307334"/>
                  <a:pt x="335039" y="286981"/>
                  <a:pt x="335039" y="262557"/>
                </a:cubicBezTo>
                <a:lnTo>
                  <a:pt x="335039" y="45455"/>
                </a:lnTo>
                <a:cubicBezTo>
                  <a:pt x="335039" y="20353"/>
                  <a:pt x="355426" y="0"/>
                  <a:pt x="380572" y="0"/>
                </a:cubicBezTo>
                <a:lnTo>
                  <a:pt x="516490" y="0"/>
                </a:lnTo>
                <a:cubicBezTo>
                  <a:pt x="516490" y="0"/>
                  <a:pt x="517170" y="0"/>
                  <a:pt x="517170" y="0"/>
                </a:cubicBezTo>
                <a:cubicBezTo>
                  <a:pt x="517849" y="0"/>
                  <a:pt x="518529" y="0"/>
                  <a:pt x="519208" y="678"/>
                </a:cubicBezTo>
                <a:cubicBezTo>
                  <a:pt x="519888" y="678"/>
                  <a:pt x="519888" y="678"/>
                  <a:pt x="519888" y="678"/>
                </a:cubicBezTo>
                <a:cubicBezTo>
                  <a:pt x="521247" y="1357"/>
                  <a:pt x="521927" y="2035"/>
                  <a:pt x="522606" y="2714"/>
                </a:cubicBezTo>
                <a:lnTo>
                  <a:pt x="576974" y="56989"/>
                </a:lnTo>
                <a:cubicBezTo>
                  <a:pt x="578333" y="57667"/>
                  <a:pt x="578333" y="58346"/>
                  <a:pt x="579013" y="59703"/>
                </a:cubicBezTo>
                <a:cubicBezTo>
                  <a:pt x="579013" y="59703"/>
                  <a:pt x="579013" y="60381"/>
                  <a:pt x="579013" y="60381"/>
                </a:cubicBezTo>
                <a:cubicBezTo>
                  <a:pt x="579692" y="61060"/>
                  <a:pt x="579692" y="61738"/>
                  <a:pt x="579692" y="62416"/>
                </a:cubicBezTo>
                <a:cubicBezTo>
                  <a:pt x="579692" y="63095"/>
                  <a:pt x="579692" y="63095"/>
                  <a:pt x="579692" y="63095"/>
                </a:cubicBezTo>
                <a:lnTo>
                  <a:pt x="579692" y="262557"/>
                </a:lnTo>
                <a:cubicBezTo>
                  <a:pt x="579692" y="286981"/>
                  <a:pt x="559304" y="307334"/>
                  <a:pt x="534839" y="307334"/>
                </a:cubicBezTo>
                <a:lnTo>
                  <a:pt x="480472" y="307334"/>
                </a:lnTo>
                <a:lnTo>
                  <a:pt x="480472" y="343970"/>
                </a:lnTo>
                <a:cubicBezTo>
                  <a:pt x="480472" y="348719"/>
                  <a:pt x="484549" y="352789"/>
                  <a:pt x="489306" y="352789"/>
                </a:cubicBezTo>
                <a:lnTo>
                  <a:pt x="498141" y="352789"/>
                </a:lnTo>
                <a:cubicBezTo>
                  <a:pt x="513092" y="352789"/>
                  <a:pt x="525325" y="365001"/>
                  <a:pt x="525325" y="379927"/>
                </a:cubicBezTo>
                <a:cubicBezTo>
                  <a:pt x="525325" y="394853"/>
                  <a:pt x="513092" y="407065"/>
                  <a:pt x="498141" y="407065"/>
                </a:cubicBezTo>
                <a:lnTo>
                  <a:pt x="443774" y="407065"/>
                </a:lnTo>
                <a:cubicBezTo>
                  <a:pt x="439017" y="407065"/>
                  <a:pt x="434939" y="411135"/>
                  <a:pt x="434939" y="415884"/>
                </a:cubicBezTo>
                <a:cubicBezTo>
                  <a:pt x="434939" y="421312"/>
                  <a:pt x="439017" y="425382"/>
                  <a:pt x="443774" y="425382"/>
                </a:cubicBezTo>
                <a:lnTo>
                  <a:pt x="453288" y="425382"/>
                </a:lnTo>
                <a:cubicBezTo>
                  <a:pt x="468239" y="425382"/>
                  <a:pt x="480472" y="437594"/>
                  <a:pt x="480472" y="452520"/>
                </a:cubicBezTo>
                <a:lnTo>
                  <a:pt x="480472" y="488477"/>
                </a:lnTo>
                <a:cubicBezTo>
                  <a:pt x="480472" y="503403"/>
                  <a:pt x="468239" y="515615"/>
                  <a:pt x="453288" y="515615"/>
                </a:cubicBezTo>
                <a:lnTo>
                  <a:pt x="380572" y="515615"/>
                </a:lnTo>
                <a:lnTo>
                  <a:pt x="380572" y="551572"/>
                </a:lnTo>
                <a:cubicBezTo>
                  <a:pt x="380572" y="566498"/>
                  <a:pt x="368339" y="578710"/>
                  <a:pt x="353388" y="578710"/>
                </a:cubicBezTo>
                <a:lnTo>
                  <a:pt x="271837" y="578710"/>
                </a:lnTo>
                <a:cubicBezTo>
                  <a:pt x="256886" y="578710"/>
                  <a:pt x="244653" y="566498"/>
                  <a:pt x="244653" y="551572"/>
                </a:cubicBezTo>
                <a:lnTo>
                  <a:pt x="244653" y="415884"/>
                </a:lnTo>
                <a:cubicBezTo>
                  <a:pt x="244653" y="411135"/>
                  <a:pt x="248731" y="407065"/>
                  <a:pt x="253488" y="407065"/>
                </a:cubicBezTo>
                <a:lnTo>
                  <a:pt x="299020" y="407065"/>
                </a:lnTo>
                <a:lnTo>
                  <a:pt x="299020" y="302585"/>
                </a:lnTo>
                <a:lnTo>
                  <a:pt x="127084" y="130261"/>
                </a:lnTo>
                <a:lnTo>
                  <a:pt x="127084" y="162826"/>
                </a:lnTo>
                <a:cubicBezTo>
                  <a:pt x="129802" y="162826"/>
                  <a:pt x="132520" y="164183"/>
                  <a:pt x="133879" y="166218"/>
                </a:cubicBezTo>
                <a:cubicBezTo>
                  <a:pt x="135918" y="168253"/>
                  <a:pt x="136598" y="171645"/>
                  <a:pt x="135918" y="174359"/>
                </a:cubicBezTo>
                <a:lnTo>
                  <a:pt x="129122" y="199462"/>
                </a:lnTo>
                <a:cubicBezTo>
                  <a:pt x="133200" y="200819"/>
                  <a:pt x="135918" y="204211"/>
                  <a:pt x="135918" y="208281"/>
                </a:cubicBezTo>
                <a:lnTo>
                  <a:pt x="135918" y="296479"/>
                </a:lnTo>
                <a:lnTo>
                  <a:pt x="176014" y="376535"/>
                </a:lnTo>
                <a:cubicBezTo>
                  <a:pt x="179412" y="383319"/>
                  <a:pt x="180092" y="391460"/>
                  <a:pt x="177373" y="398245"/>
                </a:cubicBezTo>
                <a:lnTo>
                  <a:pt x="190286" y="398245"/>
                </a:lnTo>
                <a:cubicBezTo>
                  <a:pt x="195043" y="398245"/>
                  <a:pt x="199120" y="402315"/>
                  <a:pt x="199120" y="407065"/>
                </a:cubicBezTo>
                <a:lnTo>
                  <a:pt x="199120" y="578710"/>
                </a:lnTo>
                <a:lnTo>
                  <a:pt x="181451" y="578710"/>
                </a:lnTo>
                <a:lnTo>
                  <a:pt x="181451" y="415884"/>
                </a:lnTo>
                <a:lnTo>
                  <a:pt x="152228" y="415884"/>
                </a:lnTo>
                <a:lnTo>
                  <a:pt x="47571" y="415884"/>
                </a:lnTo>
                <a:lnTo>
                  <a:pt x="18349" y="415884"/>
                </a:lnTo>
                <a:lnTo>
                  <a:pt x="18349" y="578710"/>
                </a:lnTo>
                <a:lnTo>
                  <a:pt x="0" y="578710"/>
                </a:lnTo>
                <a:lnTo>
                  <a:pt x="0" y="407065"/>
                </a:lnTo>
                <a:cubicBezTo>
                  <a:pt x="0" y="402315"/>
                  <a:pt x="4077" y="398245"/>
                  <a:pt x="8835" y="398245"/>
                </a:cubicBezTo>
                <a:lnTo>
                  <a:pt x="21747" y="398245"/>
                </a:lnTo>
                <a:cubicBezTo>
                  <a:pt x="19708" y="391460"/>
                  <a:pt x="19708" y="383319"/>
                  <a:pt x="23106" y="376535"/>
                </a:cubicBezTo>
                <a:lnTo>
                  <a:pt x="63202" y="296479"/>
                </a:lnTo>
                <a:lnTo>
                  <a:pt x="63202" y="208281"/>
                </a:lnTo>
                <a:cubicBezTo>
                  <a:pt x="63202" y="204211"/>
                  <a:pt x="66600" y="200819"/>
                  <a:pt x="69998" y="199462"/>
                </a:cubicBezTo>
                <a:lnTo>
                  <a:pt x="63882" y="174359"/>
                </a:lnTo>
                <a:cubicBezTo>
                  <a:pt x="63202" y="171645"/>
                  <a:pt x="63882" y="168253"/>
                  <a:pt x="65241" y="166218"/>
                </a:cubicBezTo>
                <a:cubicBezTo>
                  <a:pt x="67279" y="164183"/>
                  <a:pt x="69998" y="162826"/>
                  <a:pt x="72716" y="1628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" name="laptop-pie-chart-on-screen_38877"/>
          <p:cNvSpPr>
            <a:spLocks noChangeAspect="1"/>
          </p:cNvSpPr>
          <p:nvPr/>
        </p:nvSpPr>
        <p:spPr bwMode="auto">
          <a:xfrm>
            <a:off x="5645944" y="2668426"/>
            <a:ext cx="885825" cy="884582"/>
          </a:xfrm>
          <a:custGeom>
            <a:avLst/>
            <a:gdLst>
              <a:gd name="connsiteX0" fmla="*/ 385135 w 607614"/>
              <a:gd name="connsiteY0" fmla="*/ 495278 h 606761"/>
              <a:gd name="connsiteX1" fmla="*/ 404873 w 607614"/>
              <a:gd name="connsiteY1" fmla="*/ 495278 h 606761"/>
              <a:gd name="connsiteX2" fmla="*/ 404873 w 607614"/>
              <a:gd name="connsiteY2" fmla="*/ 515747 h 606761"/>
              <a:gd name="connsiteX3" fmla="*/ 385135 w 607614"/>
              <a:gd name="connsiteY3" fmla="*/ 515747 h 606761"/>
              <a:gd name="connsiteX4" fmla="*/ 435211 w 607614"/>
              <a:gd name="connsiteY4" fmla="*/ 464940 h 606761"/>
              <a:gd name="connsiteX5" fmla="*/ 455680 w 607614"/>
              <a:gd name="connsiteY5" fmla="*/ 464940 h 606761"/>
              <a:gd name="connsiteX6" fmla="*/ 455680 w 607614"/>
              <a:gd name="connsiteY6" fmla="*/ 485409 h 606761"/>
              <a:gd name="connsiteX7" fmla="*/ 435211 w 607614"/>
              <a:gd name="connsiteY7" fmla="*/ 485409 h 606761"/>
              <a:gd name="connsiteX8" fmla="*/ 334206 w 607614"/>
              <a:gd name="connsiteY8" fmla="*/ 464940 h 606761"/>
              <a:gd name="connsiteX9" fmla="*/ 354675 w 607614"/>
              <a:gd name="connsiteY9" fmla="*/ 464940 h 606761"/>
              <a:gd name="connsiteX10" fmla="*/ 354675 w 607614"/>
              <a:gd name="connsiteY10" fmla="*/ 485409 h 606761"/>
              <a:gd name="connsiteX11" fmla="*/ 334206 w 607614"/>
              <a:gd name="connsiteY11" fmla="*/ 485409 h 606761"/>
              <a:gd name="connsiteX12" fmla="*/ 385135 w 607614"/>
              <a:gd name="connsiteY12" fmla="*/ 434602 h 606761"/>
              <a:gd name="connsiteX13" fmla="*/ 404873 w 607614"/>
              <a:gd name="connsiteY13" fmla="*/ 434602 h 606761"/>
              <a:gd name="connsiteX14" fmla="*/ 404873 w 607614"/>
              <a:gd name="connsiteY14" fmla="*/ 455071 h 606761"/>
              <a:gd name="connsiteX15" fmla="*/ 385135 w 607614"/>
              <a:gd name="connsiteY15" fmla="*/ 455071 h 606761"/>
              <a:gd name="connsiteX16" fmla="*/ 465549 w 607614"/>
              <a:gd name="connsiteY16" fmla="*/ 424733 h 606761"/>
              <a:gd name="connsiteX17" fmla="*/ 486140 w 607614"/>
              <a:gd name="connsiteY17" fmla="*/ 424733 h 606761"/>
              <a:gd name="connsiteX18" fmla="*/ 486140 w 607614"/>
              <a:gd name="connsiteY18" fmla="*/ 445202 h 606761"/>
              <a:gd name="connsiteX19" fmla="*/ 465549 w 607614"/>
              <a:gd name="connsiteY19" fmla="*/ 445202 h 606761"/>
              <a:gd name="connsiteX20" fmla="*/ 303868 w 607614"/>
              <a:gd name="connsiteY20" fmla="*/ 424733 h 606761"/>
              <a:gd name="connsiteX21" fmla="*/ 324337 w 607614"/>
              <a:gd name="connsiteY21" fmla="*/ 424733 h 606761"/>
              <a:gd name="connsiteX22" fmla="*/ 324337 w 607614"/>
              <a:gd name="connsiteY22" fmla="*/ 445202 h 606761"/>
              <a:gd name="connsiteX23" fmla="*/ 303868 w 607614"/>
              <a:gd name="connsiteY23" fmla="*/ 445202 h 606761"/>
              <a:gd name="connsiteX24" fmla="*/ 252944 w 607614"/>
              <a:gd name="connsiteY24" fmla="*/ 404248 h 606761"/>
              <a:gd name="connsiteX25" fmla="*/ 394943 w 607614"/>
              <a:gd name="connsiteY25" fmla="*/ 536232 h 606761"/>
              <a:gd name="connsiteX26" fmla="*/ 536942 w 607614"/>
              <a:gd name="connsiteY26" fmla="*/ 404248 h 606761"/>
              <a:gd name="connsiteX27" fmla="*/ 243072 w 607614"/>
              <a:gd name="connsiteY27" fmla="*/ 384526 h 606761"/>
              <a:gd name="connsiteX28" fmla="*/ 546814 w 607614"/>
              <a:gd name="connsiteY28" fmla="*/ 384526 h 606761"/>
              <a:gd name="connsiteX29" fmla="*/ 556685 w 607614"/>
              <a:gd name="connsiteY29" fmla="*/ 394387 h 606761"/>
              <a:gd name="connsiteX30" fmla="*/ 394943 w 607614"/>
              <a:gd name="connsiteY30" fmla="*/ 555954 h 606761"/>
              <a:gd name="connsiteX31" fmla="*/ 233201 w 607614"/>
              <a:gd name="connsiteY31" fmla="*/ 394387 h 606761"/>
              <a:gd name="connsiteX32" fmla="*/ 243072 w 607614"/>
              <a:gd name="connsiteY32" fmla="*/ 384526 h 606761"/>
              <a:gd name="connsiteX33" fmla="*/ 70667 w 607614"/>
              <a:gd name="connsiteY33" fmla="*/ 373926 h 606761"/>
              <a:gd name="connsiteX34" fmla="*/ 91141 w 607614"/>
              <a:gd name="connsiteY34" fmla="*/ 373926 h 606761"/>
              <a:gd name="connsiteX35" fmla="*/ 91141 w 607614"/>
              <a:gd name="connsiteY35" fmla="*/ 404264 h 606761"/>
              <a:gd name="connsiteX36" fmla="*/ 121474 w 607614"/>
              <a:gd name="connsiteY36" fmla="*/ 404264 h 606761"/>
              <a:gd name="connsiteX37" fmla="*/ 121474 w 607614"/>
              <a:gd name="connsiteY37" fmla="*/ 424742 h 606761"/>
              <a:gd name="connsiteX38" fmla="*/ 91141 w 607614"/>
              <a:gd name="connsiteY38" fmla="*/ 424742 h 606761"/>
              <a:gd name="connsiteX39" fmla="*/ 91141 w 607614"/>
              <a:gd name="connsiteY39" fmla="*/ 455080 h 606761"/>
              <a:gd name="connsiteX40" fmla="*/ 121474 w 607614"/>
              <a:gd name="connsiteY40" fmla="*/ 455080 h 606761"/>
              <a:gd name="connsiteX41" fmla="*/ 121474 w 607614"/>
              <a:gd name="connsiteY41" fmla="*/ 475559 h 606761"/>
              <a:gd name="connsiteX42" fmla="*/ 91141 w 607614"/>
              <a:gd name="connsiteY42" fmla="*/ 475559 h 606761"/>
              <a:gd name="connsiteX43" fmla="*/ 91141 w 607614"/>
              <a:gd name="connsiteY43" fmla="*/ 505897 h 606761"/>
              <a:gd name="connsiteX44" fmla="*/ 121474 w 607614"/>
              <a:gd name="connsiteY44" fmla="*/ 505897 h 606761"/>
              <a:gd name="connsiteX45" fmla="*/ 121474 w 607614"/>
              <a:gd name="connsiteY45" fmla="*/ 525616 h 606761"/>
              <a:gd name="connsiteX46" fmla="*/ 91141 w 607614"/>
              <a:gd name="connsiteY46" fmla="*/ 525616 h 606761"/>
              <a:gd name="connsiteX47" fmla="*/ 91141 w 607614"/>
              <a:gd name="connsiteY47" fmla="*/ 555954 h 606761"/>
              <a:gd name="connsiteX48" fmla="*/ 70667 w 607614"/>
              <a:gd name="connsiteY48" fmla="*/ 555954 h 606761"/>
              <a:gd name="connsiteX49" fmla="*/ 506609 w 607614"/>
              <a:gd name="connsiteY49" fmla="*/ 343588 h 606761"/>
              <a:gd name="connsiteX50" fmla="*/ 526347 w 607614"/>
              <a:gd name="connsiteY50" fmla="*/ 343588 h 606761"/>
              <a:gd name="connsiteX51" fmla="*/ 526347 w 607614"/>
              <a:gd name="connsiteY51" fmla="*/ 364057 h 606761"/>
              <a:gd name="connsiteX52" fmla="*/ 506609 w 607614"/>
              <a:gd name="connsiteY52" fmla="*/ 364057 h 606761"/>
              <a:gd name="connsiteX53" fmla="*/ 252939 w 607614"/>
              <a:gd name="connsiteY53" fmla="*/ 343588 h 606761"/>
              <a:gd name="connsiteX54" fmla="*/ 273408 w 607614"/>
              <a:gd name="connsiteY54" fmla="*/ 343588 h 606761"/>
              <a:gd name="connsiteX55" fmla="*/ 273408 w 607614"/>
              <a:gd name="connsiteY55" fmla="*/ 364057 h 606761"/>
              <a:gd name="connsiteX56" fmla="*/ 252939 w 607614"/>
              <a:gd name="connsiteY56" fmla="*/ 364057 h 606761"/>
              <a:gd name="connsiteX57" fmla="*/ 395004 w 607614"/>
              <a:gd name="connsiteY57" fmla="*/ 323850 h 606761"/>
              <a:gd name="connsiteX58" fmla="*/ 415473 w 607614"/>
              <a:gd name="connsiteY58" fmla="*/ 323850 h 606761"/>
              <a:gd name="connsiteX59" fmla="*/ 415473 w 607614"/>
              <a:gd name="connsiteY59" fmla="*/ 343588 h 606761"/>
              <a:gd name="connsiteX60" fmla="*/ 395004 w 607614"/>
              <a:gd name="connsiteY60" fmla="*/ 343588 h 606761"/>
              <a:gd name="connsiteX61" fmla="*/ 313737 w 607614"/>
              <a:gd name="connsiteY61" fmla="*/ 313250 h 606761"/>
              <a:gd name="connsiteX62" fmla="*/ 334206 w 607614"/>
              <a:gd name="connsiteY62" fmla="*/ 313250 h 606761"/>
              <a:gd name="connsiteX63" fmla="*/ 334206 w 607614"/>
              <a:gd name="connsiteY63" fmla="*/ 333719 h 606761"/>
              <a:gd name="connsiteX64" fmla="*/ 313737 w 607614"/>
              <a:gd name="connsiteY64" fmla="*/ 333719 h 606761"/>
              <a:gd name="connsiteX65" fmla="*/ 445811 w 607614"/>
              <a:gd name="connsiteY65" fmla="*/ 293511 h 606761"/>
              <a:gd name="connsiteX66" fmla="*/ 465549 w 607614"/>
              <a:gd name="connsiteY66" fmla="*/ 293511 h 606761"/>
              <a:gd name="connsiteX67" fmla="*/ 465549 w 607614"/>
              <a:gd name="connsiteY67" fmla="*/ 313249 h 606761"/>
              <a:gd name="connsiteX68" fmla="*/ 445811 w 607614"/>
              <a:gd name="connsiteY68" fmla="*/ 313249 h 606761"/>
              <a:gd name="connsiteX69" fmla="*/ 9874 w 607614"/>
              <a:gd name="connsiteY69" fmla="*/ 282911 h 606761"/>
              <a:gd name="connsiteX70" fmla="*/ 182298 w 607614"/>
              <a:gd name="connsiteY70" fmla="*/ 282911 h 606761"/>
              <a:gd name="connsiteX71" fmla="*/ 182298 w 607614"/>
              <a:gd name="connsiteY71" fmla="*/ 303388 h 606761"/>
              <a:gd name="connsiteX72" fmla="*/ 20508 w 607614"/>
              <a:gd name="connsiteY72" fmla="*/ 303388 h 606761"/>
              <a:gd name="connsiteX73" fmla="*/ 20508 w 607614"/>
              <a:gd name="connsiteY73" fmla="*/ 323866 h 606761"/>
              <a:gd name="connsiteX74" fmla="*/ 161790 w 607614"/>
              <a:gd name="connsiteY74" fmla="*/ 323866 h 606761"/>
              <a:gd name="connsiteX75" fmla="*/ 161790 w 607614"/>
              <a:gd name="connsiteY75" fmla="*/ 343585 h 606761"/>
              <a:gd name="connsiteX76" fmla="*/ 40257 w 607614"/>
              <a:gd name="connsiteY76" fmla="*/ 343585 h 606761"/>
              <a:gd name="connsiteX77" fmla="*/ 40257 w 607614"/>
              <a:gd name="connsiteY77" fmla="*/ 576424 h 606761"/>
              <a:gd name="connsiteX78" fmla="*/ 50891 w 607614"/>
              <a:gd name="connsiteY78" fmla="*/ 586284 h 606761"/>
              <a:gd name="connsiteX79" fmla="*/ 252939 w 607614"/>
              <a:gd name="connsiteY79" fmla="*/ 586284 h 606761"/>
              <a:gd name="connsiteX80" fmla="*/ 252939 w 607614"/>
              <a:gd name="connsiteY80" fmla="*/ 606761 h 606761"/>
              <a:gd name="connsiteX81" fmla="*/ 50891 w 607614"/>
              <a:gd name="connsiteY81" fmla="*/ 606761 h 606761"/>
              <a:gd name="connsiteX82" fmla="*/ 20508 w 607614"/>
              <a:gd name="connsiteY82" fmla="*/ 576424 h 606761"/>
              <a:gd name="connsiteX83" fmla="*/ 20508 w 607614"/>
              <a:gd name="connsiteY83" fmla="*/ 343585 h 606761"/>
              <a:gd name="connsiteX84" fmla="*/ 9874 w 607614"/>
              <a:gd name="connsiteY84" fmla="*/ 343585 h 606761"/>
              <a:gd name="connsiteX85" fmla="*/ 0 w 607614"/>
              <a:gd name="connsiteY85" fmla="*/ 333726 h 606761"/>
              <a:gd name="connsiteX86" fmla="*/ 0 w 607614"/>
              <a:gd name="connsiteY86" fmla="*/ 293529 h 606761"/>
              <a:gd name="connsiteX87" fmla="*/ 9874 w 607614"/>
              <a:gd name="connsiteY87" fmla="*/ 282911 h 606761"/>
              <a:gd name="connsiteX88" fmla="*/ 364544 w 607614"/>
              <a:gd name="connsiteY88" fmla="*/ 252573 h 606761"/>
              <a:gd name="connsiteX89" fmla="*/ 385135 w 607614"/>
              <a:gd name="connsiteY89" fmla="*/ 252573 h 606761"/>
              <a:gd name="connsiteX90" fmla="*/ 385135 w 607614"/>
              <a:gd name="connsiteY90" fmla="*/ 273042 h 606761"/>
              <a:gd name="connsiteX91" fmla="*/ 364544 w 607614"/>
              <a:gd name="connsiteY91" fmla="*/ 273042 h 606761"/>
              <a:gd name="connsiteX92" fmla="*/ 151934 w 607614"/>
              <a:gd name="connsiteY92" fmla="*/ 232835 h 606761"/>
              <a:gd name="connsiteX93" fmla="*/ 172403 w 607614"/>
              <a:gd name="connsiteY93" fmla="*/ 232835 h 606761"/>
              <a:gd name="connsiteX94" fmla="*/ 172403 w 607614"/>
              <a:gd name="connsiteY94" fmla="*/ 252573 h 606761"/>
              <a:gd name="connsiteX95" fmla="*/ 151934 w 607614"/>
              <a:gd name="connsiteY95" fmla="*/ 252573 h 606761"/>
              <a:gd name="connsiteX96" fmla="*/ 30338 w 607614"/>
              <a:gd name="connsiteY96" fmla="*/ 232835 h 606761"/>
              <a:gd name="connsiteX97" fmla="*/ 50929 w 607614"/>
              <a:gd name="connsiteY97" fmla="*/ 232835 h 606761"/>
              <a:gd name="connsiteX98" fmla="*/ 50929 w 607614"/>
              <a:gd name="connsiteY98" fmla="*/ 252573 h 606761"/>
              <a:gd name="connsiteX99" fmla="*/ 30338 w 607614"/>
              <a:gd name="connsiteY99" fmla="*/ 252573 h 606761"/>
              <a:gd name="connsiteX100" fmla="*/ 91136 w 607614"/>
              <a:gd name="connsiteY100" fmla="*/ 182028 h 606761"/>
              <a:gd name="connsiteX101" fmla="*/ 111605 w 607614"/>
              <a:gd name="connsiteY101" fmla="*/ 182028 h 606761"/>
              <a:gd name="connsiteX102" fmla="*/ 111605 w 607614"/>
              <a:gd name="connsiteY102" fmla="*/ 202497 h 606761"/>
              <a:gd name="connsiteX103" fmla="*/ 91136 w 607614"/>
              <a:gd name="connsiteY103" fmla="*/ 202497 h 606761"/>
              <a:gd name="connsiteX104" fmla="*/ 142065 w 607614"/>
              <a:gd name="connsiteY104" fmla="*/ 121352 h 606761"/>
              <a:gd name="connsiteX105" fmla="*/ 161803 w 607614"/>
              <a:gd name="connsiteY105" fmla="*/ 121352 h 606761"/>
              <a:gd name="connsiteX106" fmla="*/ 161803 w 607614"/>
              <a:gd name="connsiteY106" fmla="*/ 141821 h 606761"/>
              <a:gd name="connsiteX107" fmla="*/ 142065 w 607614"/>
              <a:gd name="connsiteY107" fmla="*/ 141821 h 606761"/>
              <a:gd name="connsiteX108" fmla="*/ 40207 w 607614"/>
              <a:gd name="connsiteY108" fmla="*/ 100883 h 606761"/>
              <a:gd name="connsiteX109" fmla="*/ 60798 w 607614"/>
              <a:gd name="connsiteY109" fmla="*/ 100883 h 606761"/>
              <a:gd name="connsiteX110" fmla="*/ 60798 w 607614"/>
              <a:gd name="connsiteY110" fmla="*/ 121352 h 606761"/>
              <a:gd name="connsiteX111" fmla="*/ 40207 w 607614"/>
              <a:gd name="connsiteY111" fmla="*/ 121352 h 606761"/>
              <a:gd name="connsiteX112" fmla="*/ 354687 w 607614"/>
              <a:gd name="connsiteY112" fmla="*/ 100874 h 606761"/>
              <a:gd name="connsiteX113" fmla="*/ 354687 w 607614"/>
              <a:gd name="connsiteY113" fmla="*/ 199472 h 606761"/>
              <a:gd name="connsiteX114" fmla="*/ 346332 w 607614"/>
              <a:gd name="connsiteY114" fmla="*/ 209332 h 606761"/>
              <a:gd name="connsiteX115" fmla="*/ 202779 w 607614"/>
              <a:gd name="connsiteY115" fmla="*/ 394394 h 606761"/>
              <a:gd name="connsiteX116" fmla="*/ 394943 w 607614"/>
              <a:gd name="connsiteY116" fmla="*/ 586283 h 606761"/>
              <a:gd name="connsiteX117" fmla="*/ 587107 w 607614"/>
              <a:gd name="connsiteY117" fmla="*/ 394394 h 606761"/>
              <a:gd name="connsiteX118" fmla="*/ 443553 w 607614"/>
              <a:gd name="connsiteY118" fmla="*/ 209332 h 606761"/>
              <a:gd name="connsiteX119" fmla="*/ 435198 w 607614"/>
              <a:gd name="connsiteY119" fmla="*/ 199472 h 606761"/>
              <a:gd name="connsiteX120" fmla="*/ 435198 w 607614"/>
              <a:gd name="connsiteY120" fmla="*/ 100874 h 606761"/>
              <a:gd name="connsiteX121" fmla="*/ 293924 w 607614"/>
              <a:gd name="connsiteY121" fmla="*/ 20478 h 606761"/>
              <a:gd name="connsiteX122" fmla="*/ 293924 w 607614"/>
              <a:gd name="connsiteY122" fmla="*/ 40198 h 606761"/>
              <a:gd name="connsiteX123" fmla="*/ 435198 w 607614"/>
              <a:gd name="connsiteY123" fmla="*/ 40198 h 606761"/>
              <a:gd name="connsiteX124" fmla="*/ 435198 w 607614"/>
              <a:gd name="connsiteY124" fmla="*/ 60676 h 606761"/>
              <a:gd name="connsiteX125" fmla="*/ 293924 w 607614"/>
              <a:gd name="connsiteY125" fmla="*/ 60676 h 606761"/>
              <a:gd name="connsiteX126" fmla="*/ 293924 w 607614"/>
              <a:gd name="connsiteY126" fmla="*/ 70536 h 606761"/>
              <a:gd name="connsiteX127" fmla="*/ 297722 w 607614"/>
              <a:gd name="connsiteY127" fmla="*/ 81154 h 606761"/>
              <a:gd name="connsiteX128" fmla="*/ 344054 w 607614"/>
              <a:gd name="connsiteY128" fmla="*/ 81154 h 606761"/>
              <a:gd name="connsiteX129" fmla="*/ 445832 w 607614"/>
              <a:gd name="connsiteY129" fmla="*/ 81154 h 606761"/>
              <a:gd name="connsiteX130" fmla="*/ 492164 w 607614"/>
              <a:gd name="connsiteY130" fmla="*/ 81154 h 606761"/>
              <a:gd name="connsiteX131" fmla="*/ 495962 w 607614"/>
              <a:gd name="connsiteY131" fmla="*/ 70536 h 606761"/>
              <a:gd name="connsiteX132" fmla="*/ 495962 w 607614"/>
              <a:gd name="connsiteY132" fmla="*/ 20478 h 606761"/>
              <a:gd name="connsiteX133" fmla="*/ 283290 w 607614"/>
              <a:gd name="connsiteY133" fmla="*/ 0 h 606761"/>
              <a:gd name="connsiteX134" fmla="*/ 506596 w 607614"/>
              <a:gd name="connsiteY134" fmla="*/ 0 h 606761"/>
              <a:gd name="connsiteX135" fmla="*/ 516470 w 607614"/>
              <a:gd name="connsiteY135" fmla="*/ 9860 h 606761"/>
              <a:gd name="connsiteX136" fmla="*/ 516470 w 607614"/>
              <a:gd name="connsiteY136" fmla="*/ 70536 h 606761"/>
              <a:gd name="connsiteX137" fmla="*/ 492164 w 607614"/>
              <a:gd name="connsiteY137" fmla="*/ 100874 h 606761"/>
              <a:gd name="connsiteX138" fmla="*/ 455706 w 607614"/>
              <a:gd name="connsiteY138" fmla="*/ 100874 h 606761"/>
              <a:gd name="connsiteX139" fmla="*/ 455706 w 607614"/>
              <a:gd name="connsiteY139" fmla="*/ 191129 h 606761"/>
              <a:gd name="connsiteX140" fmla="*/ 607614 w 607614"/>
              <a:gd name="connsiteY140" fmla="*/ 394394 h 606761"/>
              <a:gd name="connsiteX141" fmla="*/ 394943 w 607614"/>
              <a:gd name="connsiteY141" fmla="*/ 606761 h 606761"/>
              <a:gd name="connsiteX142" fmla="*/ 182272 w 607614"/>
              <a:gd name="connsiteY142" fmla="*/ 394394 h 606761"/>
              <a:gd name="connsiteX143" fmla="*/ 334180 w 607614"/>
              <a:gd name="connsiteY143" fmla="*/ 191129 h 606761"/>
              <a:gd name="connsiteX144" fmla="*/ 334180 w 607614"/>
              <a:gd name="connsiteY144" fmla="*/ 100874 h 606761"/>
              <a:gd name="connsiteX145" fmla="*/ 297722 w 607614"/>
              <a:gd name="connsiteY145" fmla="*/ 100874 h 606761"/>
              <a:gd name="connsiteX146" fmla="*/ 273416 w 607614"/>
              <a:gd name="connsiteY146" fmla="*/ 70536 h 606761"/>
              <a:gd name="connsiteX147" fmla="*/ 273416 w 607614"/>
              <a:gd name="connsiteY147" fmla="*/ 9860 h 606761"/>
              <a:gd name="connsiteX148" fmla="*/ 283290 w 607614"/>
              <a:gd name="connsiteY148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607614" h="606761">
                <a:moveTo>
                  <a:pt x="385135" y="495278"/>
                </a:moveTo>
                <a:lnTo>
                  <a:pt x="404873" y="495278"/>
                </a:lnTo>
                <a:lnTo>
                  <a:pt x="404873" y="515747"/>
                </a:lnTo>
                <a:lnTo>
                  <a:pt x="385135" y="515747"/>
                </a:lnTo>
                <a:close/>
                <a:moveTo>
                  <a:pt x="435211" y="464940"/>
                </a:moveTo>
                <a:lnTo>
                  <a:pt x="455680" y="464940"/>
                </a:lnTo>
                <a:lnTo>
                  <a:pt x="455680" y="485409"/>
                </a:lnTo>
                <a:lnTo>
                  <a:pt x="435211" y="485409"/>
                </a:lnTo>
                <a:close/>
                <a:moveTo>
                  <a:pt x="334206" y="464940"/>
                </a:moveTo>
                <a:lnTo>
                  <a:pt x="354675" y="464940"/>
                </a:lnTo>
                <a:lnTo>
                  <a:pt x="354675" y="485409"/>
                </a:lnTo>
                <a:lnTo>
                  <a:pt x="334206" y="485409"/>
                </a:lnTo>
                <a:close/>
                <a:moveTo>
                  <a:pt x="385135" y="434602"/>
                </a:moveTo>
                <a:lnTo>
                  <a:pt x="404873" y="434602"/>
                </a:lnTo>
                <a:lnTo>
                  <a:pt x="404873" y="455071"/>
                </a:lnTo>
                <a:lnTo>
                  <a:pt x="385135" y="455071"/>
                </a:lnTo>
                <a:close/>
                <a:moveTo>
                  <a:pt x="465549" y="424733"/>
                </a:moveTo>
                <a:lnTo>
                  <a:pt x="486140" y="424733"/>
                </a:lnTo>
                <a:lnTo>
                  <a:pt x="486140" y="445202"/>
                </a:lnTo>
                <a:lnTo>
                  <a:pt x="465549" y="445202"/>
                </a:lnTo>
                <a:close/>
                <a:moveTo>
                  <a:pt x="303868" y="424733"/>
                </a:moveTo>
                <a:lnTo>
                  <a:pt x="324337" y="424733"/>
                </a:lnTo>
                <a:lnTo>
                  <a:pt x="324337" y="445202"/>
                </a:lnTo>
                <a:lnTo>
                  <a:pt x="303868" y="445202"/>
                </a:lnTo>
                <a:close/>
                <a:moveTo>
                  <a:pt x="252944" y="404248"/>
                </a:moveTo>
                <a:cubicBezTo>
                  <a:pt x="258259" y="478584"/>
                  <a:pt x="319767" y="536232"/>
                  <a:pt x="394943" y="536232"/>
                </a:cubicBezTo>
                <a:cubicBezTo>
                  <a:pt x="470119" y="536232"/>
                  <a:pt x="530867" y="478584"/>
                  <a:pt x="536942" y="404248"/>
                </a:cubicBezTo>
                <a:close/>
                <a:moveTo>
                  <a:pt x="243072" y="384526"/>
                </a:moveTo>
                <a:lnTo>
                  <a:pt x="546814" y="384526"/>
                </a:lnTo>
                <a:cubicBezTo>
                  <a:pt x="552888" y="384526"/>
                  <a:pt x="556685" y="388318"/>
                  <a:pt x="556685" y="394387"/>
                </a:cubicBezTo>
                <a:cubicBezTo>
                  <a:pt x="556685" y="483135"/>
                  <a:pt x="483787" y="555954"/>
                  <a:pt x="394943" y="555954"/>
                </a:cubicBezTo>
                <a:cubicBezTo>
                  <a:pt x="306099" y="555954"/>
                  <a:pt x="233201" y="483135"/>
                  <a:pt x="233201" y="394387"/>
                </a:cubicBezTo>
                <a:cubicBezTo>
                  <a:pt x="233201" y="388318"/>
                  <a:pt x="236998" y="384526"/>
                  <a:pt x="243072" y="384526"/>
                </a:cubicBezTo>
                <a:close/>
                <a:moveTo>
                  <a:pt x="70667" y="373926"/>
                </a:moveTo>
                <a:lnTo>
                  <a:pt x="91141" y="373926"/>
                </a:lnTo>
                <a:lnTo>
                  <a:pt x="91141" y="404264"/>
                </a:lnTo>
                <a:lnTo>
                  <a:pt x="121474" y="404264"/>
                </a:lnTo>
                <a:lnTo>
                  <a:pt x="121474" y="424742"/>
                </a:lnTo>
                <a:lnTo>
                  <a:pt x="91141" y="424742"/>
                </a:lnTo>
                <a:lnTo>
                  <a:pt x="91141" y="455080"/>
                </a:lnTo>
                <a:lnTo>
                  <a:pt x="121474" y="455080"/>
                </a:lnTo>
                <a:lnTo>
                  <a:pt x="121474" y="475559"/>
                </a:lnTo>
                <a:lnTo>
                  <a:pt x="91141" y="475559"/>
                </a:lnTo>
                <a:lnTo>
                  <a:pt x="91141" y="505897"/>
                </a:lnTo>
                <a:lnTo>
                  <a:pt x="121474" y="505897"/>
                </a:lnTo>
                <a:lnTo>
                  <a:pt x="121474" y="525616"/>
                </a:lnTo>
                <a:lnTo>
                  <a:pt x="91141" y="525616"/>
                </a:lnTo>
                <a:lnTo>
                  <a:pt x="91141" y="555954"/>
                </a:lnTo>
                <a:lnTo>
                  <a:pt x="70667" y="555954"/>
                </a:lnTo>
                <a:close/>
                <a:moveTo>
                  <a:pt x="506609" y="343588"/>
                </a:moveTo>
                <a:lnTo>
                  <a:pt x="526347" y="343588"/>
                </a:lnTo>
                <a:lnTo>
                  <a:pt x="526347" y="364057"/>
                </a:lnTo>
                <a:lnTo>
                  <a:pt x="506609" y="364057"/>
                </a:lnTo>
                <a:close/>
                <a:moveTo>
                  <a:pt x="252939" y="343588"/>
                </a:moveTo>
                <a:lnTo>
                  <a:pt x="273408" y="343588"/>
                </a:lnTo>
                <a:lnTo>
                  <a:pt x="273408" y="364057"/>
                </a:lnTo>
                <a:lnTo>
                  <a:pt x="252939" y="364057"/>
                </a:lnTo>
                <a:close/>
                <a:moveTo>
                  <a:pt x="395004" y="323850"/>
                </a:moveTo>
                <a:lnTo>
                  <a:pt x="415473" y="323850"/>
                </a:lnTo>
                <a:lnTo>
                  <a:pt x="415473" y="343588"/>
                </a:lnTo>
                <a:lnTo>
                  <a:pt x="395004" y="343588"/>
                </a:lnTo>
                <a:close/>
                <a:moveTo>
                  <a:pt x="313737" y="313250"/>
                </a:moveTo>
                <a:lnTo>
                  <a:pt x="334206" y="313250"/>
                </a:lnTo>
                <a:lnTo>
                  <a:pt x="334206" y="333719"/>
                </a:lnTo>
                <a:lnTo>
                  <a:pt x="313737" y="333719"/>
                </a:lnTo>
                <a:close/>
                <a:moveTo>
                  <a:pt x="445811" y="293511"/>
                </a:moveTo>
                <a:lnTo>
                  <a:pt x="465549" y="293511"/>
                </a:lnTo>
                <a:lnTo>
                  <a:pt x="465549" y="313249"/>
                </a:lnTo>
                <a:lnTo>
                  <a:pt x="445811" y="313249"/>
                </a:lnTo>
                <a:close/>
                <a:moveTo>
                  <a:pt x="9874" y="282911"/>
                </a:moveTo>
                <a:lnTo>
                  <a:pt x="182298" y="282911"/>
                </a:lnTo>
                <a:lnTo>
                  <a:pt x="182298" y="303388"/>
                </a:lnTo>
                <a:lnTo>
                  <a:pt x="20508" y="303388"/>
                </a:lnTo>
                <a:lnTo>
                  <a:pt x="20508" y="323866"/>
                </a:lnTo>
                <a:lnTo>
                  <a:pt x="161790" y="323866"/>
                </a:lnTo>
                <a:lnTo>
                  <a:pt x="161790" y="343585"/>
                </a:lnTo>
                <a:lnTo>
                  <a:pt x="40257" y="343585"/>
                </a:lnTo>
                <a:lnTo>
                  <a:pt x="40257" y="576424"/>
                </a:lnTo>
                <a:cubicBezTo>
                  <a:pt x="40257" y="582491"/>
                  <a:pt x="44815" y="586284"/>
                  <a:pt x="50891" y="586284"/>
                </a:cubicBezTo>
                <a:lnTo>
                  <a:pt x="252939" y="586284"/>
                </a:lnTo>
                <a:lnTo>
                  <a:pt x="252939" y="606761"/>
                </a:lnTo>
                <a:lnTo>
                  <a:pt x="50891" y="606761"/>
                </a:lnTo>
                <a:cubicBezTo>
                  <a:pt x="33421" y="606761"/>
                  <a:pt x="20508" y="593868"/>
                  <a:pt x="20508" y="576424"/>
                </a:cubicBezTo>
                <a:lnTo>
                  <a:pt x="20508" y="343585"/>
                </a:lnTo>
                <a:lnTo>
                  <a:pt x="9874" y="343585"/>
                </a:lnTo>
                <a:cubicBezTo>
                  <a:pt x="3798" y="343585"/>
                  <a:pt x="0" y="339793"/>
                  <a:pt x="0" y="333726"/>
                </a:cubicBezTo>
                <a:lnTo>
                  <a:pt x="0" y="293529"/>
                </a:lnTo>
                <a:cubicBezTo>
                  <a:pt x="0" y="287461"/>
                  <a:pt x="3798" y="282911"/>
                  <a:pt x="9874" y="282911"/>
                </a:cubicBezTo>
                <a:close/>
                <a:moveTo>
                  <a:pt x="364544" y="252573"/>
                </a:moveTo>
                <a:lnTo>
                  <a:pt x="385135" y="252573"/>
                </a:lnTo>
                <a:lnTo>
                  <a:pt x="385135" y="273042"/>
                </a:lnTo>
                <a:lnTo>
                  <a:pt x="364544" y="273042"/>
                </a:lnTo>
                <a:close/>
                <a:moveTo>
                  <a:pt x="151934" y="232835"/>
                </a:moveTo>
                <a:lnTo>
                  <a:pt x="172403" y="232835"/>
                </a:lnTo>
                <a:lnTo>
                  <a:pt x="172403" y="252573"/>
                </a:lnTo>
                <a:lnTo>
                  <a:pt x="151934" y="252573"/>
                </a:lnTo>
                <a:close/>
                <a:moveTo>
                  <a:pt x="30338" y="232835"/>
                </a:moveTo>
                <a:lnTo>
                  <a:pt x="50929" y="232835"/>
                </a:lnTo>
                <a:lnTo>
                  <a:pt x="50929" y="252573"/>
                </a:lnTo>
                <a:lnTo>
                  <a:pt x="30338" y="252573"/>
                </a:lnTo>
                <a:close/>
                <a:moveTo>
                  <a:pt x="91136" y="182028"/>
                </a:moveTo>
                <a:lnTo>
                  <a:pt x="111605" y="182028"/>
                </a:lnTo>
                <a:lnTo>
                  <a:pt x="111605" y="202497"/>
                </a:lnTo>
                <a:lnTo>
                  <a:pt x="91136" y="202497"/>
                </a:lnTo>
                <a:close/>
                <a:moveTo>
                  <a:pt x="142065" y="121352"/>
                </a:moveTo>
                <a:lnTo>
                  <a:pt x="161803" y="121352"/>
                </a:lnTo>
                <a:lnTo>
                  <a:pt x="161803" y="141821"/>
                </a:lnTo>
                <a:lnTo>
                  <a:pt x="142065" y="141821"/>
                </a:lnTo>
                <a:close/>
                <a:moveTo>
                  <a:pt x="40207" y="100883"/>
                </a:moveTo>
                <a:lnTo>
                  <a:pt x="60798" y="100883"/>
                </a:lnTo>
                <a:lnTo>
                  <a:pt x="60798" y="121352"/>
                </a:lnTo>
                <a:lnTo>
                  <a:pt x="40207" y="121352"/>
                </a:lnTo>
                <a:close/>
                <a:moveTo>
                  <a:pt x="354687" y="100874"/>
                </a:moveTo>
                <a:lnTo>
                  <a:pt x="354687" y="199472"/>
                </a:lnTo>
                <a:cubicBezTo>
                  <a:pt x="354687" y="204023"/>
                  <a:pt x="351649" y="208574"/>
                  <a:pt x="346332" y="209332"/>
                </a:cubicBezTo>
                <a:cubicBezTo>
                  <a:pt x="261264" y="230569"/>
                  <a:pt x="202779" y="307173"/>
                  <a:pt x="202779" y="394394"/>
                </a:cubicBezTo>
                <a:cubicBezTo>
                  <a:pt x="202779" y="500578"/>
                  <a:pt x="288607" y="586283"/>
                  <a:pt x="394943" y="586283"/>
                </a:cubicBezTo>
                <a:cubicBezTo>
                  <a:pt x="501279" y="586283"/>
                  <a:pt x="587107" y="500578"/>
                  <a:pt x="587107" y="394394"/>
                </a:cubicBezTo>
                <a:cubicBezTo>
                  <a:pt x="587107" y="307173"/>
                  <a:pt x="527863" y="230569"/>
                  <a:pt x="443553" y="209332"/>
                </a:cubicBezTo>
                <a:cubicBezTo>
                  <a:pt x="439756" y="208574"/>
                  <a:pt x="435198" y="204023"/>
                  <a:pt x="435198" y="199472"/>
                </a:cubicBezTo>
                <a:lnTo>
                  <a:pt x="435198" y="100874"/>
                </a:lnTo>
                <a:close/>
                <a:moveTo>
                  <a:pt x="293924" y="20478"/>
                </a:moveTo>
                <a:lnTo>
                  <a:pt x="293924" y="40198"/>
                </a:lnTo>
                <a:lnTo>
                  <a:pt x="435198" y="40198"/>
                </a:lnTo>
                <a:lnTo>
                  <a:pt x="435198" y="60676"/>
                </a:lnTo>
                <a:lnTo>
                  <a:pt x="293924" y="60676"/>
                </a:lnTo>
                <a:lnTo>
                  <a:pt x="293924" y="70536"/>
                </a:lnTo>
                <a:cubicBezTo>
                  <a:pt x="293924" y="76603"/>
                  <a:pt x="296962" y="81154"/>
                  <a:pt x="297722" y="81154"/>
                </a:cubicBezTo>
                <a:lnTo>
                  <a:pt x="344054" y="81154"/>
                </a:lnTo>
                <a:lnTo>
                  <a:pt x="445832" y="81154"/>
                </a:lnTo>
                <a:lnTo>
                  <a:pt x="492164" y="81154"/>
                </a:lnTo>
                <a:cubicBezTo>
                  <a:pt x="492924" y="81154"/>
                  <a:pt x="495962" y="76603"/>
                  <a:pt x="495962" y="70536"/>
                </a:cubicBezTo>
                <a:lnTo>
                  <a:pt x="495962" y="20478"/>
                </a:lnTo>
                <a:close/>
                <a:moveTo>
                  <a:pt x="283290" y="0"/>
                </a:moveTo>
                <a:lnTo>
                  <a:pt x="506596" y="0"/>
                </a:lnTo>
                <a:cubicBezTo>
                  <a:pt x="512672" y="0"/>
                  <a:pt x="516470" y="3792"/>
                  <a:pt x="516470" y="9860"/>
                </a:cubicBezTo>
                <a:lnTo>
                  <a:pt x="516470" y="70536"/>
                </a:lnTo>
                <a:cubicBezTo>
                  <a:pt x="516470" y="87980"/>
                  <a:pt x="505076" y="100874"/>
                  <a:pt x="492164" y="100874"/>
                </a:cubicBezTo>
                <a:lnTo>
                  <a:pt x="455706" y="100874"/>
                </a:lnTo>
                <a:lnTo>
                  <a:pt x="455706" y="191129"/>
                </a:lnTo>
                <a:cubicBezTo>
                  <a:pt x="546092" y="217675"/>
                  <a:pt x="607614" y="300346"/>
                  <a:pt x="607614" y="394394"/>
                </a:cubicBezTo>
                <a:cubicBezTo>
                  <a:pt x="607614" y="511955"/>
                  <a:pt x="512672" y="606761"/>
                  <a:pt x="394943" y="606761"/>
                </a:cubicBezTo>
                <a:cubicBezTo>
                  <a:pt x="277214" y="606761"/>
                  <a:pt x="182272" y="511955"/>
                  <a:pt x="182272" y="394394"/>
                </a:cubicBezTo>
                <a:cubicBezTo>
                  <a:pt x="182272" y="300346"/>
                  <a:pt x="243794" y="218434"/>
                  <a:pt x="334180" y="191129"/>
                </a:cubicBezTo>
                <a:lnTo>
                  <a:pt x="334180" y="100874"/>
                </a:lnTo>
                <a:lnTo>
                  <a:pt x="297722" y="100874"/>
                </a:lnTo>
                <a:cubicBezTo>
                  <a:pt x="284810" y="100874"/>
                  <a:pt x="273416" y="87980"/>
                  <a:pt x="273416" y="70536"/>
                </a:cubicBezTo>
                <a:lnTo>
                  <a:pt x="273416" y="9860"/>
                </a:lnTo>
                <a:cubicBezTo>
                  <a:pt x="273416" y="3792"/>
                  <a:pt x="277214" y="0"/>
                  <a:pt x="2832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3" name="laptop-pie-chart-on-screen_38877"/>
          <p:cNvSpPr>
            <a:spLocks noChangeAspect="1"/>
          </p:cNvSpPr>
          <p:nvPr/>
        </p:nvSpPr>
        <p:spPr bwMode="auto">
          <a:xfrm>
            <a:off x="7801125" y="2668475"/>
            <a:ext cx="885825" cy="88448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607639" h="606722">
                <a:moveTo>
                  <a:pt x="325518" y="530864"/>
                </a:moveTo>
                <a:lnTo>
                  <a:pt x="347182" y="530864"/>
                </a:lnTo>
                <a:lnTo>
                  <a:pt x="347182" y="552528"/>
                </a:lnTo>
                <a:lnTo>
                  <a:pt x="325518" y="552528"/>
                </a:lnTo>
                <a:close/>
                <a:moveTo>
                  <a:pt x="401392" y="498392"/>
                </a:moveTo>
                <a:lnTo>
                  <a:pt x="401392" y="541671"/>
                </a:lnTo>
                <a:lnTo>
                  <a:pt x="466551" y="541671"/>
                </a:lnTo>
                <a:lnTo>
                  <a:pt x="466551" y="498392"/>
                </a:lnTo>
                <a:close/>
                <a:moveTo>
                  <a:pt x="401392" y="455024"/>
                </a:moveTo>
                <a:lnTo>
                  <a:pt x="401392" y="476708"/>
                </a:lnTo>
                <a:lnTo>
                  <a:pt x="477410" y="476708"/>
                </a:lnTo>
                <a:cubicBezTo>
                  <a:pt x="483374" y="476708"/>
                  <a:pt x="488270" y="481507"/>
                  <a:pt x="488270" y="487550"/>
                </a:cubicBezTo>
                <a:lnTo>
                  <a:pt x="488270" y="552513"/>
                </a:lnTo>
                <a:cubicBezTo>
                  <a:pt x="488270" y="558556"/>
                  <a:pt x="483374" y="563354"/>
                  <a:pt x="477410" y="563354"/>
                </a:cubicBezTo>
                <a:lnTo>
                  <a:pt x="403439" y="563354"/>
                </a:lnTo>
                <a:cubicBezTo>
                  <a:pt x="407890" y="575974"/>
                  <a:pt x="419818" y="585038"/>
                  <a:pt x="433971" y="585038"/>
                </a:cubicBezTo>
                <a:lnTo>
                  <a:pt x="520761" y="585038"/>
                </a:lnTo>
                <a:cubicBezTo>
                  <a:pt x="538742" y="585038"/>
                  <a:pt x="553340" y="570464"/>
                  <a:pt x="553340" y="552513"/>
                </a:cubicBezTo>
                <a:lnTo>
                  <a:pt x="553340" y="455024"/>
                </a:lnTo>
                <a:close/>
                <a:moveTo>
                  <a:pt x="303797" y="433343"/>
                </a:moveTo>
                <a:lnTo>
                  <a:pt x="325518" y="433343"/>
                </a:lnTo>
                <a:lnTo>
                  <a:pt x="325518" y="455029"/>
                </a:lnTo>
                <a:lnTo>
                  <a:pt x="314658" y="455029"/>
                </a:lnTo>
                <a:lnTo>
                  <a:pt x="314658" y="465872"/>
                </a:lnTo>
                <a:cubicBezTo>
                  <a:pt x="314658" y="471827"/>
                  <a:pt x="309850" y="476715"/>
                  <a:pt x="303797" y="476715"/>
                </a:cubicBezTo>
                <a:lnTo>
                  <a:pt x="292936" y="476715"/>
                </a:lnTo>
                <a:lnTo>
                  <a:pt x="292936" y="487558"/>
                </a:lnTo>
                <a:cubicBezTo>
                  <a:pt x="292936" y="493512"/>
                  <a:pt x="288129" y="498400"/>
                  <a:pt x="282165" y="498400"/>
                </a:cubicBezTo>
                <a:lnTo>
                  <a:pt x="271305" y="498400"/>
                </a:lnTo>
                <a:lnTo>
                  <a:pt x="271305" y="509243"/>
                </a:lnTo>
                <a:cubicBezTo>
                  <a:pt x="271305" y="515198"/>
                  <a:pt x="266408" y="519997"/>
                  <a:pt x="260444" y="519997"/>
                </a:cubicBezTo>
                <a:lnTo>
                  <a:pt x="238723" y="519997"/>
                </a:lnTo>
                <a:lnTo>
                  <a:pt x="238723" y="498400"/>
                </a:lnTo>
                <a:lnTo>
                  <a:pt x="249584" y="498400"/>
                </a:lnTo>
                <a:lnTo>
                  <a:pt x="249584" y="487558"/>
                </a:lnTo>
                <a:cubicBezTo>
                  <a:pt x="249584" y="481514"/>
                  <a:pt x="254391" y="476715"/>
                  <a:pt x="260444" y="476715"/>
                </a:cubicBezTo>
                <a:lnTo>
                  <a:pt x="271305" y="476715"/>
                </a:lnTo>
                <a:lnTo>
                  <a:pt x="271305" y="465872"/>
                </a:lnTo>
                <a:cubicBezTo>
                  <a:pt x="271305" y="459828"/>
                  <a:pt x="276112" y="455029"/>
                  <a:pt x="282165" y="455029"/>
                </a:cubicBezTo>
                <a:lnTo>
                  <a:pt x="292936" y="455029"/>
                </a:lnTo>
                <a:lnTo>
                  <a:pt x="292936" y="444186"/>
                </a:lnTo>
                <a:cubicBezTo>
                  <a:pt x="292936" y="438231"/>
                  <a:pt x="297833" y="433343"/>
                  <a:pt x="303797" y="433343"/>
                </a:cubicBezTo>
                <a:close/>
                <a:moveTo>
                  <a:pt x="173546" y="422493"/>
                </a:moveTo>
                <a:cubicBezTo>
                  <a:pt x="161617" y="422493"/>
                  <a:pt x="151914" y="432268"/>
                  <a:pt x="151914" y="444175"/>
                </a:cubicBezTo>
                <a:cubicBezTo>
                  <a:pt x="151914" y="456171"/>
                  <a:pt x="161617" y="465856"/>
                  <a:pt x="173546" y="465856"/>
                </a:cubicBezTo>
                <a:cubicBezTo>
                  <a:pt x="185564" y="465856"/>
                  <a:pt x="195267" y="456171"/>
                  <a:pt x="195267" y="444175"/>
                </a:cubicBezTo>
                <a:cubicBezTo>
                  <a:pt x="195267" y="432268"/>
                  <a:pt x="185564" y="422493"/>
                  <a:pt x="173546" y="422493"/>
                </a:cubicBezTo>
                <a:close/>
                <a:moveTo>
                  <a:pt x="368902" y="400814"/>
                </a:moveTo>
                <a:lnTo>
                  <a:pt x="368902" y="433340"/>
                </a:lnTo>
                <a:lnTo>
                  <a:pt x="390621" y="433340"/>
                </a:lnTo>
                <a:lnTo>
                  <a:pt x="564200" y="433340"/>
                </a:lnTo>
                <a:lnTo>
                  <a:pt x="585919" y="433340"/>
                </a:lnTo>
                <a:lnTo>
                  <a:pt x="585919" y="400814"/>
                </a:lnTo>
                <a:close/>
                <a:moveTo>
                  <a:pt x="173546" y="400812"/>
                </a:moveTo>
                <a:cubicBezTo>
                  <a:pt x="197493" y="400812"/>
                  <a:pt x="216988" y="420272"/>
                  <a:pt x="216988" y="444175"/>
                </a:cubicBezTo>
                <a:cubicBezTo>
                  <a:pt x="216988" y="468077"/>
                  <a:pt x="197493" y="487537"/>
                  <a:pt x="173546" y="487537"/>
                </a:cubicBezTo>
                <a:cubicBezTo>
                  <a:pt x="149688" y="487537"/>
                  <a:pt x="130193" y="468077"/>
                  <a:pt x="130193" y="444175"/>
                </a:cubicBezTo>
                <a:cubicBezTo>
                  <a:pt x="130193" y="420272"/>
                  <a:pt x="149688" y="400812"/>
                  <a:pt x="173546" y="400812"/>
                </a:cubicBezTo>
                <a:close/>
                <a:moveTo>
                  <a:pt x="358042" y="379219"/>
                </a:moveTo>
                <a:lnTo>
                  <a:pt x="596779" y="379219"/>
                </a:lnTo>
                <a:cubicBezTo>
                  <a:pt x="602743" y="379219"/>
                  <a:pt x="607639" y="384018"/>
                  <a:pt x="607639" y="390061"/>
                </a:cubicBezTo>
                <a:lnTo>
                  <a:pt x="607639" y="444182"/>
                </a:lnTo>
                <a:cubicBezTo>
                  <a:pt x="607639" y="450225"/>
                  <a:pt x="602743" y="455024"/>
                  <a:pt x="596779" y="455024"/>
                </a:cubicBezTo>
                <a:lnTo>
                  <a:pt x="575060" y="455024"/>
                </a:lnTo>
                <a:lnTo>
                  <a:pt x="575060" y="552513"/>
                </a:lnTo>
                <a:cubicBezTo>
                  <a:pt x="575060" y="582372"/>
                  <a:pt x="550759" y="606722"/>
                  <a:pt x="520761" y="606722"/>
                </a:cubicBezTo>
                <a:lnTo>
                  <a:pt x="433971" y="606722"/>
                </a:lnTo>
                <a:cubicBezTo>
                  <a:pt x="404062" y="606722"/>
                  <a:pt x="379761" y="582372"/>
                  <a:pt x="379761" y="552513"/>
                </a:cubicBezTo>
                <a:lnTo>
                  <a:pt x="379761" y="455024"/>
                </a:lnTo>
                <a:lnTo>
                  <a:pt x="358042" y="455024"/>
                </a:lnTo>
                <a:cubicBezTo>
                  <a:pt x="351989" y="455024"/>
                  <a:pt x="347182" y="450225"/>
                  <a:pt x="347182" y="444182"/>
                </a:cubicBezTo>
                <a:lnTo>
                  <a:pt x="347182" y="390061"/>
                </a:lnTo>
                <a:cubicBezTo>
                  <a:pt x="347182" y="384018"/>
                  <a:pt x="351989" y="379219"/>
                  <a:pt x="358042" y="379219"/>
                </a:cubicBezTo>
                <a:close/>
                <a:moveTo>
                  <a:pt x="184387" y="335821"/>
                </a:moveTo>
                <a:lnTo>
                  <a:pt x="206121" y="335821"/>
                </a:lnTo>
                <a:lnTo>
                  <a:pt x="206121" y="357555"/>
                </a:lnTo>
                <a:lnTo>
                  <a:pt x="184387" y="357555"/>
                </a:lnTo>
                <a:close/>
                <a:moveTo>
                  <a:pt x="86795" y="335821"/>
                </a:moveTo>
                <a:lnTo>
                  <a:pt x="108529" y="335821"/>
                </a:lnTo>
                <a:lnTo>
                  <a:pt x="108529" y="357555"/>
                </a:lnTo>
                <a:lnTo>
                  <a:pt x="86795" y="357555"/>
                </a:lnTo>
                <a:close/>
                <a:moveTo>
                  <a:pt x="420011" y="284873"/>
                </a:moveTo>
                <a:lnTo>
                  <a:pt x="433977" y="298911"/>
                </a:lnTo>
                <a:lnTo>
                  <a:pt x="448032" y="284873"/>
                </a:lnTo>
                <a:lnTo>
                  <a:pt x="463332" y="300244"/>
                </a:lnTo>
                <a:lnTo>
                  <a:pt x="449366" y="314193"/>
                </a:lnTo>
                <a:lnTo>
                  <a:pt x="463332" y="328231"/>
                </a:lnTo>
                <a:lnTo>
                  <a:pt x="448032" y="343513"/>
                </a:lnTo>
                <a:lnTo>
                  <a:pt x="433977" y="329564"/>
                </a:lnTo>
                <a:lnTo>
                  <a:pt x="420011" y="343513"/>
                </a:lnTo>
                <a:lnTo>
                  <a:pt x="404622" y="328231"/>
                </a:lnTo>
                <a:lnTo>
                  <a:pt x="418677" y="314193"/>
                </a:lnTo>
                <a:lnTo>
                  <a:pt x="404622" y="300244"/>
                </a:lnTo>
                <a:close/>
                <a:moveTo>
                  <a:pt x="141105" y="249197"/>
                </a:moveTo>
                <a:cubicBezTo>
                  <a:pt x="135053" y="249197"/>
                  <a:pt x="130247" y="253998"/>
                  <a:pt x="130247" y="260043"/>
                </a:cubicBezTo>
                <a:cubicBezTo>
                  <a:pt x="130247" y="266000"/>
                  <a:pt x="135053" y="270890"/>
                  <a:pt x="141105" y="270890"/>
                </a:cubicBezTo>
                <a:cubicBezTo>
                  <a:pt x="147068" y="270890"/>
                  <a:pt x="151963" y="266000"/>
                  <a:pt x="151963" y="260043"/>
                </a:cubicBezTo>
                <a:cubicBezTo>
                  <a:pt x="151963" y="253998"/>
                  <a:pt x="147068" y="249197"/>
                  <a:pt x="141105" y="249197"/>
                </a:cubicBezTo>
                <a:close/>
                <a:moveTo>
                  <a:pt x="336328" y="249167"/>
                </a:moveTo>
                <a:lnTo>
                  <a:pt x="358049" y="249167"/>
                </a:lnTo>
                <a:lnTo>
                  <a:pt x="358049" y="270853"/>
                </a:lnTo>
                <a:lnTo>
                  <a:pt x="347188" y="270853"/>
                </a:lnTo>
                <a:lnTo>
                  <a:pt x="347188" y="281696"/>
                </a:lnTo>
                <a:cubicBezTo>
                  <a:pt x="347188" y="287651"/>
                  <a:pt x="342292" y="292450"/>
                  <a:pt x="336328" y="292450"/>
                </a:cubicBezTo>
                <a:lnTo>
                  <a:pt x="325467" y="292450"/>
                </a:lnTo>
                <a:lnTo>
                  <a:pt x="325467" y="303293"/>
                </a:lnTo>
                <a:cubicBezTo>
                  <a:pt x="325467" y="309336"/>
                  <a:pt x="320660" y="314136"/>
                  <a:pt x="314607" y="314136"/>
                </a:cubicBezTo>
                <a:lnTo>
                  <a:pt x="303746" y="314136"/>
                </a:lnTo>
                <a:lnTo>
                  <a:pt x="303746" y="324978"/>
                </a:lnTo>
                <a:cubicBezTo>
                  <a:pt x="303746" y="331022"/>
                  <a:pt x="298939" y="335821"/>
                  <a:pt x="292886" y="335821"/>
                </a:cubicBezTo>
                <a:lnTo>
                  <a:pt x="271254" y="335821"/>
                </a:lnTo>
                <a:lnTo>
                  <a:pt x="271254" y="314136"/>
                </a:lnTo>
                <a:lnTo>
                  <a:pt x="282115" y="314136"/>
                </a:lnTo>
                <a:lnTo>
                  <a:pt x="282115" y="303293"/>
                </a:lnTo>
                <a:cubicBezTo>
                  <a:pt x="282115" y="297338"/>
                  <a:pt x="286922" y="292450"/>
                  <a:pt x="292886" y="292450"/>
                </a:cubicBezTo>
                <a:lnTo>
                  <a:pt x="303746" y="292450"/>
                </a:lnTo>
                <a:lnTo>
                  <a:pt x="303746" y="281696"/>
                </a:lnTo>
                <a:cubicBezTo>
                  <a:pt x="303746" y="275652"/>
                  <a:pt x="308643" y="270853"/>
                  <a:pt x="314607" y="270853"/>
                </a:cubicBezTo>
                <a:lnTo>
                  <a:pt x="325467" y="270853"/>
                </a:lnTo>
                <a:lnTo>
                  <a:pt x="325467" y="260010"/>
                </a:lnTo>
                <a:cubicBezTo>
                  <a:pt x="325467" y="253967"/>
                  <a:pt x="330364" y="249167"/>
                  <a:pt x="336328" y="249167"/>
                </a:cubicBezTo>
                <a:close/>
                <a:moveTo>
                  <a:pt x="141105" y="227503"/>
                </a:moveTo>
                <a:cubicBezTo>
                  <a:pt x="158995" y="227503"/>
                  <a:pt x="173591" y="242084"/>
                  <a:pt x="173591" y="260043"/>
                </a:cubicBezTo>
                <a:cubicBezTo>
                  <a:pt x="173591" y="277914"/>
                  <a:pt x="158995" y="292494"/>
                  <a:pt x="141105" y="292494"/>
                </a:cubicBezTo>
                <a:cubicBezTo>
                  <a:pt x="123126" y="292494"/>
                  <a:pt x="108530" y="277914"/>
                  <a:pt x="108530" y="260043"/>
                </a:cubicBezTo>
                <a:cubicBezTo>
                  <a:pt x="108530" y="242084"/>
                  <a:pt x="123126" y="227503"/>
                  <a:pt x="141105" y="227503"/>
                </a:cubicBezTo>
                <a:close/>
                <a:moveTo>
                  <a:pt x="504576" y="205850"/>
                </a:moveTo>
                <a:cubicBezTo>
                  <a:pt x="495583" y="205850"/>
                  <a:pt x="488282" y="213134"/>
                  <a:pt x="488282" y="222105"/>
                </a:cubicBezTo>
                <a:cubicBezTo>
                  <a:pt x="488282" y="231077"/>
                  <a:pt x="495583" y="238361"/>
                  <a:pt x="504576" y="238361"/>
                </a:cubicBezTo>
                <a:cubicBezTo>
                  <a:pt x="513480" y="238361"/>
                  <a:pt x="520781" y="231077"/>
                  <a:pt x="520781" y="222105"/>
                </a:cubicBezTo>
                <a:cubicBezTo>
                  <a:pt x="520781" y="213134"/>
                  <a:pt x="513480" y="205850"/>
                  <a:pt x="504576" y="205850"/>
                </a:cubicBezTo>
                <a:close/>
                <a:moveTo>
                  <a:pt x="450263" y="205850"/>
                </a:moveTo>
                <a:cubicBezTo>
                  <a:pt x="441270" y="205850"/>
                  <a:pt x="433969" y="213134"/>
                  <a:pt x="433969" y="222105"/>
                </a:cubicBezTo>
                <a:cubicBezTo>
                  <a:pt x="433969" y="231077"/>
                  <a:pt x="441270" y="238361"/>
                  <a:pt x="450263" y="238361"/>
                </a:cubicBezTo>
                <a:cubicBezTo>
                  <a:pt x="459256" y="238361"/>
                  <a:pt x="466557" y="231077"/>
                  <a:pt x="466557" y="222105"/>
                </a:cubicBezTo>
                <a:cubicBezTo>
                  <a:pt x="466557" y="213134"/>
                  <a:pt x="459256" y="205850"/>
                  <a:pt x="450263" y="205850"/>
                </a:cubicBezTo>
                <a:close/>
                <a:moveTo>
                  <a:pt x="450263" y="184176"/>
                </a:moveTo>
                <a:cubicBezTo>
                  <a:pt x="460947" y="184176"/>
                  <a:pt x="470474" y="188618"/>
                  <a:pt x="477420" y="195635"/>
                </a:cubicBezTo>
                <a:cubicBezTo>
                  <a:pt x="484276" y="188618"/>
                  <a:pt x="493892" y="184176"/>
                  <a:pt x="504576" y="184176"/>
                </a:cubicBezTo>
                <a:cubicBezTo>
                  <a:pt x="525501" y="184176"/>
                  <a:pt x="542507" y="201231"/>
                  <a:pt x="542507" y="222105"/>
                </a:cubicBezTo>
                <a:cubicBezTo>
                  <a:pt x="542507" y="242980"/>
                  <a:pt x="525501" y="260034"/>
                  <a:pt x="504576" y="260034"/>
                </a:cubicBezTo>
                <a:cubicBezTo>
                  <a:pt x="493892" y="260034"/>
                  <a:pt x="484276" y="255593"/>
                  <a:pt x="477420" y="248576"/>
                </a:cubicBezTo>
                <a:cubicBezTo>
                  <a:pt x="470474" y="255593"/>
                  <a:pt x="460947" y="260034"/>
                  <a:pt x="450263" y="260034"/>
                </a:cubicBezTo>
                <a:cubicBezTo>
                  <a:pt x="429338" y="260034"/>
                  <a:pt x="412243" y="242980"/>
                  <a:pt x="412243" y="222105"/>
                </a:cubicBezTo>
                <a:cubicBezTo>
                  <a:pt x="412243" y="201231"/>
                  <a:pt x="429338" y="184176"/>
                  <a:pt x="450263" y="184176"/>
                </a:cubicBezTo>
                <a:close/>
                <a:moveTo>
                  <a:pt x="211590" y="162548"/>
                </a:moveTo>
                <a:cubicBezTo>
                  <a:pt x="202602" y="162548"/>
                  <a:pt x="195305" y="169841"/>
                  <a:pt x="195305" y="178734"/>
                </a:cubicBezTo>
                <a:cubicBezTo>
                  <a:pt x="195305" y="187716"/>
                  <a:pt x="202602" y="195008"/>
                  <a:pt x="211590" y="195008"/>
                </a:cubicBezTo>
                <a:cubicBezTo>
                  <a:pt x="220579" y="195008"/>
                  <a:pt x="227876" y="187716"/>
                  <a:pt x="227876" y="178734"/>
                </a:cubicBezTo>
                <a:cubicBezTo>
                  <a:pt x="227876" y="169841"/>
                  <a:pt x="220579" y="162548"/>
                  <a:pt x="211590" y="162548"/>
                </a:cubicBezTo>
                <a:close/>
                <a:moveTo>
                  <a:pt x="108530" y="151716"/>
                </a:moveTo>
                <a:lnTo>
                  <a:pt x="130194" y="151716"/>
                </a:lnTo>
                <a:lnTo>
                  <a:pt x="130194" y="173309"/>
                </a:lnTo>
                <a:lnTo>
                  <a:pt x="108530" y="173309"/>
                </a:lnTo>
                <a:close/>
                <a:moveTo>
                  <a:pt x="211590" y="140849"/>
                </a:moveTo>
                <a:cubicBezTo>
                  <a:pt x="232504" y="140849"/>
                  <a:pt x="249590" y="157835"/>
                  <a:pt x="249590" y="178734"/>
                </a:cubicBezTo>
                <a:cubicBezTo>
                  <a:pt x="249590" y="199721"/>
                  <a:pt x="232504" y="216707"/>
                  <a:pt x="211590" y="216707"/>
                </a:cubicBezTo>
                <a:cubicBezTo>
                  <a:pt x="190677" y="216707"/>
                  <a:pt x="173591" y="199721"/>
                  <a:pt x="173591" y="178734"/>
                </a:cubicBezTo>
                <a:cubicBezTo>
                  <a:pt x="173591" y="157835"/>
                  <a:pt x="190677" y="140849"/>
                  <a:pt x="211590" y="140849"/>
                </a:cubicBezTo>
                <a:close/>
                <a:moveTo>
                  <a:pt x="455712" y="119185"/>
                </a:moveTo>
                <a:lnTo>
                  <a:pt x="477446" y="119185"/>
                </a:lnTo>
                <a:lnTo>
                  <a:pt x="477446" y="140849"/>
                </a:lnTo>
                <a:lnTo>
                  <a:pt x="455712" y="140849"/>
                </a:lnTo>
                <a:close/>
                <a:moveTo>
                  <a:pt x="390628" y="108318"/>
                </a:moveTo>
                <a:lnTo>
                  <a:pt x="412243" y="108318"/>
                </a:lnTo>
                <a:lnTo>
                  <a:pt x="412243" y="130004"/>
                </a:lnTo>
                <a:lnTo>
                  <a:pt x="401391" y="130004"/>
                </a:lnTo>
                <a:lnTo>
                  <a:pt x="401391" y="140847"/>
                </a:lnTo>
                <a:cubicBezTo>
                  <a:pt x="401391" y="146802"/>
                  <a:pt x="396588" y="151690"/>
                  <a:pt x="390628" y="151690"/>
                </a:cubicBezTo>
                <a:lnTo>
                  <a:pt x="379777" y="151690"/>
                </a:lnTo>
                <a:lnTo>
                  <a:pt x="379777" y="162533"/>
                </a:lnTo>
                <a:cubicBezTo>
                  <a:pt x="379777" y="168487"/>
                  <a:pt x="374885" y="173287"/>
                  <a:pt x="368925" y="173287"/>
                </a:cubicBezTo>
                <a:lnTo>
                  <a:pt x="358073" y="173287"/>
                </a:lnTo>
                <a:lnTo>
                  <a:pt x="358073" y="184129"/>
                </a:lnTo>
                <a:cubicBezTo>
                  <a:pt x="358073" y="190173"/>
                  <a:pt x="353181" y="194972"/>
                  <a:pt x="347221" y="194972"/>
                </a:cubicBezTo>
                <a:lnTo>
                  <a:pt x="325518" y="194972"/>
                </a:lnTo>
                <a:lnTo>
                  <a:pt x="325518" y="173287"/>
                </a:lnTo>
                <a:lnTo>
                  <a:pt x="336370" y="173287"/>
                </a:lnTo>
                <a:lnTo>
                  <a:pt x="336370" y="162533"/>
                </a:lnTo>
                <a:cubicBezTo>
                  <a:pt x="336370" y="156489"/>
                  <a:pt x="341262" y="151690"/>
                  <a:pt x="347221" y="151690"/>
                </a:cubicBezTo>
                <a:lnTo>
                  <a:pt x="358073" y="151690"/>
                </a:lnTo>
                <a:lnTo>
                  <a:pt x="358073" y="140847"/>
                </a:lnTo>
                <a:cubicBezTo>
                  <a:pt x="358073" y="134803"/>
                  <a:pt x="362876" y="130004"/>
                  <a:pt x="368925" y="130004"/>
                </a:cubicBezTo>
                <a:lnTo>
                  <a:pt x="379777" y="130004"/>
                </a:lnTo>
                <a:lnTo>
                  <a:pt x="379777" y="119161"/>
                </a:lnTo>
                <a:cubicBezTo>
                  <a:pt x="379777" y="113206"/>
                  <a:pt x="384580" y="108318"/>
                  <a:pt x="390628" y="108318"/>
                </a:cubicBezTo>
                <a:close/>
                <a:moveTo>
                  <a:pt x="278951" y="57299"/>
                </a:moveTo>
                <a:lnTo>
                  <a:pt x="292917" y="71354"/>
                </a:lnTo>
                <a:lnTo>
                  <a:pt x="306972" y="57299"/>
                </a:lnTo>
                <a:lnTo>
                  <a:pt x="322272" y="72688"/>
                </a:lnTo>
                <a:lnTo>
                  <a:pt x="308306" y="86654"/>
                </a:lnTo>
                <a:lnTo>
                  <a:pt x="322272" y="100709"/>
                </a:lnTo>
                <a:lnTo>
                  <a:pt x="306972" y="116009"/>
                </a:lnTo>
                <a:lnTo>
                  <a:pt x="292917" y="102043"/>
                </a:lnTo>
                <a:lnTo>
                  <a:pt x="278951" y="116009"/>
                </a:lnTo>
                <a:lnTo>
                  <a:pt x="263562" y="100709"/>
                </a:lnTo>
                <a:lnTo>
                  <a:pt x="277617" y="86654"/>
                </a:lnTo>
                <a:lnTo>
                  <a:pt x="263562" y="72688"/>
                </a:lnTo>
                <a:close/>
                <a:moveTo>
                  <a:pt x="303775" y="0"/>
                </a:moveTo>
                <a:cubicBezTo>
                  <a:pt x="471283" y="0"/>
                  <a:pt x="607639" y="136062"/>
                  <a:pt x="607639" y="303317"/>
                </a:cubicBezTo>
                <a:cubicBezTo>
                  <a:pt x="607639" y="322246"/>
                  <a:pt x="605859" y="341176"/>
                  <a:pt x="602388" y="359483"/>
                </a:cubicBezTo>
                <a:lnTo>
                  <a:pt x="581115" y="355484"/>
                </a:lnTo>
                <a:cubicBezTo>
                  <a:pt x="584320" y="338421"/>
                  <a:pt x="585922" y="320913"/>
                  <a:pt x="585922" y="303317"/>
                </a:cubicBezTo>
                <a:cubicBezTo>
                  <a:pt x="585922" y="148059"/>
                  <a:pt x="459356" y="21684"/>
                  <a:pt x="303775" y="21684"/>
                </a:cubicBezTo>
                <a:cubicBezTo>
                  <a:pt x="148283" y="21684"/>
                  <a:pt x="21717" y="148059"/>
                  <a:pt x="21717" y="303317"/>
                </a:cubicBezTo>
                <a:cubicBezTo>
                  <a:pt x="21717" y="458663"/>
                  <a:pt x="148283" y="585038"/>
                  <a:pt x="303775" y="585038"/>
                </a:cubicBezTo>
                <a:cubicBezTo>
                  <a:pt x="321398" y="585038"/>
                  <a:pt x="338932" y="583438"/>
                  <a:pt x="356021" y="580239"/>
                </a:cubicBezTo>
                <a:lnTo>
                  <a:pt x="360026" y="601479"/>
                </a:lnTo>
                <a:cubicBezTo>
                  <a:pt x="341691" y="604945"/>
                  <a:pt x="322733" y="606722"/>
                  <a:pt x="303775" y="606722"/>
                </a:cubicBezTo>
                <a:cubicBezTo>
                  <a:pt x="136267" y="606722"/>
                  <a:pt x="0" y="470572"/>
                  <a:pt x="0" y="303317"/>
                </a:cubicBezTo>
                <a:cubicBezTo>
                  <a:pt x="0" y="136062"/>
                  <a:pt x="136267" y="0"/>
                  <a:pt x="3037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6" name="laptop-pie-chart-on-screen_38877"/>
          <p:cNvSpPr>
            <a:spLocks noChangeAspect="1"/>
          </p:cNvSpPr>
          <p:nvPr/>
        </p:nvSpPr>
        <p:spPr bwMode="auto">
          <a:xfrm>
            <a:off x="9938609" y="2668472"/>
            <a:ext cx="885825" cy="88449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9614" h="608697">
                <a:moveTo>
                  <a:pt x="452361" y="451668"/>
                </a:moveTo>
                <a:lnTo>
                  <a:pt x="452361" y="490879"/>
                </a:lnTo>
                <a:lnTo>
                  <a:pt x="530988" y="490879"/>
                </a:lnTo>
                <a:lnTo>
                  <a:pt x="530988" y="451668"/>
                </a:lnTo>
                <a:close/>
                <a:moveTo>
                  <a:pt x="452361" y="392758"/>
                </a:moveTo>
                <a:lnTo>
                  <a:pt x="452361" y="431970"/>
                </a:lnTo>
                <a:lnTo>
                  <a:pt x="530988" y="431970"/>
                </a:lnTo>
                <a:lnTo>
                  <a:pt x="530988" y="392758"/>
                </a:lnTo>
                <a:close/>
                <a:moveTo>
                  <a:pt x="294963" y="343583"/>
                </a:moveTo>
                <a:lnTo>
                  <a:pt x="314651" y="343583"/>
                </a:lnTo>
                <a:lnTo>
                  <a:pt x="314651" y="363341"/>
                </a:lnTo>
                <a:lnTo>
                  <a:pt x="294963" y="363341"/>
                </a:lnTo>
                <a:close/>
                <a:moveTo>
                  <a:pt x="58993" y="343583"/>
                </a:moveTo>
                <a:lnTo>
                  <a:pt x="275346" y="343583"/>
                </a:lnTo>
                <a:lnTo>
                  <a:pt x="275346" y="363341"/>
                </a:lnTo>
                <a:lnTo>
                  <a:pt x="58993" y="363341"/>
                </a:lnTo>
                <a:close/>
                <a:moveTo>
                  <a:pt x="452361" y="333849"/>
                </a:moveTo>
                <a:lnTo>
                  <a:pt x="452361" y="373061"/>
                </a:lnTo>
                <a:lnTo>
                  <a:pt x="530988" y="373061"/>
                </a:lnTo>
                <a:lnTo>
                  <a:pt x="530988" y="333849"/>
                </a:lnTo>
                <a:close/>
                <a:moveTo>
                  <a:pt x="41762" y="324022"/>
                </a:moveTo>
                <a:lnTo>
                  <a:pt x="58356" y="589093"/>
                </a:lnTo>
                <a:lnTo>
                  <a:pt x="315287" y="589093"/>
                </a:lnTo>
                <a:lnTo>
                  <a:pt x="331881" y="324022"/>
                </a:lnTo>
                <a:close/>
                <a:moveTo>
                  <a:pt x="452361" y="274940"/>
                </a:moveTo>
                <a:lnTo>
                  <a:pt x="452361" y="314151"/>
                </a:lnTo>
                <a:lnTo>
                  <a:pt x="530988" y="314151"/>
                </a:lnTo>
                <a:lnTo>
                  <a:pt x="530988" y="274940"/>
                </a:lnTo>
                <a:close/>
                <a:moveTo>
                  <a:pt x="39365" y="255270"/>
                </a:moveTo>
                <a:lnTo>
                  <a:pt x="39365" y="284722"/>
                </a:lnTo>
                <a:lnTo>
                  <a:pt x="40563" y="304418"/>
                </a:lnTo>
                <a:lnTo>
                  <a:pt x="333080" y="304418"/>
                </a:lnTo>
                <a:lnTo>
                  <a:pt x="334370" y="284170"/>
                </a:lnTo>
                <a:lnTo>
                  <a:pt x="334370" y="255270"/>
                </a:lnTo>
                <a:close/>
                <a:moveTo>
                  <a:pt x="413002" y="255242"/>
                </a:moveTo>
                <a:lnTo>
                  <a:pt x="413002" y="510577"/>
                </a:lnTo>
                <a:cubicBezTo>
                  <a:pt x="413002" y="553838"/>
                  <a:pt x="448306" y="589092"/>
                  <a:pt x="491628" y="589092"/>
                </a:cubicBezTo>
                <a:cubicBezTo>
                  <a:pt x="535043" y="589092"/>
                  <a:pt x="570347" y="553838"/>
                  <a:pt x="570347" y="510577"/>
                </a:cubicBezTo>
                <a:lnTo>
                  <a:pt x="570347" y="255242"/>
                </a:lnTo>
                <a:lnTo>
                  <a:pt x="550621" y="255242"/>
                </a:lnTo>
                <a:lnTo>
                  <a:pt x="550621" y="510577"/>
                </a:lnTo>
                <a:lnTo>
                  <a:pt x="432636" y="510577"/>
                </a:lnTo>
                <a:lnTo>
                  <a:pt x="432636" y="255242"/>
                </a:lnTo>
                <a:close/>
                <a:moveTo>
                  <a:pt x="452361" y="216031"/>
                </a:moveTo>
                <a:lnTo>
                  <a:pt x="452361" y="255242"/>
                </a:lnTo>
                <a:lnTo>
                  <a:pt x="530988" y="255242"/>
                </a:lnTo>
                <a:lnTo>
                  <a:pt x="530988" y="216031"/>
                </a:lnTo>
                <a:close/>
                <a:moveTo>
                  <a:pt x="19636" y="157157"/>
                </a:moveTo>
                <a:lnTo>
                  <a:pt x="19636" y="235666"/>
                </a:lnTo>
                <a:lnTo>
                  <a:pt x="354007" y="235666"/>
                </a:lnTo>
                <a:lnTo>
                  <a:pt x="354007" y="157157"/>
                </a:lnTo>
                <a:lnTo>
                  <a:pt x="334370" y="157157"/>
                </a:lnTo>
                <a:lnTo>
                  <a:pt x="334370" y="216061"/>
                </a:lnTo>
                <a:lnTo>
                  <a:pt x="314642" y="216061"/>
                </a:lnTo>
                <a:lnTo>
                  <a:pt x="314642" y="157157"/>
                </a:lnTo>
                <a:lnTo>
                  <a:pt x="295006" y="157157"/>
                </a:lnTo>
                <a:lnTo>
                  <a:pt x="295006" y="216061"/>
                </a:lnTo>
                <a:lnTo>
                  <a:pt x="275369" y="216061"/>
                </a:lnTo>
                <a:lnTo>
                  <a:pt x="275369" y="157157"/>
                </a:lnTo>
                <a:lnTo>
                  <a:pt x="255641" y="157157"/>
                </a:lnTo>
                <a:lnTo>
                  <a:pt x="255641" y="216061"/>
                </a:lnTo>
                <a:lnTo>
                  <a:pt x="236004" y="216061"/>
                </a:lnTo>
                <a:lnTo>
                  <a:pt x="236004" y="157157"/>
                </a:lnTo>
                <a:lnTo>
                  <a:pt x="216368" y="157157"/>
                </a:lnTo>
                <a:lnTo>
                  <a:pt x="216368" y="216061"/>
                </a:lnTo>
                <a:lnTo>
                  <a:pt x="196640" y="216061"/>
                </a:lnTo>
                <a:lnTo>
                  <a:pt x="196640" y="157157"/>
                </a:lnTo>
                <a:lnTo>
                  <a:pt x="177003" y="157157"/>
                </a:lnTo>
                <a:lnTo>
                  <a:pt x="177003" y="216061"/>
                </a:lnTo>
                <a:lnTo>
                  <a:pt x="157367" y="216061"/>
                </a:lnTo>
                <a:lnTo>
                  <a:pt x="157367" y="157157"/>
                </a:lnTo>
                <a:lnTo>
                  <a:pt x="137639" y="157157"/>
                </a:lnTo>
                <a:lnTo>
                  <a:pt x="137639" y="216061"/>
                </a:lnTo>
                <a:lnTo>
                  <a:pt x="118002" y="216061"/>
                </a:lnTo>
                <a:lnTo>
                  <a:pt x="118002" y="157157"/>
                </a:lnTo>
                <a:lnTo>
                  <a:pt x="98366" y="157157"/>
                </a:lnTo>
                <a:lnTo>
                  <a:pt x="98366" y="216061"/>
                </a:lnTo>
                <a:lnTo>
                  <a:pt x="78637" y="216061"/>
                </a:lnTo>
                <a:lnTo>
                  <a:pt x="78637" y="157157"/>
                </a:lnTo>
                <a:lnTo>
                  <a:pt x="59001" y="157157"/>
                </a:lnTo>
                <a:lnTo>
                  <a:pt x="59001" y="216061"/>
                </a:lnTo>
                <a:lnTo>
                  <a:pt x="39365" y="216061"/>
                </a:lnTo>
                <a:lnTo>
                  <a:pt x="39365" y="157157"/>
                </a:lnTo>
                <a:close/>
                <a:moveTo>
                  <a:pt x="452361" y="157121"/>
                </a:moveTo>
                <a:lnTo>
                  <a:pt x="452361" y="196333"/>
                </a:lnTo>
                <a:lnTo>
                  <a:pt x="530988" y="196333"/>
                </a:lnTo>
                <a:lnTo>
                  <a:pt x="530988" y="157121"/>
                </a:lnTo>
                <a:close/>
                <a:moveTo>
                  <a:pt x="0" y="137461"/>
                </a:moveTo>
                <a:lnTo>
                  <a:pt x="373643" y="137461"/>
                </a:lnTo>
                <a:lnTo>
                  <a:pt x="373643" y="255270"/>
                </a:lnTo>
                <a:lnTo>
                  <a:pt x="354007" y="255270"/>
                </a:lnTo>
                <a:lnTo>
                  <a:pt x="354007" y="284722"/>
                </a:lnTo>
                <a:lnTo>
                  <a:pt x="333725" y="608697"/>
                </a:lnTo>
                <a:lnTo>
                  <a:pt x="39918" y="608697"/>
                </a:lnTo>
                <a:lnTo>
                  <a:pt x="19728" y="285366"/>
                </a:lnTo>
                <a:lnTo>
                  <a:pt x="19636" y="255270"/>
                </a:lnTo>
                <a:lnTo>
                  <a:pt x="0" y="255270"/>
                </a:lnTo>
                <a:close/>
                <a:moveTo>
                  <a:pt x="550621" y="98212"/>
                </a:moveTo>
                <a:lnTo>
                  <a:pt x="550621" y="235636"/>
                </a:lnTo>
                <a:lnTo>
                  <a:pt x="570347" y="235636"/>
                </a:lnTo>
                <a:lnTo>
                  <a:pt x="570347" y="98212"/>
                </a:lnTo>
                <a:close/>
                <a:moveTo>
                  <a:pt x="452361" y="98212"/>
                </a:moveTo>
                <a:lnTo>
                  <a:pt x="452361" y="137424"/>
                </a:lnTo>
                <a:lnTo>
                  <a:pt x="530988" y="137424"/>
                </a:lnTo>
                <a:lnTo>
                  <a:pt x="530988" y="98212"/>
                </a:lnTo>
                <a:close/>
                <a:moveTo>
                  <a:pt x="413002" y="98212"/>
                </a:moveTo>
                <a:lnTo>
                  <a:pt x="413002" y="235636"/>
                </a:lnTo>
                <a:lnTo>
                  <a:pt x="432636" y="235636"/>
                </a:lnTo>
                <a:lnTo>
                  <a:pt x="432636" y="98212"/>
                </a:lnTo>
                <a:close/>
                <a:moveTo>
                  <a:pt x="452361" y="19605"/>
                </a:moveTo>
                <a:lnTo>
                  <a:pt x="452361" y="78515"/>
                </a:lnTo>
                <a:lnTo>
                  <a:pt x="530988" y="78515"/>
                </a:lnTo>
                <a:lnTo>
                  <a:pt x="530988" y="19605"/>
                </a:lnTo>
                <a:close/>
                <a:moveTo>
                  <a:pt x="432636" y="0"/>
                </a:moveTo>
                <a:lnTo>
                  <a:pt x="550621" y="0"/>
                </a:lnTo>
                <a:lnTo>
                  <a:pt x="550621" y="78515"/>
                </a:lnTo>
                <a:lnTo>
                  <a:pt x="609614" y="78515"/>
                </a:lnTo>
                <a:lnTo>
                  <a:pt x="609614" y="98212"/>
                </a:lnTo>
                <a:lnTo>
                  <a:pt x="589980" y="98212"/>
                </a:lnTo>
                <a:lnTo>
                  <a:pt x="589980" y="510577"/>
                </a:lnTo>
                <a:cubicBezTo>
                  <a:pt x="589980" y="564699"/>
                  <a:pt x="545828" y="608697"/>
                  <a:pt x="491628" y="608697"/>
                </a:cubicBezTo>
                <a:cubicBezTo>
                  <a:pt x="437429" y="608697"/>
                  <a:pt x="393369" y="564699"/>
                  <a:pt x="393369" y="510577"/>
                </a:cubicBezTo>
                <a:lnTo>
                  <a:pt x="393369" y="98212"/>
                </a:lnTo>
                <a:lnTo>
                  <a:pt x="373643" y="98212"/>
                </a:lnTo>
                <a:lnTo>
                  <a:pt x="373643" y="78515"/>
                </a:lnTo>
                <a:lnTo>
                  <a:pt x="432636" y="785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8" name="文本占位符 1"/>
          <p:cNvSpPr txBox="1"/>
          <p:nvPr/>
        </p:nvSpPr>
        <p:spPr>
          <a:xfrm>
            <a:off x="988068" y="4076552"/>
            <a:ext cx="1616250" cy="36830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kern="1200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79" name="文本占位符 1"/>
          <p:cNvSpPr txBox="1"/>
          <p:nvPr/>
        </p:nvSpPr>
        <p:spPr>
          <a:xfrm>
            <a:off x="3137045" y="4076552"/>
            <a:ext cx="1616250" cy="36830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kern="1200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80" name="文本占位符 1"/>
          <p:cNvSpPr txBox="1"/>
          <p:nvPr/>
        </p:nvSpPr>
        <p:spPr>
          <a:xfrm>
            <a:off x="5286022" y="4076552"/>
            <a:ext cx="1616250" cy="36830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kern="1200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81" name="文本占位符 1"/>
          <p:cNvSpPr txBox="1"/>
          <p:nvPr/>
        </p:nvSpPr>
        <p:spPr>
          <a:xfrm>
            <a:off x="7434999" y="4076552"/>
            <a:ext cx="1616250" cy="36830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kern="1200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82" name="文本占位符 1"/>
          <p:cNvSpPr txBox="1"/>
          <p:nvPr/>
        </p:nvSpPr>
        <p:spPr>
          <a:xfrm>
            <a:off x="9583976" y="4076552"/>
            <a:ext cx="1616250" cy="36830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2400" b="0" i="0" u="none" strike="noStrike" kern="1200" cap="none" spc="100" normalizeH="0" dirty="0">
                <a:ln>
                  <a:noFill/>
                </a:ln>
                <a:gradFill>
                  <a:gsLst>
                    <a:gs pos="59000">
                      <a:srgbClr val="610E78">
                        <a:lumMod val="95000"/>
                      </a:srgbClr>
                    </a:gs>
                    <a:gs pos="0">
                      <a:srgbClr val="610E78">
                        <a:lumMod val="90000"/>
                        <a:lumOff val="1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7853;#67165;#134762;#13480;#150749;#148224;#166026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352;#12128;#105138;#132327;#74709;#10113;#171052;#4260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919;#23509;#154508;#43974;#175440;#67723;#169469;#168774;#170325;#13572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971;#166959;#170261;#167687;#63408;#140911;#169469;#61211;#381317;#13572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艾迪鹅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470"/>
      </a:accent1>
      <a:accent2>
        <a:srgbClr val="007470"/>
      </a:accent2>
      <a:accent3>
        <a:srgbClr val="EF8B69"/>
      </a:accent3>
      <a:accent4>
        <a:srgbClr val="FADCD2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1189</Words>
  <Application>Microsoft Office PowerPoint</Application>
  <PresentationFormat>宽屏</PresentationFormat>
  <Paragraphs>158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微软雅黑</vt:lpstr>
      <vt:lpstr>Arial</vt:lpstr>
      <vt:lpstr>艾迪鹅</vt:lpstr>
      <vt:lpstr>智慧电网 可视化平台建设</vt:lpstr>
      <vt:lpstr>PowerPoint 演示文稿</vt:lpstr>
      <vt:lpstr>PowerPoint 演示文稿</vt:lpstr>
      <vt:lpstr>项目背景</vt:lpstr>
      <vt:lpstr>项目背景</vt:lpstr>
      <vt:lpstr>项目背景</vt:lpstr>
      <vt:lpstr>项目背景</vt:lpstr>
      <vt:lpstr>PowerPoint 演示文稿</vt:lpstr>
      <vt:lpstr>行业分析</vt:lpstr>
      <vt:lpstr>行业分析</vt:lpstr>
      <vt:lpstr>PowerPoint 演示文稿</vt:lpstr>
      <vt:lpstr>现状策略</vt:lpstr>
      <vt:lpstr>现状策略</vt:lpstr>
      <vt:lpstr>PowerPoint 演示文稿</vt:lpstr>
      <vt:lpstr>预计成效</vt:lpstr>
      <vt:lpstr>预计成效</vt:lpstr>
      <vt:lpstr>预计成效</vt:lpstr>
      <vt:lpstr>感谢您的观看 恳请批评指正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智慧电网可视化平台建设项目汇报ppt模板</dc:title>
  <dc:creator>艾迪鹅</dc:creator>
  <cp:keywords>电力PPT模板合集</cp:keywords>
  <dc:description>www.51pptmoban.com</dc:description>
  <cp:lastModifiedBy>Win user</cp:lastModifiedBy>
  <cp:revision>43</cp:revision>
  <dcterms:created xsi:type="dcterms:W3CDTF">2021-12-06T03:22:00Z</dcterms:created>
  <dcterms:modified xsi:type="dcterms:W3CDTF">2022-11-15T14:29:42Z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D327F35BFFB84F818F50120CD66ECDF3</vt:lpwstr>
  </property>
  <property fmtid="{D5CDD505-2E9C-101B-9397-08002B2CF9AE}" pid="3" name="KSOProductBuildVer">
    <vt:lpwstr>2052-11.1.0.11115</vt:lpwstr>
  </property>
</Properties>
</file>