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0" r:id="rId2"/>
    <p:sldId id="281" r:id="rId3"/>
    <p:sldId id="282" r:id="rId4"/>
    <p:sldId id="287" r:id="rId5"/>
    <p:sldId id="288" r:id="rId6"/>
    <p:sldId id="264" r:id="rId7"/>
    <p:sldId id="283" r:id="rId8"/>
    <p:sldId id="270" r:id="rId9"/>
    <p:sldId id="286" r:id="rId10"/>
    <p:sldId id="284" r:id="rId11"/>
    <p:sldId id="267" r:id="rId12"/>
    <p:sldId id="273" r:id="rId13"/>
    <p:sldId id="274" r:id="rId14"/>
    <p:sldId id="285" r:id="rId15"/>
    <p:sldId id="275" r:id="rId16"/>
    <p:sldId id="278" r:id="rId17"/>
    <p:sldId id="279" r:id="rId18"/>
    <p:sldId id="28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952" userDrawn="1">
          <p15:clr>
            <a:srgbClr val="F26B43"/>
          </p15:clr>
        </p15:guide>
        <p15:guide id="4" orient="horz" pos="346" userDrawn="1">
          <p15:clr>
            <a:srgbClr val="F26B43"/>
          </p15:clr>
        </p15:guide>
        <p15:guide id="6" pos="7469" userDrawn="1">
          <p15:clr>
            <a:srgbClr val="F26B43"/>
          </p15:clr>
        </p15:guide>
        <p15:guide id="7" pos="211" userDrawn="1">
          <p15:clr>
            <a:srgbClr val="F26B43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B392"/>
    <a:srgbClr val="FBF6F3"/>
    <a:srgbClr val="B98E69"/>
    <a:srgbClr val="E3BDA1"/>
    <a:srgbClr val="EDD6C5"/>
    <a:srgbClr val="E6C6AD"/>
    <a:srgbClr val="E0B798"/>
    <a:srgbClr val="F1E0D3"/>
    <a:srgbClr val="E1C0A5"/>
    <a:srgbClr val="EBD2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5056" autoAdjust="0"/>
  </p:normalViewPr>
  <p:slideViewPr>
    <p:cSldViewPr snapToGrid="0" showGuides="1">
      <p:cViewPr varScale="1">
        <p:scale>
          <a:sx n="84" d="100"/>
          <a:sy n="84" d="100"/>
        </p:scale>
        <p:origin x="198" y="84"/>
      </p:cViewPr>
      <p:guideLst>
        <p:guide orient="horz" pos="2160"/>
        <p:guide pos="3840"/>
        <p:guide orient="horz" pos="3952"/>
        <p:guide orient="horz" pos="346"/>
        <p:guide pos="7469"/>
        <p:guide pos="211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3172F940-D501-4DD0-9919-B9A6843EF30C}" type="datetimeFigureOut">
              <a:rPr lang="zh-CN" altLang="en-US" smtClean="0"/>
              <a:pPr/>
              <a:t>2022/11/15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BDF06999-DCC5-4F58-AC9E-E694B3BDD20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0407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F06999-DCC5-4F58-AC9E-E694B3BDD205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95678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F06999-DCC5-4F58-AC9E-E694B3BDD20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2816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F06999-DCC5-4F58-AC9E-E694B3BDD20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8856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F06999-DCC5-4F58-AC9E-E694B3BDD20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6238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F06999-DCC5-4F58-AC9E-E694B3BDD20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7698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F06999-DCC5-4F58-AC9E-E694B3BDD20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2214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F06999-DCC5-4F58-AC9E-E694B3BDD20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1304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F06999-DCC5-4F58-AC9E-E694B3BDD205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968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F06999-DCC5-4F58-AC9E-E694B3BDD205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78662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F06999-DCC5-4F58-AC9E-E694B3BDD205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1723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F06999-DCC5-4F58-AC9E-E694B3BDD20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277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F06999-DCC5-4F58-AC9E-E694B3BDD20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1607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F06999-DCC5-4F58-AC9E-E694B3BDD20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907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F06999-DCC5-4F58-AC9E-E694B3BDD20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8576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F06999-DCC5-4F58-AC9E-E694B3BDD20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5659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F06999-DCC5-4F58-AC9E-E694B3BDD20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8068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F06999-DCC5-4F58-AC9E-E694B3BDD20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9188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F06999-DCC5-4F58-AC9E-E694B3BDD20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667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B24035-90D8-588A-5D52-4825866EBE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8059ABC-0F24-BB2B-7372-9C3F55052B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441B4-68CF-2D1F-A282-83BBEE5DF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15991-645E-41FA-B055-DD61122ED43E}" type="datetimeFigureOut">
              <a:rPr lang="zh-CN" altLang="en-US" smtClean="0"/>
              <a:t>2022/11/15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E940C4-9E47-1A02-2528-919FBD33E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115A96-ECD5-948B-6E5B-C2AC743C4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703B5-ABE0-41DC-B52D-E8A981CD58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729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07A811-1964-FD77-6679-1521F0049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6C75E5-5773-809E-347B-FBC7E924A3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8B06258-0EA1-8BE7-9E24-3CB179B33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15991-645E-41FA-B055-DD61122ED43E}" type="datetimeFigureOut">
              <a:rPr lang="zh-CN" altLang="en-US" smtClean="0"/>
              <a:t>2022/11/15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D390268-6120-6C9F-8B88-27CFCCD1C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97B0CC-3DDC-457D-62E2-72F1B2645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703B5-ABE0-41DC-B52D-E8A981CD58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9259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C2D51EC-F897-3A36-3964-F3D07BA67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234456A-1278-2D2A-EC8F-FFFF5399E1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52E9A5-847A-EB57-E309-EE3FBB890C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53B15991-645E-41FA-B055-DD61122ED43E}" type="datetimeFigureOut">
              <a:rPr lang="zh-CN" altLang="en-US" smtClean="0"/>
              <a:pPr/>
              <a:t>2022/11/15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37BAD4-8F1A-683C-B4B2-2543E88B50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3DB8CBD-190B-1779-15A0-735ADB1B3B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92E703B5-ABE0-41DC-B52D-E8A981CD58F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3953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建筑的摆设布局&#10;&#10;描述已自动生成">
            <a:extLst>
              <a:ext uri="{FF2B5EF4-FFF2-40B4-BE49-F238E27FC236}">
                <a16:creationId xmlns:a16="http://schemas.microsoft.com/office/drawing/2014/main" id="{28A4EFD8-497B-6890-CFDE-66C2BC17BD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60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EFC17AD1-D5C9-F0F0-D4B7-7919481AB965}"/>
              </a:ext>
            </a:extLst>
          </p:cNvPr>
          <p:cNvSpPr/>
          <p:nvPr/>
        </p:nvSpPr>
        <p:spPr>
          <a:xfrm>
            <a:off x="0" y="-1393"/>
            <a:ext cx="12192000" cy="6858000"/>
          </a:xfrm>
          <a:prstGeom prst="rect">
            <a:avLst/>
          </a:prstGeom>
          <a:gradFill flip="none" rotWithShape="1">
            <a:gsLst>
              <a:gs pos="79000">
                <a:srgbClr val="000000"/>
              </a:gs>
              <a:gs pos="0">
                <a:schemeClr val="tx1">
                  <a:alpha val="70000"/>
                </a:schemeClr>
              </a:gs>
              <a:gs pos="100000">
                <a:schemeClr val="tx1">
                  <a:alpha val="93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80DEB17-303D-5CCD-8A3C-A2293BCA0D0F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E6C6AD">
                <a:tint val="45000"/>
                <a:satMod val="400000"/>
              </a:srgbClr>
            </a:duotone>
            <a:alphaModFix amt="1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3307" y="597162"/>
            <a:ext cx="5645385" cy="5663675"/>
          </a:xfrm>
          <a:prstGeom prst="rect">
            <a:avLst/>
          </a:prstGeom>
        </p:spPr>
      </p:pic>
      <p:sp>
        <p:nvSpPr>
          <p:cNvPr id="26" name="TextBox 24">
            <a:extLst>
              <a:ext uri="{FF2B5EF4-FFF2-40B4-BE49-F238E27FC236}">
                <a16:creationId xmlns:a16="http://schemas.microsoft.com/office/drawing/2014/main" id="{691D8442-CDE2-5DFB-BBCA-2075C1749305}"/>
              </a:ext>
            </a:extLst>
          </p:cNvPr>
          <p:cNvSpPr txBox="1"/>
          <p:nvPr/>
        </p:nvSpPr>
        <p:spPr>
          <a:xfrm>
            <a:off x="4914598" y="4910360"/>
            <a:ext cx="2362805" cy="3683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>
                <a:solidFill>
                  <a:srgbClr val="E6C6A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20XX</a:t>
            </a:r>
            <a:r>
              <a:rPr lang="zh-CN" altLang="en-US" dirty="0">
                <a:solidFill>
                  <a:srgbClr val="E6C6A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年</a:t>
            </a:r>
            <a:r>
              <a:rPr lang="en-US" altLang="zh-CN" dirty="0">
                <a:solidFill>
                  <a:srgbClr val="E6C6A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X</a:t>
            </a:r>
            <a:r>
              <a:rPr lang="zh-CN" altLang="en-US" dirty="0">
                <a:solidFill>
                  <a:srgbClr val="E6C6A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月</a:t>
            </a:r>
            <a:r>
              <a:rPr lang="en-US" altLang="zh-CN" dirty="0">
                <a:solidFill>
                  <a:srgbClr val="E6C6A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X</a:t>
            </a:r>
            <a:r>
              <a:rPr lang="zh-CN" altLang="en-US" dirty="0">
                <a:solidFill>
                  <a:srgbClr val="E6C6A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日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39889D7-59E1-3597-CCD2-B3D7650F359F}"/>
              </a:ext>
            </a:extLst>
          </p:cNvPr>
          <p:cNvSpPr txBox="1"/>
          <p:nvPr/>
        </p:nvSpPr>
        <p:spPr>
          <a:xfrm>
            <a:off x="2492189" y="2434979"/>
            <a:ext cx="7207623" cy="1906866"/>
          </a:xfrm>
          <a:prstGeom prst="rect">
            <a:avLst/>
          </a:prstGeom>
          <a:noFill/>
        </p:spPr>
        <p:txBody>
          <a:bodyPr vert="horz" wrap="square" lIns="91413" tIns="45706" rIns="91413" bIns="45706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400" b="1" dirty="0">
                <a:solidFill>
                  <a:srgbClr val="E6C6AD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20XX-20XX</a:t>
            </a:r>
            <a:r>
              <a:rPr lang="zh-CN" altLang="en-US" sz="4400" b="1" dirty="0">
                <a:solidFill>
                  <a:srgbClr val="E6C6AD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学年第</a:t>
            </a:r>
            <a:r>
              <a:rPr lang="en-US" altLang="zh-CN" sz="4400" b="1" dirty="0">
                <a:solidFill>
                  <a:srgbClr val="E6C6AD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X</a:t>
            </a:r>
            <a:r>
              <a:rPr lang="zh-CN" altLang="en-US" sz="4400" b="1" dirty="0">
                <a:solidFill>
                  <a:srgbClr val="E6C6AD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学期</a:t>
            </a:r>
            <a:endParaRPr lang="en-US" altLang="zh-CN" sz="4400" b="1" dirty="0">
              <a:solidFill>
                <a:srgbClr val="E6C6AD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B" panose="00020600040101010101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4400" b="1" dirty="0">
                <a:solidFill>
                  <a:srgbClr val="E6C6AD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期中教学检查汇报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F2740E0-9717-AC29-B5B7-53B35165702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rgbClr val="E6C6A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243" y="376217"/>
            <a:ext cx="563632" cy="168125"/>
          </a:xfrm>
          <a:prstGeom prst="rect">
            <a:avLst/>
          </a:prstGeom>
        </p:spPr>
      </p:pic>
      <p:sp>
        <p:nvSpPr>
          <p:cNvPr id="16" name="wifi-chip_17847">
            <a:extLst>
              <a:ext uri="{FF2B5EF4-FFF2-40B4-BE49-F238E27FC236}">
                <a16:creationId xmlns:a16="http://schemas.microsoft.com/office/drawing/2014/main" id="{FAFD7181-2493-BEAB-A909-793CC5A880DE}"/>
              </a:ext>
            </a:extLst>
          </p:cNvPr>
          <p:cNvSpPr/>
          <p:nvPr/>
        </p:nvSpPr>
        <p:spPr>
          <a:xfrm>
            <a:off x="11225068" y="5793465"/>
            <a:ext cx="1727248" cy="1660304"/>
          </a:xfrm>
          <a:custGeom>
            <a:avLst/>
            <a:gdLst>
              <a:gd name="connsiteX0" fmla="*/ 379924 w 605028"/>
              <a:gd name="connsiteY0" fmla="*/ 353886 h 578637"/>
              <a:gd name="connsiteX1" fmla="*/ 468766 w 605028"/>
              <a:gd name="connsiteY1" fmla="*/ 353886 h 578637"/>
              <a:gd name="connsiteX2" fmla="*/ 468766 w 605028"/>
              <a:gd name="connsiteY2" fmla="*/ 442375 h 578637"/>
              <a:gd name="connsiteX3" fmla="*/ 379924 w 605028"/>
              <a:gd name="connsiteY3" fmla="*/ 442375 h 578637"/>
              <a:gd name="connsiteX4" fmla="*/ 359815 w 605028"/>
              <a:gd name="connsiteY4" fmla="*/ 333760 h 578637"/>
              <a:gd name="connsiteX5" fmla="*/ 359815 w 605028"/>
              <a:gd name="connsiteY5" fmla="*/ 462643 h 578637"/>
              <a:gd name="connsiteX6" fmla="*/ 488875 w 605028"/>
              <a:gd name="connsiteY6" fmla="*/ 462643 h 578637"/>
              <a:gd name="connsiteX7" fmla="*/ 488875 w 605028"/>
              <a:gd name="connsiteY7" fmla="*/ 333760 h 578637"/>
              <a:gd name="connsiteX8" fmla="*/ 323292 w 605028"/>
              <a:gd name="connsiteY8" fmla="*/ 217765 h 578637"/>
              <a:gd name="connsiteX9" fmla="*/ 605028 w 605028"/>
              <a:gd name="connsiteY9" fmla="*/ 217765 h 578637"/>
              <a:gd name="connsiteX10" fmla="*/ 605028 w 605028"/>
              <a:gd name="connsiteY10" fmla="*/ 578637 h 578637"/>
              <a:gd name="connsiteX11" fmla="*/ 243662 w 605028"/>
              <a:gd name="connsiteY11" fmla="*/ 578637 h 578637"/>
              <a:gd name="connsiteX12" fmla="*/ 243662 w 605028"/>
              <a:gd name="connsiteY12" fmla="*/ 297157 h 578637"/>
              <a:gd name="connsiteX13" fmla="*/ 237487 w 605028"/>
              <a:gd name="connsiteY13" fmla="*/ 154609 h 578637"/>
              <a:gd name="connsiteX14" fmla="*/ 308210 w 605028"/>
              <a:gd name="connsiteY14" fmla="*/ 194571 h 578637"/>
              <a:gd name="connsiteX15" fmla="*/ 309500 w 605028"/>
              <a:gd name="connsiteY15" fmla="*/ 196763 h 578637"/>
              <a:gd name="connsiteX16" fmla="*/ 298530 w 605028"/>
              <a:gd name="connsiteY16" fmla="*/ 207720 h 578637"/>
              <a:gd name="connsiteX17" fmla="*/ 296465 w 605028"/>
              <a:gd name="connsiteY17" fmla="*/ 203981 h 578637"/>
              <a:gd name="connsiteX18" fmla="*/ 237487 w 605028"/>
              <a:gd name="connsiteY18" fmla="*/ 169563 h 578637"/>
              <a:gd name="connsiteX19" fmla="*/ 169732 w 605028"/>
              <a:gd name="connsiteY19" fmla="*/ 237111 h 578637"/>
              <a:gd name="connsiteX20" fmla="*/ 224323 w 605028"/>
              <a:gd name="connsiteY20" fmla="*/ 303499 h 578637"/>
              <a:gd name="connsiteX21" fmla="*/ 226904 w 605028"/>
              <a:gd name="connsiteY21" fmla="*/ 304015 h 578637"/>
              <a:gd name="connsiteX22" fmla="*/ 226904 w 605028"/>
              <a:gd name="connsiteY22" fmla="*/ 319097 h 578637"/>
              <a:gd name="connsiteX23" fmla="*/ 223162 w 605028"/>
              <a:gd name="connsiteY23" fmla="*/ 318453 h 578637"/>
              <a:gd name="connsiteX24" fmla="*/ 154891 w 605028"/>
              <a:gd name="connsiteY24" fmla="*/ 237111 h 578637"/>
              <a:gd name="connsiteX25" fmla="*/ 237487 w 605028"/>
              <a:gd name="connsiteY25" fmla="*/ 154609 h 578637"/>
              <a:gd name="connsiteX26" fmla="*/ 237446 w 605028"/>
              <a:gd name="connsiteY26" fmla="*/ 105919 h 578637"/>
              <a:gd name="connsiteX27" fmla="*/ 361087 w 605028"/>
              <a:gd name="connsiteY27" fmla="*/ 192530 h 578637"/>
              <a:gd name="connsiteX28" fmla="*/ 362636 w 605028"/>
              <a:gd name="connsiteY28" fmla="*/ 196783 h 578637"/>
              <a:gd name="connsiteX29" fmla="*/ 346761 w 605028"/>
              <a:gd name="connsiteY29" fmla="*/ 196783 h 578637"/>
              <a:gd name="connsiteX30" fmla="*/ 345858 w 605028"/>
              <a:gd name="connsiteY30" fmla="*/ 194721 h 578637"/>
              <a:gd name="connsiteX31" fmla="*/ 237446 w 605028"/>
              <a:gd name="connsiteY31" fmla="*/ 120870 h 578637"/>
              <a:gd name="connsiteX32" fmla="*/ 120902 w 605028"/>
              <a:gd name="connsiteY32" fmla="*/ 237124 h 578637"/>
              <a:gd name="connsiteX33" fmla="*/ 224023 w 605028"/>
              <a:gd name="connsiteY33" fmla="*/ 352733 h 578637"/>
              <a:gd name="connsiteX34" fmla="*/ 226862 w 605028"/>
              <a:gd name="connsiteY34" fmla="*/ 353120 h 578637"/>
              <a:gd name="connsiteX35" fmla="*/ 226862 w 605028"/>
              <a:gd name="connsiteY35" fmla="*/ 368070 h 578637"/>
              <a:gd name="connsiteX36" fmla="*/ 223249 w 605028"/>
              <a:gd name="connsiteY36" fmla="*/ 367684 h 578637"/>
              <a:gd name="connsiteX37" fmla="*/ 106060 w 605028"/>
              <a:gd name="connsiteY37" fmla="*/ 237124 h 578637"/>
              <a:gd name="connsiteX38" fmla="*/ 237446 w 605028"/>
              <a:gd name="connsiteY38" fmla="*/ 105919 h 578637"/>
              <a:gd name="connsiteX39" fmla="*/ 237494 w 605028"/>
              <a:gd name="connsiteY39" fmla="*/ 52924 h 578637"/>
              <a:gd name="connsiteX40" fmla="*/ 416503 w 605028"/>
              <a:gd name="connsiteY40" fmla="*/ 192759 h 578637"/>
              <a:gd name="connsiteX41" fmla="*/ 417535 w 605028"/>
              <a:gd name="connsiteY41" fmla="*/ 196755 h 578637"/>
              <a:gd name="connsiteX42" fmla="*/ 402177 w 605028"/>
              <a:gd name="connsiteY42" fmla="*/ 196755 h 578637"/>
              <a:gd name="connsiteX43" fmla="*/ 401531 w 605028"/>
              <a:gd name="connsiteY43" fmla="*/ 194306 h 578637"/>
              <a:gd name="connsiteX44" fmla="*/ 237494 w 605028"/>
              <a:gd name="connsiteY44" fmla="*/ 67874 h 578637"/>
              <a:gd name="connsiteX45" fmla="*/ 67907 w 605028"/>
              <a:gd name="connsiteY45" fmla="*/ 237094 h 578637"/>
              <a:gd name="connsiteX46" fmla="*/ 223943 w 605028"/>
              <a:gd name="connsiteY46" fmla="*/ 405927 h 578637"/>
              <a:gd name="connsiteX47" fmla="*/ 226911 w 605028"/>
              <a:gd name="connsiteY47" fmla="*/ 406185 h 578637"/>
              <a:gd name="connsiteX48" fmla="*/ 226911 w 605028"/>
              <a:gd name="connsiteY48" fmla="*/ 421135 h 578637"/>
              <a:gd name="connsiteX49" fmla="*/ 223426 w 605028"/>
              <a:gd name="connsiteY49" fmla="*/ 420749 h 578637"/>
              <a:gd name="connsiteX50" fmla="*/ 53065 w 605028"/>
              <a:gd name="connsiteY50" fmla="*/ 237223 h 578637"/>
              <a:gd name="connsiteX51" fmla="*/ 237494 w 605028"/>
              <a:gd name="connsiteY51" fmla="*/ 52924 h 578637"/>
              <a:gd name="connsiteX52" fmla="*/ 237466 w 605028"/>
              <a:gd name="connsiteY52" fmla="*/ 0 h 578637"/>
              <a:gd name="connsiteX53" fmla="*/ 470803 w 605028"/>
              <a:gd name="connsiteY53" fmla="*/ 192926 h 578637"/>
              <a:gd name="connsiteX54" fmla="*/ 471448 w 605028"/>
              <a:gd name="connsiteY54" fmla="*/ 196792 h 578637"/>
              <a:gd name="connsiteX55" fmla="*/ 456348 w 605028"/>
              <a:gd name="connsiteY55" fmla="*/ 196792 h 578637"/>
              <a:gd name="connsiteX56" fmla="*/ 455832 w 605028"/>
              <a:gd name="connsiteY56" fmla="*/ 194214 h 578637"/>
              <a:gd name="connsiteX57" fmla="*/ 237466 w 605028"/>
              <a:gd name="connsiteY57" fmla="*/ 14950 h 578637"/>
              <a:gd name="connsiteX58" fmla="*/ 14842 w 605028"/>
              <a:gd name="connsiteY58" fmla="*/ 237130 h 578637"/>
              <a:gd name="connsiteX59" fmla="*/ 223915 w 605028"/>
              <a:gd name="connsiteY59" fmla="*/ 458923 h 578637"/>
              <a:gd name="connsiteX60" fmla="*/ 226884 w 605028"/>
              <a:gd name="connsiteY60" fmla="*/ 459181 h 578637"/>
              <a:gd name="connsiteX61" fmla="*/ 226884 w 605028"/>
              <a:gd name="connsiteY61" fmla="*/ 474130 h 578637"/>
              <a:gd name="connsiteX62" fmla="*/ 223528 w 605028"/>
              <a:gd name="connsiteY62" fmla="*/ 473872 h 578637"/>
              <a:gd name="connsiteX63" fmla="*/ 0 w 605028"/>
              <a:gd name="connsiteY63" fmla="*/ 237130 h 578637"/>
              <a:gd name="connsiteX64" fmla="*/ 237466 w 605028"/>
              <a:gd name="connsiteY64" fmla="*/ 0 h 57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5028" h="578637">
                <a:moveTo>
                  <a:pt x="379924" y="353886"/>
                </a:moveTo>
                <a:lnTo>
                  <a:pt x="468766" y="353886"/>
                </a:lnTo>
                <a:lnTo>
                  <a:pt x="468766" y="442375"/>
                </a:lnTo>
                <a:lnTo>
                  <a:pt x="379924" y="442375"/>
                </a:lnTo>
                <a:close/>
                <a:moveTo>
                  <a:pt x="359815" y="333760"/>
                </a:moveTo>
                <a:lnTo>
                  <a:pt x="359815" y="462643"/>
                </a:lnTo>
                <a:lnTo>
                  <a:pt x="488875" y="462643"/>
                </a:lnTo>
                <a:lnTo>
                  <a:pt x="488875" y="333760"/>
                </a:lnTo>
                <a:close/>
                <a:moveTo>
                  <a:pt x="323292" y="217765"/>
                </a:moveTo>
                <a:lnTo>
                  <a:pt x="605028" y="217765"/>
                </a:lnTo>
                <a:lnTo>
                  <a:pt x="605028" y="578637"/>
                </a:lnTo>
                <a:lnTo>
                  <a:pt x="243662" y="578637"/>
                </a:lnTo>
                <a:lnTo>
                  <a:pt x="243662" y="297157"/>
                </a:lnTo>
                <a:close/>
                <a:moveTo>
                  <a:pt x="237487" y="154609"/>
                </a:moveTo>
                <a:cubicBezTo>
                  <a:pt x="266524" y="154609"/>
                  <a:pt x="292981" y="169563"/>
                  <a:pt x="308210" y="194571"/>
                </a:cubicBezTo>
                <a:lnTo>
                  <a:pt x="309500" y="196763"/>
                </a:lnTo>
                <a:lnTo>
                  <a:pt x="298530" y="207720"/>
                </a:lnTo>
                <a:lnTo>
                  <a:pt x="296465" y="203981"/>
                </a:lnTo>
                <a:cubicBezTo>
                  <a:pt x="284463" y="182711"/>
                  <a:pt x="261749" y="169563"/>
                  <a:pt x="237487" y="169563"/>
                </a:cubicBezTo>
                <a:cubicBezTo>
                  <a:pt x="200190" y="169563"/>
                  <a:pt x="169732" y="199856"/>
                  <a:pt x="169732" y="237111"/>
                </a:cubicBezTo>
                <a:cubicBezTo>
                  <a:pt x="169732" y="269338"/>
                  <a:pt x="192704" y="297312"/>
                  <a:pt x="224323" y="303499"/>
                </a:cubicBezTo>
                <a:lnTo>
                  <a:pt x="226904" y="304015"/>
                </a:lnTo>
                <a:lnTo>
                  <a:pt x="226904" y="319097"/>
                </a:lnTo>
                <a:lnTo>
                  <a:pt x="223162" y="318453"/>
                </a:lnTo>
                <a:cubicBezTo>
                  <a:pt x="183541" y="311492"/>
                  <a:pt x="154891" y="277331"/>
                  <a:pt x="154891" y="237111"/>
                </a:cubicBezTo>
                <a:cubicBezTo>
                  <a:pt x="154891" y="191606"/>
                  <a:pt x="191930" y="154609"/>
                  <a:pt x="237487" y="154609"/>
                </a:cubicBezTo>
                <a:close/>
                <a:moveTo>
                  <a:pt x="237446" y="105919"/>
                </a:moveTo>
                <a:cubicBezTo>
                  <a:pt x="292555" y="105919"/>
                  <a:pt x="342244" y="140718"/>
                  <a:pt x="361087" y="192530"/>
                </a:cubicBezTo>
                <a:lnTo>
                  <a:pt x="362636" y="196783"/>
                </a:lnTo>
                <a:lnTo>
                  <a:pt x="346761" y="196783"/>
                </a:lnTo>
                <a:lnTo>
                  <a:pt x="345858" y="194721"/>
                </a:lnTo>
                <a:cubicBezTo>
                  <a:pt x="328176" y="149869"/>
                  <a:pt x="285715" y="120870"/>
                  <a:pt x="237446" y="120870"/>
                </a:cubicBezTo>
                <a:cubicBezTo>
                  <a:pt x="173173" y="120870"/>
                  <a:pt x="120902" y="173068"/>
                  <a:pt x="120902" y="237124"/>
                </a:cubicBezTo>
                <a:cubicBezTo>
                  <a:pt x="120902" y="296282"/>
                  <a:pt x="165300" y="346031"/>
                  <a:pt x="224023" y="352733"/>
                </a:cubicBezTo>
                <a:lnTo>
                  <a:pt x="226862" y="353120"/>
                </a:lnTo>
                <a:lnTo>
                  <a:pt x="226862" y="368070"/>
                </a:lnTo>
                <a:lnTo>
                  <a:pt x="223249" y="367684"/>
                </a:lnTo>
                <a:cubicBezTo>
                  <a:pt x="156394" y="360466"/>
                  <a:pt x="106060" y="304401"/>
                  <a:pt x="106060" y="237124"/>
                </a:cubicBezTo>
                <a:cubicBezTo>
                  <a:pt x="106060" y="164819"/>
                  <a:pt x="164913" y="105919"/>
                  <a:pt x="237446" y="105919"/>
                </a:cubicBezTo>
                <a:close/>
                <a:moveTo>
                  <a:pt x="237494" y="52924"/>
                </a:moveTo>
                <a:cubicBezTo>
                  <a:pt x="322417" y="52924"/>
                  <a:pt x="395982" y="110405"/>
                  <a:pt x="416503" y="192759"/>
                </a:cubicBezTo>
                <a:lnTo>
                  <a:pt x="417535" y="196755"/>
                </a:lnTo>
                <a:lnTo>
                  <a:pt x="402177" y="196755"/>
                </a:lnTo>
                <a:lnTo>
                  <a:pt x="401531" y="194306"/>
                </a:lnTo>
                <a:cubicBezTo>
                  <a:pt x="382043" y="119813"/>
                  <a:pt x="314544" y="67874"/>
                  <a:pt x="237494" y="67874"/>
                </a:cubicBezTo>
                <a:cubicBezTo>
                  <a:pt x="144054" y="67874"/>
                  <a:pt x="67907" y="143785"/>
                  <a:pt x="67907" y="237094"/>
                </a:cubicBezTo>
                <a:cubicBezTo>
                  <a:pt x="67907" y="324862"/>
                  <a:pt x="136439" y="398968"/>
                  <a:pt x="223943" y="405927"/>
                </a:cubicBezTo>
                <a:lnTo>
                  <a:pt x="226911" y="406185"/>
                </a:lnTo>
                <a:lnTo>
                  <a:pt x="226911" y="421135"/>
                </a:lnTo>
                <a:lnTo>
                  <a:pt x="223426" y="420749"/>
                </a:lnTo>
                <a:cubicBezTo>
                  <a:pt x="127921" y="413531"/>
                  <a:pt x="53065" y="332981"/>
                  <a:pt x="53065" y="237223"/>
                </a:cubicBezTo>
                <a:cubicBezTo>
                  <a:pt x="53065" y="135665"/>
                  <a:pt x="135794" y="52924"/>
                  <a:pt x="237494" y="52924"/>
                </a:cubicBezTo>
                <a:close/>
                <a:moveTo>
                  <a:pt x="237466" y="0"/>
                </a:moveTo>
                <a:cubicBezTo>
                  <a:pt x="351424" y="0"/>
                  <a:pt x="449508" y="81191"/>
                  <a:pt x="470803" y="192926"/>
                </a:cubicBezTo>
                <a:lnTo>
                  <a:pt x="471448" y="196792"/>
                </a:lnTo>
                <a:lnTo>
                  <a:pt x="456348" y="196792"/>
                </a:lnTo>
                <a:lnTo>
                  <a:pt x="455832" y="194214"/>
                </a:lnTo>
                <a:cubicBezTo>
                  <a:pt x="435312" y="90341"/>
                  <a:pt x="343552" y="14950"/>
                  <a:pt x="237466" y="14950"/>
                </a:cubicBezTo>
                <a:cubicBezTo>
                  <a:pt x="114732" y="14950"/>
                  <a:pt x="14842" y="114699"/>
                  <a:pt x="14842" y="237130"/>
                </a:cubicBezTo>
                <a:cubicBezTo>
                  <a:pt x="14842" y="354535"/>
                  <a:pt x="106731" y="451835"/>
                  <a:pt x="223915" y="458923"/>
                </a:cubicBezTo>
                <a:lnTo>
                  <a:pt x="226884" y="459181"/>
                </a:lnTo>
                <a:lnTo>
                  <a:pt x="226884" y="474130"/>
                </a:lnTo>
                <a:lnTo>
                  <a:pt x="223528" y="473872"/>
                </a:lnTo>
                <a:cubicBezTo>
                  <a:pt x="98213" y="466656"/>
                  <a:pt x="0" y="362654"/>
                  <a:pt x="0" y="237130"/>
                </a:cubicBezTo>
                <a:cubicBezTo>
                  <a:pt x="0" y="106451"/>
                  <a:pt x="106473" y="0"/>
                  <a:pt x="237466" y="0"/>
                </a:cubicBezTo>
                <a:close/>
              </a:path>
            </a:pathLst>
          </a:custGeom>
          <a:gradFill flip="none" rotWithShape="1">
            <a:gsLst>
              <a:gs pos="71000">
                <a:srgbClr val="DEB392"/>
              </a:gs>
              <a:gs pos="100000">
                <a:srgbClr val="F1E0D3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7" name="iconfont-11253-5327409">
            <a:extLst>
              <a:ext uri="{FF2B5EF4-FFF2-40B4-BE49-F238E27FC236}">
                <a16:creationId xmlns:a16="http://schemas.microsoft.com/office/drawing/2014/main" id="{6B634ECB-FA6B-759A-ECE1-16B39844DDAD}"/>
              </a:ext>
            </a:extLst>
          </p:cNvPr>
          <p:cNvSpPr/>
          <p:nvPr/>
        </p:nvSpPr>
        <p:spPr>
          <a:xfrm>
            <a:off x="-574914" y="5793465"/>
            <a:ext cx="1622764" cy="1495464"/>
          </a:xfrm>
          <a:custGeom>
            <a:avLst/>
            <a:gdLst>
              <a:gd name="T0" fmla="*/ 6631 w 10001"/>
              <a:gd name="T1" fmla="*/ 5175 h 9170"/>
              <a:gd name="T2" fmla="*/ 5573 w 10001"/>
              <a:gd name="T3" fmla="*/ 5750 h 9170"/>
              <a:gd name="T4" fmla="*/ 6042 w 10001"/>
              <a:gd name="T5" fmla="*/ 6550 h 9170"/>
              <a:gd name="T6" fmla="*/ 5095 w 10001"/>
              <a:gd name="T7" fmla="*/ 7290 h 9170"/>
              <a:gd name="T8" fmla="*/ 3975 w 10001"/>
              <a:gd name="T9" fmla="*/ 7790 h 9170"/>
              <a:gd name="T10" fmla="*/ 2747 w 10001"/>
              <a:gd name="T11" fmla="*/ 7875 h 9170"/>
              <a:gd name="T12" fmla="*/ 2183 w 10001"/>
              <a:gd name="T13" fmla="*/ 6828 h 9170"/>
              <a:gd name="T14" fmla="*/ 1353 w 10001"/>
              <a:gd name="T15" fmla="*/ 7286 h 9170"/>
              <a:gd name="T16" fmla="*/ 853 w 10001"/>
              <a:gd name="T17" fmla="*/ 6079 h 9170"/>
              <a:gd name="T18" fmla="*/ 125 w 10001"/>
              <a:gd name="T19" fmla="*/ 5207 h 9170"/>
              <a:gd name="T20" fmla="*/ 0 w 10001"/>
              <a:gd name="T21" fmla="*/ 4092 h 9170"/>
              <a:gd name="T22" fmla="*/ 927 w 10001"/>
              <a:gd name="T23" fmla="*/ 3812 h 9170"/>
              <a:gd name="T24" fmla="*/ 588 w 10001"/>
              <a:gd name="T25" fmla="*/ 2714 h 9170"/>
              <a:gd name="T26" fmla="*/ 1463 w 10001"/>
              <a:gd name="T27" fmla="*/ 1839 h 9170"/>
              <a:gd name="T28" fmla="*/ 2574 w 10001"/>
              <a:gd name="T29" fmla="*/ 2177 h 9170"/>
              <a:gd name="T30" fmla="*/ 3819 w 10001"/>
              <a:gd name="T31" fmla="*/ 1251 h 9170"/>
              <a:gd name="T32" fmla="*/ 4095 w 10001"/>
              <a:gd name="T33" fmla="*/ 2179 h 9170"/>
              <a:gd name="T34" fmla="*/ 5205 w 10001"/>
              <a:gd name="T35" fmla="*/ 1839 h 9170"/>
              <a:gd name="T36" fmla="*/ 6029 w 10001"/>
              <a:gd name="T37" fmla="*/ 2811 h 9170"/>
              <a:gd name="T38" fmla="*/ 5752 w 10001"/>
              <a:gd name="T39" fmla="*/ 3832 h 9170"/>
              <a:gd name="T40" fmla="*/ 6667 w 10001"/>
              <a:gd name="T41" fmla="*/ 4110 h 9170"/>
              <a:gd name="T42" fmla="*/ 4276 w 10001"/>
              <a:gd name="T43" fmla="*/ 3639 h 9170"/>
              <a:gd name="T44" fmla="*/ 1997 w 10001"/>
              <a:gd name="T45" fmla="*/ 4583 h 9170"/>
              <a:gd name="T46" fmla="*/ 4276 w 10001"/>
              <a:gd name="T47" fmla="*/ 5526 h 9170"/>
              <a:gd name="T48" fmla="*/ 9225 w 10001"/>
              <a:gd name="T49" fmla="*/ 2443 h 9170"/>
              <a:gd name="T50" fmla="*/ 9312 w 10001"/>
              <a:gd name="T51" fmla="*/ 3468 h 9170"/>
              <a:gd name="T52" fmla="*/ 8157 w 10001"/>
              <a:gd name="T53" fmla="*/ 3240 h 9170"/>
              <a:gd name="T54" fmla="*/ 7575 w 10001"/>
              <a:gd name="T55" fmla="*/ 3594 h 9170"/>
              <a:gd name="T56" fmla="*/ 6670 w 10001"/>
              <a:gd name="T57" fmla="*/ 3431 h 9170"/>
              <a:gd name="T58" fmla="*/ 6001 w 10001"/>
              <a:gd name="T59" fmla="*/ 2282 h 9170"/>
              <a:gd name="T60" fmla="*/ 6933 w 10001"/>
              <a:gd name="T61" fmla="*/ 1122 h 9170"/>
              <a:gd name="T62" fmla="*/ 6871 w 10001"/>
              <a:gd name="T63" fmla="*/ 264 h 9170"/>
              <a:gd name="T64" fmla="*/ 7573 w 10001"/>
              <a:gd name="T65" fmla="*/ 244 h 9170"/>
              <a:gd name="T66" fmla="*/ 8156 w 10001"/>
              <a:gd name="T67" fmla="*/ 595 h 9170"/>
              <a:gd name="T68" fmla="*/ 9312 w 10001"/>
              <a:gd name="T69" fmla="*/ 365 h 9170"/>
              <a:gd name="T70" fmla="*/ 9225 w 10001"/>
              <a:gd name="T71" fmla="*/ 1390 h 9170"/>
              <a:gd name="T72" fmla="*/ 10001 w 10001"/>
              <a:gd name="T73" fmla="*/ 7615 h 9170"/>
              <a:gd name="T74" fmla="*/ 9332 w 10001"/>
              <a:gd name="T75" fmla="*/ 8764 h 9170"/>
              <a:gd name="T76" fmla="*/ 8427 w 10001"/>
              <a:gd name="T77" fmla="*/ 8926 h 9170"/>
              <a:gd name="T78" fmla="*/ 7845 w 10001"/>
              <a:gd name="T79" fmla="*/ 8573 h 9170"/>
              <a:gd name="T80" fmla="*/ 6690 w 10001"/>
              <a:gd name="T81" fmla="*/ 8800 h 9170"/>
              <a:gd name="T82" fmla="*/ 6777 w 10001"/>
              <a:gd name="T83" fmla="*/ 7775 h 9170"/>
              <a:gd name="T84" fmla="*/ 6777 w 10001"/>
              <a:gd name="T85" fmla="*/ 6725 h 9170"/>
              <a:gd name="T86" fmla="*/ 6690 w 10001"/>
              <a:gd name="T87" fmla="*/ 5700 h 9170"/>
              <a:gd name="T88" fmla="*/ 7335 w 10001"/>
              <a:gd name="T89" fmla="*/ 5335 h 9170"/>
              <a:gd name="T90" fmla="*/ 8000 w 10001"/>
              <a:gd name="T91" fmla="*/ 5916 h 9170"/>
              <a:gd name="T92" fmla="*/ 8666 w 10001"/>
              <a:gd name="T93" fmla="*/ 5332 h 9170"/>
              <a:gd name="T94" fmla="*/ 9068 w 10001"/>
              <a:gd name="T95" fmla="*/ 6453 h 9170"/>
              <a:gd name="T96" fmla="*/ 8667 w 10001"/>
              <a:gd name="T97" fmla="*/ 1916 h 9170"/>
              <a:gd name="T98" fmla="*/ 7532 w 10001"/>
              <a:gd name="T99" fmla="*/ 1448 h 9170"/>
              <a:gd name="T100" fmla="*/ 8000 w 10001"/>
              <a:gd name="T101" fmla="*/ 2581 h 9170"/>
              <a:gd name="T102" fmla="*/ 8667 w 10001"/>
              <a:gd name="T103" fmla="*/ 7250 h 9170"/>
              <a:gd name="T104" fmla="*/ 7532 w 10001"/>
              <a:gd name="T105" fmla="*/ 6781 h 9170"/>
              <a:gd name="T106" fmla="*/ 8000 w 10001"/>
              <a:gd name="T107" fmla="*/ 7915 h 9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01" h="9170">
                <a:moveTo>
                  <a:pt x="6667" y="4110"/>
                </a:moveTo>
                <a:lnTo>
                  <a:pt x="6667" y="5074"/>
                </a:lnTo>
                <a:cubicBezTo>
                  <a:pt x="6667" y="5109"/>
                  <a:pt x="6655" y="5144"/>
                  <a:pt x="6631" y="5175"/>
                </a:cubicBezTo>
                <a:cubicBezTo>
                  <a:pt x="6607" y="5206"/>
                  <a:pt x="6578" y="5228"/>
                  <a:pt x="6547" y="5229"/>
                </a:cubicBezTo>
                <a:lnTo>
                  <a:pt x="5740" y="5354"/>
                </a:lnTo>
                <a:cubicBezTo>
                  <a:pt x="5701" y="5475"/>
                  <a:pt x="5646" y="5607"/>
                  <a:pt x="5573" y="5750"/>
                </a:cubicBezTo>
                <a:cubicBezTo>
                  <a:pt x="5692" y="5916"/>
                  <a:pt x="5847" y="6115"/>
                  <a:pt x="6042" y="6349"/>
                </a:cubicBezTo>
                <a:cubicBezTo>
                  <a:pt x="6066" y="6388"/>
                  <a:pt x="6078" y="6421"/>
                  <a:pt x="6078" y="6453"/>
                </a:cubicBezTo>
                <a:cubicBezTo>
                  <a:pt x="6078" y="6494"/>
                  <a:pt x="6066" y="6526"/>
                  <a:pt x="6042" y="6550"/>
                </a:cubicBezTo>
                <a:cubicBezTo>
                  <a:pt x="5962" y="6654"/>
                  <a:pt x="5819" y="6810"/>
                  <a:pt x="5612" y="7016"/>
                </a:cubicBezTo>
                <a:cubicBezTo>
                  <a:pt x="5405" y="7224"/>
                  <a:pt x="5269" y="7326"/>
                  <a:pt x="5205" y="7326"/>
                </a:cubicBezTo>
                <a:cubicBezTo>
                  <a:pt x="5166" y="7326"/>
                  <a:pt x="5131" y="7314"/>
                  <a:pt x="5095" y="7290"/>
                </a:cubicBezTo>
                <a:lnTo>
                  <a:pt x="4496" y="6823"/>
                </a:lnTo>
                <a:cubicBezTo>
                  <a:pt x="4369" y="6889"/>
                  <a:pt x="4235" y="6943"/>
                  <a:pt x="4095" y="6983"/>
                </a:cubicBezTo>
                <a:cubicBezTo>
                  <a:pt x="4056" y="7358"/>
                  <a:pt x="4017" y="7626"/>
                  <a:pt x="3975" y="7790"/>
                </a:cubicBezTo>
                <a:cubicBezTo>
                  <a:pt x="3951" y="7874"/>
                  <a:pt x="3898" y="7915"/>
                  <a:pt x="3819" y="7915"/>
                </a:cubicBezTo>
                <a:lnTo>
                  <a:pt x="2851" y="7915"/>
                </a:lnTo>
                <a:cubicBezTo>
                  <a:pt x="2812" y="7915"/>
                  <a:pt x="2779" y="7901"/>
                  <a:pt x="2747" y="7875"/>
                </a:cubicBezTo>
                <a:cubicBezTo>
                  <a:pt x="2716" y="7849"/>
                  <a:pt x="2699" y="7820"/>
                  <a:pt x="2695" y="7784"/>
                </a:cubicBezTo>
                <a:lnTo>
                  <a:pt x="2575" y="6988"/>
                </a:lnTo>
                <a:cubicBezTo>
                  <a:pt x="2456" y="6953"/>
                  <a:pt x="2326" y="6899"/>
                  <a:pt x="2183" y="6828"/>
                </a:cubicBezTo>
                <a:lnTo>
                  <a:pt x="1567" y="7291"/>
                </a:lnTo>
                <a:cubicBezTo>
                  <a:pt x="1543" y="7315"/>
                  <a:pt x="1508" y="7328"/>
                  <a:pt x="1463" y="7328"/>
                </a:cubicBezTo>
                <a:cubicBezTo>
                  <a:pt x="1425" y="7328"/>
                  <a:pt x="1390" y="7314"/>
                  <a:pt x="1353" y="7286"/>
                </a:cubicBezTo>
                <a:cubicBezTo>
                  <a:pt x="853" y="6824"/>
                  <a:pt x="603" y="6548"/>
                  <a:pt x="603" y="6453"/>
                </a:cubicBezTo>
                <a:cubicBezTo>
                  <a:pt x="603" y="6421"/>
                  <a:pt x="616" y="6388"/>
                  <a:pt x="640" y="6355"/>
                </a:cubicBezTo>
                <a:cubicBezTo>
                  <a:pt x="675" y="6306"/>
                  <a:pt x="746" y="6215"/>
                  <a:pt x="853" y="6079"/>
                </a:cubicBezTo>
                <a:cubicBezTo>
                  <a:pt x="961" y="5944"/>
                  <a:pt x="1043" y="5839"/>
                  <a:pt x="1097" y="5760"/>
                </a:cubicBezTo>
                <a:cubicBezTo>
                  <a:pt x="1017" y="5607"/>
                  <a:pt x="957" y="5466"/>
                  <a:pt x="916" y="5332"/>
                </a:cubicBezTo>
                <a:lnTo>
                  <a:pt x="125" y="5207"/>
                </a:lnTo>
                <a:cubicBezTo>
                  <a:pt x="90" y="5204"/>
                  <a:pt x="60" y="5189"/>
                  <a:pt x="36" y="5157"/>
                </a:cubicBezTo>
                <a:cubicBezTo>
                  <a:pt x="12" y="5128"/>
                  <a:pt x="0" y="5094"/>
                  <a:pt x="0" y="5056"/>
                </a:cubicBezTo>
                <a:lnTo>
                  <a:pt x="0" y="4092"/>
                </a:lnTo>
                <a:cubicBezTo>
                  <a:pt x="0" y="4057"/>
                  <a:pt x="12" y="4022"/>
                  <a:pt x="36" y="3991"/>
                </a:cubicBezTo>
                <a:cubicBezTo>
                  <a:pt x="60" y="3959"/>
                  <a:pt x="88" y="3939"/>
                  <a:pt x="120" y="3937"/>
                </a:cubicBezTo>
                <a:lnTo>
                  <a:pt x="927" y="3812"/>
                </a:lnTo>
                <a:cubicBezTo>
                  <a:pt x="966" y="3691"/>
                  <a:pt x="1021" y="3559"/>
                  <a:pt x="1093" y="3416"/>
                </a:cubicBezTo>
                <a:cubicBezTo>
                  <a:pt x="975" y="3250"/>
                  <a:pt x="820" y="3051"/>
                  <a:pt x="625" y="2817"/>
                </a:cubicBezTo>
                <a:cubicBezTo>
                  <a:pt x="601" y="2779"/>
                  <a:pt x="588" y="2745"/>
                  <a:pt x="588" y="2714"/>
                </a:cubicBezTo>
                <a:cubicBezTo>
                  <a:pt x="588" y="2672"/>
                  <a:pt x="601" y="2637"/>
                  <a:pt x="625" y="2610"/>
                </a:cubicBezTo>
                <a:cubicBezTo>
                  <a:pt x="701" y="2506"/>
                  <a:pt x="843" y="2350"/>
                  <a:pt x="1052" y="2146"/>
                </a:cubicBezTo>
                <a:cubicBezTo>
                  <a:pt x="1261" y="1942"/>
                  <a:pt x="1397" y="1839"/>
                  <a:pt x="1463" y="1839"/>
                </a:cubicBezTo>
                <a:cubicBezTo>
                  <a:pt x="1502" y="1839"/>
                  <a:pt x="1537" y="1851"/>
                  <a:pt x="1574" y="1875"/>
                </a:cubicBezTo>
                <a:lnTo>
                  <a:pt x="2172" y="2344"/>
                </a:lnTo>
                <a:cubicBezTo>
                  <a:pt x="2291" y="2281"/>
                  <a:pt x="2425" y="2225"/>
                  <a:pt x="2574" y="2177"/>
                </a:cubicBezTo>
                <a:cubicBezTo>
                  <a:pt x="2612" y="1802"/>
                  <a:pt x="2651" y="1536"/>
                  <a:pt x="2694" y="1376"/>
                </a:cubicBezTo>
                <a:cubicBezTo>
                  <a:pt x="2717" y="1292"/>
                  <a:pt x="2770" y="1251"/>
                  <a:pt x="2850" y="1251"/>
                </a:cubicBezTo>
                <a:lnTo>
                  <a:pt x="3819" y="1251"/>
                </a:lnTo>
                <a:cubicBezTo>
                  <a:pt x="3857" y="1251"/>
                  <a:pt x="3891" y="1265"/>
                  <a:pt x="3922" y="1291"/>
                </a:cubicBezTo>
                <a:cubicBezTo>
                  <a:pt x="3954" y="1317"/>
                  <a:pt x="3971" y="1347"/>
                  <a:pt x="3975" y="1382"/>
                </a:cubicBezTo>
                <a:lnTo>
                  <a:pt x="4095" y="2179"/>
                </a:lnTo>
                <a:cubicBezTo>
                  <a:pt x="4214" y="2214"/>
                  <a:pt x="4344" y="2267"/>
                  <a:pt x="4486" y="2339"/>
                </a:cubicBezTo>
                <a:lnTo>
                  <a:pt x="5101" y="1875"/>
                </a:lnTo>
                <a:cubicBezTo>
                  <a:pt x="5129" y="1851"/>
                  <a:pt x="5164" y="1839"/>
                  <a:pt x="5205" y="1839"/>
                </a:cubicBezTo>
                <a:cubicBezTo>
                  <a:pt x="5244" y="1839"/>
                  <a:pt x="5279" y="1852"/>
                  <a:pt x="5315" y="1880"/>
                </a:cubicBezTo>
                <a:cubicBezTo>
                  <a:pt x="5815" y="2342"/>
                  <a:pt x="6065" y="2619"/>
                  <a:pt x="6065" y="2714"/>
                </a:cubicBezTo>
                <a:cubicBezTo>
                  <a:pt x="6065" y="2741"/>
                  <a:pt x="6052" y="2774"/>
                  <a:pt x="6029" y="2811"/>
                </a:cubicBezTo>
                <a:cubicBezTo>
                  <a:pt x="5987" y="2866"/>
                  <a:pt x="5914" y="2961"/>
                  <a:pt x="5810" y="3092"/>
                </a:cubicBezTo>
                <a:cubicBezTo>
                  <a:pt x="5706" y="3224"/>
                  <a:pt x="5629" y="3329"/>
                  <a:pt x="5575" y="3405"/>
                </a:cubicBezTo>
                <a:cubicBezTo>
                  <a:pt x="5655" y="3571"/>
                  <a:pt x="5714" y="3714"/>
                  <a:pt x="5752" y="3832"/>
                </a:cubicBezTo>
                <a:lnTo>
                  <a:pt x="6544" y="3952"/>
                </a:lnTo>
                <a:cubicBezTo>
                  <a:pt x="6579" y="3960"/>
                  <a:pt x="6609" y="3977"/>
                  <a:pt x="6632" y="4006"/>
                </a:cubicBezTo>
                <a:cubicBezTo>
                  <a:pt x="6654" y="4037"/>
                  <a:pt x="6667" y="4071"/>
                  <a:pt x="6667" y="4110"/>
                </a:cubicBezTo>
                <a:close/>
                <a:moveTo>
                  <a:pt x="4276" y="5526"/>
                </a:moveTo>
                <a:cubicBezTo>
                  <a:pt x="4537" y="5265"/>
                  <a:pt x="4667" y="4953"/>
                  <a:pt x="4667" y="4582"/>
                </a:cubicBezTo>
                <a:cubicBezTo>
                  <a:pt x="4667" y="4212"/>
                  <a:pt x="4536" y="3901"/>
                  <a:pt x="4276" y="3639"/>
                </a:cubicBezTo>
                <a:cubicBezTo>
                  <a:pt x="4015" y="3378"/>
                  <a:pt x="3702" y="3247"/>
                  <a:pt x="3332" y="3247"/>
                </a:cubicBezTo>
                <a:cubicBezTo>
                  <a:pt x="2962" y="3247"/>
                  <a:pt x="2651" y="3378"/>
                  <a:pt x="2389" y="3639"/>
                </a:cubicBezTo>
                <a:cubicBezTo>
                  <a:pt x="2127" y="3900"/>
                  <a:pt x="1997" y="4213"/>
                  <a:pt x="1997" y="4583"/>
                </a:cubicBezTo>
                <a:cubicBezTo>
                  <a:pt x="1997" y="4953"/>
                  <a:pt x="2127" y="5264"/>
                  <a:pt x="2389" y="5526"/>
                </a:cubicBezTo>
                <a:cubicBezTo>
                  <a:pt x="2650" y="5787"/>
                  <a:pt x="2962" y="5917"/>
                  <a:pt x="3332" y="5917"/>
                </a:cubicBezTo>
                <a:cubicBezTo>
                  <a:pt x="3702" y="5917"/>
                  <a:pt x="4016" y="5786"/>
                  <a:pt x="4276" y="5526"/>
                </a:cubicBezTo>
                <a:close/>
                <a:moveTo>
                  <a:pt x="10001" y="1552"/>
                </a:moveTo>
                <a:lnTo>
                  <a:pt x="10001" y="2282"/>
                </a:lnTo>
                <a:cubicBezTo>
                  <a:pt x="10001" y="2337"/>
                  <a:pt x="9741" y="2393"/>
                  <a:pt x="9225" y="2443"/>
                </a:cubicBezTo>
                <a:cubicBezTo>
                  <a:pt x="9184" y="2536"/>
                  <a:pt x="9131" y="2626"/>
                  <a:pt x="9069" y="2713"/>
                </a:cubicBezTo>
                <a:cubicBezTo>
                  <a:pt x="9246" y="3105"/>
                  <a:pt x="9332" y="3345"/>
                  <a:pt x="9332" y="3431"/>
                </a:cubicBezTo>
                <a:cubicBezTo>
                  <a:pt x="9332" y="3445"/>
                  <a:pt x="9325" y="3458"/>
                  <a:pt x="9312" y="3468"/>
                </a:cubicBezTo>
                <a:cubicBezTo>
                  <a:pt x="8887" y="3714"/>
                  <a:pt x="8675" y="3838"/>
                  <a:pt x="8666" y="3838"/>
                </a:cubicBezTo>
                <a:cubicBezTo>
                  <a:pt x="8638" y="3838"/>
                  <a:pt x="8558" y="3756"/>
                  <a:pt x="8427" y="3594"/>
                </a:cubicBezTo>
                <a:cubicBezTo>
                  <a:pt x="8296" y="3431"/>
                  <a:pt x="8205" y="3313"/>
                  <a:pt x="8157" y="3240"/>
                </a:cubicBezTo>
                <a:cubicBezTo>
                  <a:pt x="8087" y="3248"/>
                  <a:pt x="8036" y="3251"/>
                  <a:pt x="8001" y="3251"/>
                </a:cubicBezTo>
                <a:cubicBezTo>
                  <a:pt x="7965" y="3251"/>
                  <a:pt x="7915" y="3247"/>
                  <a:pt x="7845" y="3240"/>
                </a:cubicBezTo>
                <a:cubicBezTo>
                  <a:pt x="7796" y="3313"/>
                  <a:pt x="7706" y="3430"/>
                  <a:pt x="7575" y="3594"/>
                </a:cubicBezTo>
                <a:cubicBezTo>
                  <a:pt x="7443" y="3758"/>
                  <a:pt x="7363" y="3838"/>
                  <a:pt x="7336" y="3838"/>
                </a:cubicBezTo>
                <a:cubicBezTo>
                  <a:pt x="7328" y="3838"/>
                  <a:pt x="7113" y="3715"/>
                  <a:pt x="6690" y="3468"/>
                </a:cubicBezTo>
                <a:cubicBezTo>
                  <a:pt x="6676" y="3456"/>
                  <a:pt x="6670" y="3445"/>
                  <a:pt x="6670" y="3431"/>
                </a:cubicBezTo>
                <a:cubicBezTo>
                  <a:pt x="6670" y="3345"/>
                  <a:pt x="6758" y="3105"/>
                  <a:pt x="6933" y="2713"/>
                </a:cubicBezTo>
                <a:cubicBezTo>
                  <a:pt x="6871" y="2626"/>
                  <a:pt x="6818" y="2535"/>
                  <a:pt x="6777" y="2443"/>
                </a:cubicBezTo>
                <a:cubicBezTo>
                  <a:pt x="6261" y="2390"/>
                  <a:pt x="6001" y="2336"/>
                  <a:pt x="6001" y="2282"/>
                </a:cubicBezTo>
                <a:lnTo>
                  <a:pt x="6001" y="1552"/>
                </a:lnTo>
                <a:cubicBezTo>
                  <a:pt x="6001" y="1498"/>
                  <a:pt x="6261" y="1442"/>
                  <a:pt x="6777" y="1392"/>
                </a:cubicBezTo>
                <a:cubicBezTo>
                  <a:pt x="6822" y="1292"/>
                  <a:pt x="6875" y="1202"/>
                  <a:pt x="6933" y="1122"/>
                </a:cubicBezTo>
                <a:cubicBezTo>
                  <a:pt x="6756" y="730"/>
                  <a:pt x="6670" y="490"/>
                  <a:pt x="6670" y="404"/>
                </a:cubicBezTo>
                <a:cubicBezTo>
                  <a:pt x="6670" y="390"/>
                  <a:pt x="6677" y="377"/>
                  <a:pt x="6690" y="367"/>
                </a:cubicBezTo>
                <a:cubicBezTo>
                  <a:pt x="6703" y="360"/>
                  <a:pt x="6763" y="326"/>
                  <a:pt x="6871" y="264"/>
                </a:cubicBezTo>
                <a:cubicBezTo>
                  <a:pt x="6978" y="201"/>
                  <a:pt x="7081" y="142"/>
                  <a:pt x="7178" y="86"/>
                </a:cubicBezTo>
                <a:cubicBezTo>
                  <a:pt x="7276" y="31"/>
                  <a:pt x="7328" y="2"/>
                  <a:pt x="7335" y="2"/>
                </a:cubicBezTo>
                <a:cubicBezTo>
                  <a:pt x="7362" y="2"/>
                  <a:pt x="7442" y="84"/>
                  <a:pt x="7573" y="244"/>
                </a:cubicBezTo>
                <a:cubicBezTo>
                  <a:pt x="7705" y="404"/>
                  <a:pt x="7796" y="523"/>
                  <a:pt x="7843" y="595"/>
                </a:cubicBezTo>
                <a:cubicBezTo>
                  <a:pt x="7913" y="588"/>
                  <a:pt x="7965" y="584"/>
                  <a:pt x="8000" y="584"/>
                </a:cubicBezTo>
                <a:cubicBezTo>
                  <a:pt x="8036" y="584"/>
                  <a:pt x="8086" y="588"/>
                  <a:pt x="8156" y="595"/>
                </a:cubicBezTo>
                <a:cubicBezTo>
                  <a:pt x="8333" y="349"/>
                  <a:pt x="8492" y="154"/>
                  <a:pt x="8635" y="11"/>
                </a:cubicBezTo>
                <a:lnTo>
                  <a:pt x="8666" y="0"/>
                </a:lnTo>
                <a:cubicBezTo>
                  <a:pt x="8680" y="0"/>
                  <a:pt x="8895" y="121"/>
                  <a:pt x="9312" y="365"/>
                </a:cubicBezTo>
                <a:cubicBezTo>
                  <a:pt x="9326" y="376"/>
                  <a:pt x="9332" y="387"/>
                  <a:pt x="9332" y="401"/>
                </a:cubicBezTo>
                <a:cubicBezTo>
                  <a:pt x="9332" y="487"/>
                  <a:pt x="9243" y="727"/>
                  <a:pt x="9068" y="1120"/>
                </a:cubicBezTo>
                <a:cubicBezTo>
                  <a:pt x="9127" y="1200"/>
                  <a:pt x="9180" y="1290"/>
                  <a:pt x="9225" y="1390"/>
                </a:cubicBezTo>
                <a:cubicBezTo>
                  <a:pt x="9741" y="1442"/>
                  <a:pt x="10001" y="1498"/>
                  <a:pt x="10001" y="1552"/>
                </a:cubicBezTo>
                <a:close/>
                <a:moveTo>
                  <a:pt x="10001" y="6885"/>
                </a:moveTo>
                <a:lnTo>
                  <a:pt x="10001" y="7615"/>
                </a:lnTo>
                <a:cubicBezTo>
                  <a:pt x="10001" y="7670"/>
                  <a:pt x="9741" y="7725"/>
                  <a:pt x="9225" y="7775"/>
                </a:cubicBezTo>
                <a:cubicBezTo>
                  <a:pt x="9184" y="7869"/>
                  <a:pt x="9131" y="7959"/>
                  <a:pt x="9069" y="8045"/>
                </a:cubicBezTo>
                <a:cubicBezTo>
                  <a:pt x="9246" y="8438"/>
                  <a:pt x="9332" y="8678"/>
                  <a:pt x="9332" y="8764"/>
                </a:cubicBezTo>
                <a:cubicBezTo>
                  <a:pt x="9332" y="8778"/>
                  <a:pt x="9325" y="8790"/>
                  <a:pt x="9312" y="8800"/>
                </a:cubicBezTo>
                <a:cubicBezTo>
                  <a:pt x="8887" y="9046"/>
                  <a:pt x="8675" y="9170"/>
                  <a:pt x="8666" y="9170"/>
                </a:cubicBezTo>
                <a:cubicBezTo>
                  <a:pt x="8638" y="9170"/>
                  <a:pt x="8558" y="9088"/>
                  <a:pt x="8427" y="8926"/>
                </a:cubicBezTo>
                <a:cubicBezTo>
                  <a:pt x="8296" y="8764"/>
                  <a:pt x="8205" y="8645"/>
                  <a:pt x="8157" y="8573"/>
                </a:cubicBezTo>
                <a:cubicBezTo>
                  <a:pt x="8087" y="8580"/>
                  <a:pt x="8036" y="8584"/>
                  <a:pt x="8001" y="8584"/>
                </a:cubicBezTo>
                <a:cubicBezTo>
                  <a:pt x="7965" y="8584"/>
                  <a:pt x="7915" y="8580"/>
                  <a:pt x="7845" y="8573"/>
                </a:cubicBezTo>
                <a:cubicBezTo>
                  <a:pt x="7796" y="8645"/>
                  <a:pt x="7706" y="8763"/>
                  <a:pt x="7575" y="8926"/>
                </a:cubicBezTo>
                <a:cubicBezTo>
                  <a:pt x="7443" y="9089"/>
                  <a:pt x="7363" y="9170"/>
                  <a:pt x="7336" y="9170"/>
                </a:cubicBezTo>
                <a:cubicBezTo>
                  <a:pt x="7328" y="9170"/>
                  <a:pt x="7113" y="9046"/>
                  <a:pt x="6690" y="8800"/>
                </a:cubicBezTo>
                <a:cubicBezTo>
                  <a:pt x="6676" y="8789"/>
                  <a:pt x="6670" y="8778"/>
                  <a:pt x="6670" y="8764"/>
                </a:cubicBezTo>
                <a:cubicBezTo>
                  <a:pt x="6670" y="8678"/>
                  <a:pt x="6758" y="8438"/>
                  <a:pt x="6933" y="8045"/>
                </a:cubicBezTo>
                <a:cubicBezTo>
                  <a:pt x="6871" y="7959"/>
                  <a:pt x="6818" y="7867"/>
                  <a:pt x="6777" y="7775"/>
                </a:cubicBezTo>
                <a:cubicBezTo>
                  <a:pt x="6261" y="7722"/>
                  <a:pt x="6001" y="7669"/>
                  <a:pt x="6001" y="7615"/>
                </a:cubicBezTo>
                <a:lnTo>
                  <a:pt x="6001" y="6885"/>
                </a:lnTo>
                <a:cubicBezTo>
                  <a:pt x="6001" y="6830"/>
                  <a:pt x="6261" y="6775"/>
                  <a:pt x="6777" y="6725"/>
                </a:cubicBezTo>
                <a:cubicBezTo>
                  <a:pt x="6822" y="6625"/>
                  <a:pt x="6875" y="6535"/>
                  <a:pt x="6933" y="6455"/>
                </a:cubicBezTo>
                <a:cubicBezTo>
                  <a:pt x="6756" y="6063"/>
                  <a:pt x="6670" y="5823"/>
                  <a:pt x="6670" y="5736"/>
                </a:cubicBezTo>
                <a:cubicBezTo>
                  <a:pt x="6670" y="5723"/>
                  <a:pt x="6677" y="5710"/>
                  <a:pt x="6690" y="5700"/>
                </a:cubicBezTo>
                <a:cubicBezTo>
                  <a:pt x="6703" y="5693"/>
                  <a:pt x="6763" y="5659"/>
                  <a:pt x="6871" y="5596"/>
                </a:cubicBezTo>
                <a:cubicBezTo>
                  <a:pt x="6978" y="5534"/>
                  <a:pt x="7081" y="5475"/>
                  <a:pt x="7178" y="5419"/>
                </a:cubicBezTo>
                <a:cubicBezTo>
                  <a:pt x="7276" y="5364"/>
                  <a:pt x="7328" y="5335"/>
                  <a:pt x="7335" y="5335"/>
                </a:cubicBezTo>
                <a:cubicBezTo>
                  <a:pt x="7362" y="5335"/>
                  <a:pt x="7442" y="5416"/>
                  <a:pt x="7573" y="5576"/>
                </a:cubicBezTo>
                <a:cubicBezTo>
                  <a:pt x="7705" y="5736"/>
                  <a:pt x="7796" y="5855"/>
                  <a:pt x="7843" y="5928"/>
                </a:cubicBezTo>
                <a:cubicBezTo>
                  <a:pt x="7913" y="5920"/>
                  <a:pt x="7965" y="5916"/>
                  <a:pt x="8000" y="5916"/>
                </a:cubicBezTo>
                <a:cubicBezTo>
                  <a:pt x="8036" y="5916"/>
                  <a:pt x="8086" y="5920"/>
                  <a:pt x="8156" y="5928"/>
                </a:cubicBezTo>
                <a:cubicBezTo>
                  <a:pt x="8333" y="5681"/>
                  <a:pt x="8492" y="5486"/>
                  <a:pt x="8635" y="5344"/>
                </a:cubicBezTo>
                <a:lnTo>
                  <a:pt x="8666" y="5332"/>
                </a:lnTo>
                <a:cubicBezTo>
                  <a:pt x="8680" y="5332"/>
                  <a:pt x="8895" y="5454"/>
                  <a:pt x="9312" y="5698"/>
                </a:cubicBezTo>
                <a:cubicBezTo>
                  <a:pt x="9326" y="5709"/>
                  <a:pt x="9332" y="5720"/>
                  <a:pt x="9332" y="5734"/>
                </a:cubicBezTo>
                <a:cubicBezTo>
                  <a:pt x="9332" y="5820"/>
                  <a:pt x="9243" y="6060"/>
                  <a:pt x="9068" y="6453"/>
                </a:cubicBezTo>
                <a:cubicBezTo>
                  <a:pt x="9127" y="6533"/>
                  <a:pt x="9180" y="6623"/>
                  <a:pt x="9225" y="6723"/>
                </a:cubicBezTo>
                <a:cubicBezTo>
                  <a:pt x="9741" y="6775"/>
                  <a:pt x="10001" y="6829"/>
                  <a:pt x="10001" y="6885"/>
                </a:cubicBezTo>
                <a:close/>
                <a:moveTo>
                  <a:pt x="8667" y="1916"/>
                </a:moveTo>
                <a:cubicBezTo>
                  <a:pt x="8667" y="1736"/>
                  <a:pt x="8601" y="1580"/>
                  <a:pt x="8470" y="1448"/>
                </a:cubicBezTo>
                <a:cubicBezTo>
                  <a:pt x="8339" y="1316"/>
                  <a:pt x="8181" y="1250"/>
                  <a:pt x="8001" y="1250"/>
                </a:cubicBezTo>
                <a:cubicBezTo>
                  <a:pt x="7821" y="1250"/>
                  <a:pt x="7665" y="1316"/>
                  <a:pt x="7532" y="1448"/>
                </a:cubicBezTo>
                <a:cubicBezTo>
                  <a:pt x="7401" y="1580"/>
                  <a:pt x="7335" y="1736"/>
                  <a:pt x="7335" y="1916"/>
                </a:cubicBezTo>
                <a:cubicBezTo>
                  <a:pt x="7335" y="2100"/>
                  <a:pt x="7400" y="2258"/>
                  <a:pt x="7530" y="2386"/>
                </a:cubicBezTo>
                <a:cubicBezTo>
                  <a:pt x="7660" y="2516"/>
                  <a:pt x="7817" y="2581"/>
                  <a:pt x="8000" y="2581"/>
                </a:cubicBezTo>
                <a:cubicBezTo>
                  <a:pt x="8182" y="2581"/>
                  <a:pt x="8341" y="2516"/>
                  <a:pt x="8470" y="2386"/>
                </a:cubicBezTo>
                <a:cubicBezTo>
                  <a:pt x="8600" y="2259"/>
                  <a:pt x="8667" y="2100"/>
                  <a:pt x="8667" y="1916"/>
                </a:cubicBezTo>
                <a:close/>
                <a:moveTo>
                  <a:pt x="8667" y="7250"/>
                </a:moveTo>
                <a:cubicBezTo>
                  <a:pt x="8667" y="7070"/>
                  <a:pt x="8601" y="6914"/>
                  <a:pt x="8470" y="6781"/>
                </a:cubicBezTo>
                <a:cubicBezTo>
                  <a:pt x="8339" y="6650"/>
                  <a:pt x="8181" y="6584"/>
                  <a:pt x="8001" y="6584"/>
                </a:cubicBezTo>
                <a:cubicBezTo>
                  <a:pt x="7821" y="6584"/>
                  <a:pt x="7665" y="6650"/>
                  <a:pt x="7532" y="6781"/>
                </a:cubicBezTo>
                <a:cubicBezTo>
                  <a:pt x="7401" y="6913"/>
                  <a:pt x="7335" y="7070"/>
                  <a:pt x="7335" y="7250"/>
                </a:cubicBezTo>
                <a:cubicBezTo>
                  <a:pt x="7335" y="7434"/>
                  <a:pt x="7400" y="7591"/>
                  <a:pt x="7530" y="7720"/>
                </a:cubicBezTo>
                <a:cubicBezTo>
                  <a:pt x="7660" y="7849"/>
                  <a:pt x="7817" y="7915"/>
                  <a:pt x="8000" y="7915"/>
                </a:cubicBezTo>
                <a:cubicBezTo>
                  <a:pt x="8182" y="7915"/>
                  <a:pt x="8341" y="7850"/>
                  <a:pt x="8470" y="7720"/>
                </a:cubicBezTo>
                <a:cubicBezTo>
                  <a:pt x="8600" y="7591"/>
                  <a:pt x="8667" y="7433"/>
                  <a:pt x="8667" y="7250"/>
                </a:cubicBezTo>
                <a:close/>
              </a:path>
            </a:pathLst>
          </a:custGeom>
          <a:gradFill flip="none" rotWithShape="1">
            <a:gsLst>
              <a:gs pos="71000">
                <a:srgbClr val="DEB392"/>
              </a:gs>
              <a:gs pos="100000">
                <a:srgbClr val="F1E0D3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4FB60A2E-0AE3-694E-A3DB-70250F1C9DB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9315" y="1444458"/>
            <a:ext cx="3053370" cy="910785"/>
          </a:xfrm>
          <a:prstGeom prst="rect">
            <a:avLst/>
          </a:prstGeom>
        </p:spPr>
      </p:pic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E320638F-E082-ADB9-6521-CDF7309F4B93}"/>
              </a:ext>
            </a:extLst>
          </p:cNvPr>
          <p:cNvCxnSpPr>
            <a:cxnSpLocks/>
          </p:cNvCxnSpPr>
          <p:nvPr/>
        </p:nvCxnSpPr>
        <p:spPr>
          <a:xfrm>
            <a:off x="4652515" y="2434979"/>
            <a:ext cx="3024000" cy="0"/>
          </a:xfrm>
          <a:prstGeom prst="line">
            <a:avLst/>
          </a:prstGeom>
          <a:ln w="12700">
            <a:gradFill>
              <a:gsLst>
                <a:gs pos="50000">
                  <a:srgbClr val="FFFFFF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tailEnd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649BF5B-763D-9580-C9FA-D35563C07906}"/>
              </a:ext>
            </a:extLst>
          </p:cNvPr>
          <p:cNvCxnSpPr>
            <a:cxnSpLocks/>
          </p:cNvCxnSpPr>
          <p:nvPr/>
        </p:nvCxnSpPr>
        <p:spPr>
          <a:xfrm flipH="1">
            <a:off x="2492189" y="4541364"/>
            <a:ext cx="2484000" cy="0"/>
          </a:xfrm>
          <a:prstGeom prst="line">
            <a:avLst/>
          </a:prstGeom>
          <a:ln>
            <a:gradFill>
              <a:gsLst>
                <a:gs pos="0">
                  <a:srgbClr val="E6C6AD"/>
                </a:gs>
                <a:gs pos="48000">
                  <a:srgbClr val="E6C6AD">
                    <a:alpha val="0"/>
                  </a:srgbClr>
                </a:gs>
              </a:gsLst>
              <a:lin ang="0" scaled="0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CA91BDBF-6250-A01C-A1BF-4E33B7B3E381}"/>
              </a:ext>
            </a:extLst>
          </p:cNvPr>
          <p:cNvCxnSpPr>
            <a:cxnSpLocks/>
          </p:cNvCxnSpPr>
          <p:nvPr/>
        </p:nvCxnSpPr>
        <p:spPr>
          <a:xfrm>
            <a:off x="7107812" y="4541364"/>
            <a:ext cx="2484000" cy="0"/>
          </a:xfrm>
          <a:prstGeom prst="line">
            <a:avLst/>
          </a:prstGeom>
          <a:ln>
            <a:gradFill>
              <a:gsLst>
                <a:gs pos="0">
                  <a:srgbClr val="E6C6AD"/>
                </a:gs>
                <a:gs pos="48000">
                  <a:srgbClr val="E6C6AD">
                    <a:alpha val="0"/>
                  </a:srgbClr>
                </a:gs>
              </a:gsLst>
              <a:lin ang="0" scaled="0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0235A991-56D0-B0AD-9CA9-DB0E77DD3FE2}"/>
              </a:ext>
            </a:extLst>
          </p:cNvPr>
          <p:cNvSpPr txBox="1"/>
          <p:nvPr/>
        </p:nvSpPr>
        <p:spPr>
          <a:xfrm>
            <a:off x="5190474" y="4357214"/>
            <a:ext cx="1811052" cy="3683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dirty="0">
                <a:solidFill>
                  <a:srgbClr val="E6C6A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信息技术系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7779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0859719F-9AE4-5D9F-C4D0-F7CC07F93A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176"/>
            <a:ext cx="12192000" cy="342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B261E610-DB33-625B-66C5-80CC51CAAB38}"/>
              </a:ext>
            </a:extLst>
          </p:cNvPr>
          <p:cNvSpPr/>
          <p:nvPr/>
        </p:nvSpPr>
        <p:spPr>
          <a:xfrm>
            <a:off x="341243" y="4359866"/>
            <a:ext cx="48740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-225" dirty="0">
                <a:gradFill flip="none" rotWithShape="1">
                  <a:gsLst>
                    <a:gs pos="0">
                      <a:srgbClr val="E6C6AD"/>
                    </a:gs>
                    <a:gs pos="72000">
                      <a:srgbClr val="C9A07F"/>
                    </a:gs>
                    <a:gs pos="100000">
                      <a:srgbClr val="C29774"/>
                    </a:gs>
                    <a:gs pos="100000">
                      <a:srgbClr val="B3845D"/>
                    </a:gs>
                  </a:gsLst>
                  <a:lin ang="27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教学特色亮点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F2740E0-9717-AC29-B5B7-53B3516570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rgbClr val="E6C6A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243" y="376217"/>
            <a:ext cx="563632" cy="16812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20B1C0F1-750B-5B90-BFE9-0575B8B3F704}"/>
              </a:ext>
            </a:extLst>
          </p:cNvPr>
          <p:cNvSpPr/>
          <p:nvPr/>
        </p:nvSpPr>
        <p:spPr>
          <a:xfrm>
            <a:off x="0" y="3429001"/>
            <a:ext cx="12192000" cy="198120"/>
          </a:xfrm>
          <a:prstGeom prst="rect">
            <a:avLst/>
          </a:prstGeom>
          <a:solidFill>
            <a:srgbClr val="E3BD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汉仪旗黑-55S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BB4C133-1A6B-E730-EFC6-4D08FAFB8E02}"/>
              </a:ext>
            </a:extLst>
          </p:cNvPr>
          <p:cNvSpPr/>
          <p:nvPr/>
        </p:nvSpPr>
        <p:spPr>
          <a:xfrm>
            <a:off x="858520" y="5961613"/>
            <a:ext cx="971550" cy="74295"/>
          </a:xfrm>
          <a:prstGeom prst="rect">
            <a:avLst/>
          </a:prstGeom>
          <a:solidFill>
            <a:srgbClr val="E3BD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汉仪旗黑-55S"/>
              <a:cs typeface="+mn-cs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6C7F17FB-A36B-4E23-98FD-7F40FC30ED36}"/>
              </a:ext>
            </a:extLst>
          </p:cNvPr>
          <p:cNvCxnSpPr>
            <a:cxnSpLocks/>
          </p:cNvCxnSpPr>
          <p:nvPr/>
        </p:nvCxnSpPr>
        <p:spPr>
          <a:xfrm flipH="1">
            <a:off x="800311" y="5961613"/>
            <a:ext cx="28575" cy="74295"/>
          </a:xfrm>
          <a:prstGeom prst="line">
            <a:avLst/>
          </a:prstGeom>
          <a:noFill/>
          <a:ln w="9525" cap="flat" cmpd="sng" algn="ctr">
            <a:solidFill>
              <a:srgbClr val="E3BDA1"/>
            </a:soli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CCB20C7-DFEC-ADDD-7BB5-2A8F6A0F78B8}"/>
              </a:ext>
            </a:extLst>
          </p:cNvPr>
          <p:cNvCxnSpPr>
            <a:cxnSpLocks/>
          </p:cNvCxnSpPr>
          <p:nvPr/>
        </p:nvCxnSpPr>
        <p:spPr>
          <a:xfrm flipH="1">
            <a:off x="742102" y="5961613"/>
            <a:ext cx="28575" cy="74295"/>
          </a:xfrm>
          <a:prstGeom prst="line">
            <a:avLst/>
          </a:prstGeom>
          <a:noFill/>
          <a:ln w="9525" cap="flat" cmpd="sng" algn="ctr">
            <a:solidFill>
              <a:srgbClr val="E3BDA1"/>
            </a:soli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3AC539B-4674-EB67-4559-80C46A5C0D87}"/>
              </a:ext>
            </a:extLst>
          </p:cNvPr>
          <p:cNvCxnSpPr>
            <a:cxnSpLocks/>
          </p:cNvCxnSpPr>
          <p:nvPr/>
        </p:nvCxnSpPr>
        <p:spPr>
          <a:xfrm flipH="1">
            <a:off x="683893" y="5961613"/>
            <a:ext cx="28575" cy="74295"/>
          </a:xfrm>
          <a:prstGeom prst="line">
            <a:avLst/>
          </a:prstGeom>
          <a:noFill/>
          <a:ln w="9525" cap="flat" cmpd="sng" algn="ctr">
            <a:solidFill>
              <a:srgbClr val="E3BDA1"/>
            </a:soli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id="{4FA76E8A-E474-7C16-F234-56D8D4298A36}"/>
              </a:ext>
            </a:extLst>
          </p:cNvPr>
          <p:cNvSpPr/>
          <p:nvPr/>
        </p:nvSpPr>
        <p:spPr>
          <a:xfrm>
            <a:off x="661670" y="0"/>
            <a:ext cx="1168400" cy="1356210"/>
          </a:xfrm>
          <a:prstGeom prst="rect">
            <a:avLst/>
          </a:prstGeom>
          <a:solidFill>
            <a:srgbClr val="E3BDA1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03633F4-28D0-1FE6-38E3-90F11E76B290}"/>
              </a:ext>
            </a:extLst>
          </p:cNvPr>
          <p:cNvSpPr txBox="1"/>
          <p:nvPr/>
        </p:nvSpPr>
        <p:spPr>
          <a:xfrm>
            <a:off x="661670" y="817131"/>
            <a:ext cx="1236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第三</a:t>
            </a:r>
            <a:r>
              <a:rPr lang="zh-CN" altLang="en-US" sz="20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部分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F1DEA389-21E3-8554-33E0-21F475E0CDB9}"/>
              </a:ext>
            </a:extLst>
          </p:cNvPr>
          <p:cNvSpPr/>
          <p:nvPr/>
        </p:nvSpPr>
        <p:spPr>
          <a:xfrm>
            <a:off x="544903" y="5206252"/>
            <a:ext cx="44630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spc="400" dirty="0">
                <a:solidFill>
                  <a:schemeClr val="bg1">
                    <a:alpha val="54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Arial" panose="020B0604020202020204" pitchFamily="34" charset="0"/>
              </a:rPr>
              <a:t>TEACHING CHARACTERISTICS</a:t>
            </a:r>
          </a:p>
        </p:txBody>
      </p:sp>
      <p:sp>
        <p:nvSpPr>
          <p:cNvPr id="36" name="play_142457">
            <a:extLst>
              <a:ext uri="{FF2B5EF4-FFF2-40B4-BE49-F238E27FC236}">
                <a16:creationId xmlns:a16="http://schemas.microsoft.com/office/drawing/2014/main" id="{77F7EFF0-A50E-4542-E99C-BBF3A8008397}"/>
              </a:ext>
            </a:extLst>
          </p:cNvPr>
          <p:cNvSpPr>
            <a:spLocks noChangeAspect="1"/>
          </p:cNvSpPr>
          <p:nvPr/>
        </p:nvSpPr>
        <p:spPr bwMode="auto">
          <a:xfrm>
            <a:off x="1818164" y="5694376"/>
            <a:ext cx="609684" cy="608767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09191" h="608274">
                <a:moveTo>
                  <a:pt x="227432" y="186152"/>
                </a:moveTo>
                <a:lnTo>
                  <a:pt x="432001" y="304090"/>
                </a:lnTo>
                <a:lnTo>
                  <a:pt x="227432" y="422123"/>
                </a:lnTo>
                <a:close/>
                <a:moveTo>
                  <a:pt x="304548" y="37623"/>
                </a:moveTo>
                <a:cubicBezTo>
                  <a:pt x="157408" y="37623"/>
                  <a:pt x="37680" y="157171"/>
                  <a:pt x="37680" y="304090"/>
                </a:cubicBezTo>
                <a:cubicBezTo>
                  <a:pt x="37680" y="451103"/>
                  <a:pt x="157408" y="570651"/>
                  <a:pt x="304548" y="570651"/>
                </a:cubicBezTo>
                <a:cubicBezTo>
                  <a:pt x="451783" y="570651"/>
                  <a:pt x="571511" y="451103"/>
                  <a:pt x="571511" y="304090"/>
                </a:cubicBezTo>
                <a:cubicBezTo>
                  <a:pt x="571511" y="157171"/>
                  <a:pt x="451783" y="37623"/>
                  <a:pt x="304548" y="37623"/>
                </a:cubicBezTo>
                <a:close/>
                <a:moveTo>
                  <a:pt x="304548" y="0"/>
                </a:moveTo>
                <a:cubicBezTo>
                  <a:pt x="385937" y="0"/>
                  <a:pt x="462428" y="31604"/>
                  <a:pt x="519984" y="89073"/>
                </a:cubicBezTo>
                <a:cubicBezTo>
                  <a:pt x="577446" y="146543"/>
                  <a:pt x="609191" y="222918"/>
                  <a:pt x="609191" y="304090"/>
                </a:cubicBezTo>
                <a:cubicBezTo>
                  <a:pt x="609191" y="385356"/>
                  <a:pt x="577446" y="461731"/>
                  <a:pt x="519984" y="519201"/>
                </a:cubicBezTo>
                <a:cubicBezTo>
                  <a:pt x="462428" y="576576"/>
                  <a:pt x="385937" y="608274"/>
                  <a:pt x="304548" y="608274"/>
                </a:cubicBezTo>
                <a:cubicBezTo>
                  <a:pt x="223254" y="608274"/>
                  <a:pt x="146764" y="576576"/>
                  <a:pt x="89207" y="519201"/>
                </a:cubicBezTo>
                <a:cubicBezTo>
                  <a:pt x="31651" y="461731"/>
                  <a:pt x="0" y="385356"/>
                  <a:pt x="0" y="304090"/>
                </a:cubicBezTo>
                <a:cubicBezTo>
                  <a:pt x="0" y="222918"/>
                  <a:pt x="31651" y="146543"/>
                  <a:pt x="89207" y="89073"/>
                </a:cubicBezTo>
                <a:cubicBezTo>
                  <a:pt x="146764" y="31604"/>
                  <a:pt x="223254" y="0"/>
                  <a:pt x="304548" y="0"/>
                </a:cubicBezTo>
                <a:close/>
              </a:path>
            </a:pathLst>
          </a:custGeom>
          <a:solidFill>
            <a:srgbClr val="E0B798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0" name="iconfont-11253-5327409">
            <a:extLst>
              <a:ext uri="{FF2B5EF4-FFF2-40B4-BE49-F238E27FC236}">
                <a16:creationId xmlns:a16="http://schemas.microsoft.com/office/drawing/2014/main" id="{C592AE40-47D6-9D83-4C47-0B7DF4539FA6}"/>
              </a:ext>
            </a:extLst>
          </p:cNvPr>
          <p:cNvSpPr/>
          <p:nvPr/>
        </p:nvSpPr>
        <p:spPr>
          <a:xfrm>
            <a:off x="10800790" y="5544806"/>
            <a:ext cx="1692614" cy="1551943"/>
          </a:xfrm>
          <a:custGeom>
            <a:avLst/>
            <a:gdLst>
              <a:gd name="T0" fmla="*/ 6631 w 10001"/>
              <a:gd name="T1" fmla="*/ 5175 h 9170"/>
              <a:gd name="T2" fmla="*/ 5573 w 10001"/>
              <a:gd name="T3" fmla="*/ 5750 h 9170"/>
              <a:gd name="T4" fmla="*/ 6042 w 10001"/>
              <a:gd name="T5" fmla="*/ 6550 h 9170"/>
              <a:gd name="T6" fmla="*/ 5095 w 10001"/>
              <a:gd name="T7" fmla="*/ 7290 h 9170"/>
              <a:gd name="T8" fmla="*/ 3975 w 10001"/>
              <a:gd name="T9" fmla="*/ 7790 h 9170"/>
              <a:gd name="T10" fmla="*/ 2747 w 10001"/>
              <a:gd name="T11" fmla="*/ 7875 h 9170"/>
              <a:gd name="T12" fmla="*/ 2183 w 10001"/>
              <a:gd name="T13" fmla="*/ 6828 h 9170"/>
              <a:gd name="T14" fmla="*/ 1353 w 10001"/>
              <a:gd name="T15" fmla="*/ 7286 h 9170"/>
              <a:gd name="T16" fmla="*/ 853 w 10001"/>
              <a:gd name="T17" fmla="*/ 6079 h 9170"/>
              <a:gd name="T18" fmla="*/ 125 w 10001"/>
              <a:gd name="T19" fmla="*/ 5207 h 9170"/>
              <a:gd name="T20" fmla="*/ 0 w 10001"/>
              <a:gd name="T21" fmla="*/ 4092 h 9170"/>
              <a:gd name="T22" fmla="*/ 927 w 10001"/>
              <a:gd name="T23" fmla="*/ 3812 h 9170"/>
              <a:gd name="T24" fmla="*/ 588 w 10001"/>
              <a:gd name="T25" fmla="*/ 2714 h 9170"/>
              <a:gd name="T26" fmla="*/ 1463 w 10001"/>
              <a:gd name="T27" fmla="*/ 1839 h 9170"/>
              <a:gd name="T28" fmla="*/ 2574 w 10001"/>
              <a:gd name="T29" fmla="*/ 2177 h 9170"/>
              <a:gd name="T30" fmla="*/ 3819 w 10001"/>
              <a:gd name="T31" fmla="*/ 1251 h 9170"/>
              <a:gd name="T32" fmla="*/ 4095 w 10001"/>
              <a:gd name="T33" fmla="*/ 2179 h 9170"/>
              <a:gd name="T34" fmla="*/ 5205 w 10001"/>
              <a:gd name="T35" fmla="*/ 1839 h 9170"/>
              <a:gd name="T36" fmla="*/ 6029 w 10001"/>
              <a:gd name="T37" fmla="*/ 2811 h 9170"/>
              <a:gd name="T38" fmla="*/ 5752 w 10001"/>
              <a:gd name="T39" fmla="*/ 3832 h 9170"/>
              <a:gd name="T40" fmla="*/ 6667 w 10001"/>
              <a:gd name="T41" fmla="*/ 4110 h 9170"/>
              <a:gd name="T42" fmla="*/ 4276 w 10001"/>
              <a:gd name="T43" fmla="*/ 3639 h 9170"/>
              <a:gd name="T44" fmla="*/ 1997 w 10001"/>
              <a:gd name="T45" fmla="*/ 4583 h 9170"/>
              <a:gd name="T46" fmla="*/ 4276 w 10001"/>
              <a:gd name="T47" fmla="*/ 5526 h 9170"/>
              <a:gd name="T48" fmla="*/ 9225 w 10001"/>
              <a:gd name="T49" fmla="*/ 2443 h 9170"/>
              <a:gd name="T50" fmla="*/ 9312 w 10001"/>
              <a:gd name="T51" fmla="*/ 3468 h 9170"/>
              <a:gd name="T52" fmla="*/ 8157 w 10001"/>
              <a:gd name="T53" fmla="*/ 3240 h 9170"/>
              <a:gd name="T54" fmla="*/ 7575 w 10001"/>
              <a:gd name="T55" fmla="*/ 3594 h 9170"/>
              <a:gd name="T56" fmla="*/ 6670 w 10001"/>
              <a:gd name="T57" fmla="*/ 3431 h 9170"/>
              <a:gd name="T58" fmla="*/ 6001 w 10001"/>
              <a:gd name="T59" fmla="*/ 2282 h 9170"/>
              <a:gd name="T60" fmla="*/ 6933 w 10001"/>
              <a:gd name="T61" fmla="*/ 1122 h 9170"/>
              <a:gd name="T62" fmla="*/ 6871 w 10001"/>
              <a:gd name="T63" fmla="*/ 264 h 9170"/>
              <a:gd name="T64" fmla="*/ 7573 w 10001"/>
              <a:gd name="T65" fmla="*/ 244 h 9170"/>
              <a:gd name="T66" fmla="*/ 8156 w 10001"/>
              <a:gd name="T67" fmla="*/ 595 h 9170"/>
              <a:gd name="T68" fmla="*/ 9312 w 10001"/>
              <a:gd name="T69" fmla="*/ 365 h 9170"/>
              <a:gd name="T70" fmla="*/ 9225 w 10001"/>
              <a:gd name="T71" fmla="*/ 1390 h 9170"/>
              <a:gd name="T72" fmla="*/ 10001 w 10001"/>
              <a:gd name="T73" fmla="*/ 7615 h 9170"/>
              <a:gd name="T74" fmla="*/ 9332 w 10001"/>
              <a:gd name="T75" fmla="*/ 8764 h 9170"/>
              <a:gd name="T76" fmla="*/ 8427 w 10001"/>
              <a:gd name="T77" fmla="*/ 8926 h 9170"/>
              <a:gd name="T78" fmla="*/ 7845 w 10001"/>
              <a:gd name="T79" fmla="*/ 8573 h 9170"/>
              <a:gd name="T80" fmla="*/ 6690 w 10001"/>
              <a:gd name="T81" fmla="*/ 8800 h 9170"/>
              <a:gd name="T82" fmla="*/ 6777 w 10001"/>
              <a:gd name="T83" fmla="*/ 7775 h 9170"/>
              <a:gd name="T84" fmla="*/ 6777 w 10001"/>
              <a:gd name="T85" fmla="*/ 6725 h 9170"/>
              <a:gd name="T86" fmla="*/ 6690 w 10001"/>
              <a:gd name="T87" fmla="*/ 5700 h 9170"/>
              <a:gd name="T88" fmla="*/ 7335 w 10001"/>
              <a:gd name="T89" fmla="*/ 5335 h 9170"/>
              <a:gd name="T90" fmla="*/ 8000 w 10001"/>
              <a:gd name="T91" fmla="*/ 5916 h 9170"/>
              <a:gd name="T92" fmla="*/ 8666 w 10001"/>
              <a:gd name="T93" fmla="*/ 5332 h 9170"/>
              <a:gd name="T94" fmla="*/ 9068 w 10001"/>
              <a:gd name="T95" fmla="*/ 6453 h 9170"/>
              <a:gd name="T96" fmla="*/ 8667 w 10001"/>
              <a:gd name="T97" fmla="*/ 1916 h 9170"/>
              <a:gd name="T98" fmla="*/ 7532 w 10001"/>
              <a:gd name="T99" fmla="*/ 1448 h 9170"/>
              <a:gd name="T100" fmla="*/ 8000 w 10001"/>
              <a:gd name="T101" fmla="*/ 2581 h 9170"/>
              <a:gd name="T102" fmla="*/ 8667 w 10001"/>
              <a:gd name="T103" fmla="*/ 7250 h 9170"/>
              <a:gd name="T104" fmla="*/ 7532 w 10001"/>
              <a:gd name="T105" fmla="*/ 6781 h 9170"/>
              <a:gd name="T106" fmla="*/ 8000 w 10001"/>
              <a:gd name="T107" fmla="*/ 7915 h 9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01" h="9170">
                <a:moveTo>
                  <a:pt x="6667" y="4110"/>
                </a:moveTo>
                <a:lnTo>
                  <a:pt x="6667" y="5074"/>
                </a:lnTo>
                <a:cubicBezTo>
                  <a:pt x="6667" y="5109"/>
                  <a:pt x="6655" y="5144"/>
                  <a:pt x="6631" y="5175"/>
                </a:cubicBezTo>
                <a:cubicBezTo>
                  <a:pt x="6607" y="5206"/>
                  <a:pt x="6578" y="5228"/>
                  <a:pt x="6547" y="5229"/>
                </a:cubicBezTo>
                <a:lnTo>
                  <a:pt x="5740" y="5354"/>
                </a:lnTo>
                <a:cubicBezTo>
                  <a:pt x="5701" y="5475"/>
                  <a:pt x="5646" y="5607"/>
                  <a:pt x="5573" y="5750"/>
                </a:cubicBezTo>
                <a:cubicBezTo>
                  <a:pt x="5692" y="5916"/>
                  <a:pt x="5847" y="6115"/>
                  <a:pt x="6042" y="6349"/>
                </a:cubicBezTo>
                <a:cubicBezTo>
                  <a:pt x="6066" y="6388"/>
                  <a:pt x="6078" y="6421"/>
                  <a:pt x="6078" y="6453"/>
                </a:cubicBezTo>
                <a:cubicBezTo>
                  <a:pt x="6078" y="6494"/>
                  <a:pt x="6066" y="6526"/>
                  <a:pt x="6042" y="6550"/>
                </a:cubicBezTo>
                <a:cubicBezTo>
                  <a:pt x="5962" y="6654"/>
                  <a:pt x="5819" y="6810"/>
                  <a:pt x="5612" y="7016"/>
                </a:cubicBezTo>
                <a:cubicBezTo>
                  <a:pt x="5405" y="7224"/>
                  <a:pt x="5269" y="7326"/>
                  <a:pt x="5205" y="7326"/>
                </a:cubicBezTo>
                <a:cubicBezTo>
                  <a:pt x="5166" y="7326"/>
                  <a:pt x="5131" y="7314"/>
                  <a:pt x="5095" y="7290"/>
                </a:cubicBezTo>
                <a:lnTo>
                  <a:pt x="4496" y="6823"/>
                </a:lnTo>
                <a:cubicBezTo>
                  <a:pt x="4369" y="6889"/>
                  <a:pt x="4235" y="6943"/>
                  <a:pt x="4095" y="6983"/>
                </a:cubicBezTo>
                <a:cubicBezTo>
                  <a:pt x="4056" y="7358"/>
                  <a:pt x="4017" y="7626"/>
                  <a:pt x="3975" y="7790"/>
                </a:cubicBezTo>
                <a:cubicBezTo>
                  <a:pt x="3951" y="7874"/>
                  <a:pt x="3898" y="7915"/>
                  <a:pt x="3819" y="7915"/>
                </a:cubicBezTo>
                <a:lnTo>
                  <a:pt x="2851" y="7915"/>
                </a:lnTo>
                <a:cubicBezTo>
                  <a:pt x="2812" y="7915"/>
                  <a:pt x="2779" y="7901"/>
                  <a:pt x="2747" y="7875"/>
                </a:cubicBezTo>
                <a:cubicBezTo>
                  <a:pt x="2716" y="7849"/>
                  <a:pt x="2699" y="7820"/>
                  <a:pt x="2695" y="7784"/>
                </a:cubicBezTo>
                <a:lnTo>
                  <a:pt x="2575" y="6988"/>
                </a:lnTo>
                <a:cubicBezTo>
                  <a:pt x="2456" y="6953"/>
                  <a:pt x="2326" y="6899"/>
                  <a:pt x="2183" y="6828"/>
                </a:cubicBezTo>
                <a:lnTo>
                  <a:pt x="1567" y="7291"/>
                </a:lnTo>
                <a:cubicBezTo>
                  <a:pt x="1543" y="7315"/>
                  <a:pt x="1508" y="7328"/>
                  <a:pt x="1463" y="7328"/>
                </a:cubicBezTo>
                <a:cubicBezTo>
                  <a:pt x="1425" y="7328"/>
                  <a:pt x="1390" y="7314"/>
                  <a:pt x="1353" y="7286"/>
                </a:cubicBezTo>
                <a:cubicBezTo>
                  <a:pt x="853" y="6824"/>
                  <a:pt x="603" y="6548"/>
                  <a:pt x="603" y="6453"/>
                </a:cubicBezTo>
                <a:cubicBezTo>
                  <a:pt x="603" y="6421"/>
                  <a:pt x="616" y="6388"/>
                  <a:pt x="640" y="6355"/>
                </a:cubicBezTo>
                <a:cubicBezTo>
                  <a:pt x="675" y="6306"/>
                  <a:pt x="746" y="6215"/>
                  <a:pt x="853" y="6079"/>
                </a:cubicBezTo>
                <a:cubicBezTo>
                  <a:pt x="961" y="5944"/>
                  <a:pt x="1043" y="5839"/>
                  <a:pt x="1097" y="5760"/>
                </a:cubicBezTo>
                <a:cubicBezTo>
                  <a:pt x="1017" y="5607"/>
                  <a:pt x="957" y="5466"/>
                  <a:pt x="916" y="5332"/>
                </a:cubicBezTo>
                <a:lnTo>
                  <a:pt x="125" y="5207"/>
                </a:lnTo>
                <a:cubicBezTo>
                  <a:pt x="90" y="5204"/>
                  <a:pt x="60" y="5189"/>
                  <a:pt x="36" y="5157"/>
                </a:cubicBezTo>
                <a:cubicBezTo>
                  <a:pt x="12" y="5128"/>
                  <a:pt x="0" y="5094"/>
                  <a:pt x="0" y="5056"/>
                </a:cubicBezTo>
                <a:lnTo>
                  <a:pt x="0" y="4092"/>
                </a:lnTo>
                <a:cubicBezTo>
                  <a:pt x="0" y="4057"/>
                  <a:pt x="12" y="4022"/>
                  <a:pt x="36" y="3991"/>
                </a:cubicBezTo>
                <a:cubicBezTo>
                  <a:pt x="60" y="3959"/>
                  <a:pt x="88" y="3939"/>
                  <a:pt x="120" y="3937"/>
                </a:cubicBezTo>
                <a:lnTo>
                  <a:pt x="927" y="3812"/>
                </a:lnTo>
                <a:cubicBezTo>
                  <a:pt x="966" y="3691"/>
                  <a:pt x="1021" y="3559"/>
                  <a:pt x="1093" y="3416"/>
                </a:cubicBezTo>
                <a:cubicBezTo>
                  <a:pt x="975" y="3250"/>
                  <a:pt x="820" y="3051"/>
                  <a:pt x="625" y="2817"/>
                </a:cubicBezTo>
                <a:cubicBezTo>
                  <a:pt x="601" y="2779"/>
                  <a:pt x="588" y="2745"/>
                  <a:pt x="588" y="2714"/>
                </a:cubicBezTo>
                <a:cubicBezTo>
                  <a:pt x="588" y="2672"/>
                  <a:pt x="601" y="2637"/>
                  <a:pt x="625" y="2610"/>
                </a:cubicBezTo>
                <a:cubicBezTo>
                  <a:pt x="701" y="2506"/>
                  <a:pt x="843" y="2350"/>
                  <a:pt x="1052" y="2146"/>
                </a:cubicBezTo>
                <a:cubicBezTo>
                  <a:pt x="1261" y="1942"/>
                  <a:pt x="1397" y="1839"/>
                  <a:pt x="1463" y="1839"/>
                </a:cubicBezTo>
                <a:cubicBezTo>
                  <a:pt x="1502" y="1839"/>
                  <a:pt x="1537" y="1851"/>
                  <a:pt x="1574" y="1875"/>
                </a:cubicBezTo>
                <a:lnTo>
                  <a:pt x="2172" y="2344"/>
                </a:lnTo>
                <a:cubicBezTo>
                  <a:pt x="2291" y="2281"/>
                  <a:pt x="2425" y="2225"/>
                  <a:pt x="2574" y="2177"/>
                </a:cubicBezTo>
                <a:cubicBezTo>
                  <a:pt x="2612" y="1802"/>
                  <a:pt x="2651" y="1536"/>
                  <a:pt x="2694" y="1376"/>
                </a:cubicBezTo>
                <a:cubicBezTo>
                  <a:pt x="2717" y="1292"/>
                  <a:pt x="2770" y="1251"/>
                  <a:pt x="2850" y="1251"/>
                </a:cubicBezTo>
                <a:lnTo>
                  <a:pt x="3819" y="1251"/>
                </a:lnTo>
                <a:cubicBezTo>
                  <a:pt x="3857" y="1251"/>
                  <a:pt x="3891" y="1265"/>
                  <a:pt x="3922" y="1291"/>
                </a:cubicBezTo>
                <a:cubicBezTo>
                  <a:pt x="3954" y="1317"/>
                  <a:pt x="3971" y="1347"/>
                  <a:pt x="3975" y="1382"/>
                </a:cubicBezTo>
                <a:lnTo>
                  <a:pt x="4095" y="2179"/>
                </a:lnTo>
                <a:cubicBezTo>
                  <a:pt x="4214" y="2214"/>
                  <a:pt x="4344" y="2267"/>
                  <a:pt x="4486" y="2339"/>
                </a:cubicBezTo>
                <a:lnTo>
                  <a:pt x="5101" y="1875"/>
                </a:lnTo>
                <a:cubicBezTo>
                  <a:pt x="5129" y="1851"/>
                  <a:pt x="5164" y="1839"/>
                  <a:pt x="5205" y="1839"/>
                </a:cubicBezTo>
                <a:cubicBezTo>
                  <a:pt x="5244" y="1839"/>
                  <a:pt x="5279" y="1852"/>
                  <a:pt x="5315" y="1880"/>
                </a:cubicBezTo>
                <a:cubicBezTo>
                  <a:pt x="5815" y="2342"/>
                  <a:pt x="6065" y="2619"/>
                  <a:pt x="6065" y="2714"/>
                </a:cubicBezTo>
                <a:cubicBezTo>
                  <a:pt x="6065" y="2741"/>
                  <a:pt x="6052" y="2774"/>
                  <a:pt x="6029" y="2811"/>
                </a:cubicBezTo>
                <a:cubicBezTo>
                  <a:pt x="5987" y="2866"/>
                  <a:pt x="5914" y="2961"/>
                  <a:pt x="5810" y="3092"/>
                </a:cubicBezTo>
                <a:cubicBezTo>
                  <a:pt x="5706" y="3224"/>
                  <a:pt x="5629" y="3329"/>
                  <a:pt x="5575" y="3405"/>
                </a:cubicBezTo>
                <a:cubicBezTo>
                  <a:pt x="5655" y="3571"/>
                  <a:pt x="5714" y="3714"/>
                  <a:pt x="5752" y="3832"/>
                </a:cubicBezTo>
                <a:lnTo>
                  <a:pt x="6544" y="3952"/>
                </a:lnTo>
                <a:cubicBezTo>
                  <a:pt x="6579" y="3960"/>
                  <a:pt x="6609" y="3977"/>
                  <a:pt x="6632" y="4006"/>
                </a:cubicBezTo>
                <a:cubicBezTo>
                  <a:pt x="6654" y="4037"/>
                  <a:pt x="6667" y="4071"/>
                  <a:pt x="6667" y="4110"/>
                </a:cubicBezTo>
                <a:close/>
                <a:moveTo>
                  <a:pt x="4276" y="5526"/>
                </a:moveTo>
                <a:cubicBezTo>
                  <a:pt x="4537" y="5265"/>
                  <a:pt x="4667" y="4953"/>
                  <a:pt x="4667" y="4582"/>
                </a:cubicBezTo>
                <a:cubicBezTo>
                  <a:pt x="4667" y="4212"/>
                  <a:pt x="4536" y="3901"/>
                  <a:pt x="4276" y="3639"/>
                </a:cubicBezTo>
                <a:cubicBezTo>
                  <a:pt x="4015" y="3378"/>
                  <a:pt x="3702" y="3247"/>
                  <a:pt x="3332" y="3247"/>
                </a:cubicBezTo>
                <a:cubicBezTo>
                  <a:pt x="2962" y="3247"/>
                  <a:pt x="2651" y="3378"/>
                  <a:pt x="2389" y="3639"/>
                </a:cubicBezTo>
                <a:cubicBezTo>
                  <a:pt x="2127" y="3900"/>
                  <a:pt x="1997" y="4213"/>
                  <a:pt x="1997" y="4583"/>
                </a:cubicBezTo>
                <a:cubicBezTo>
                  <a:pt x="1997" y="4953"/>
                  <a:pt x="2127" y="5264"/>
                  <a:pt x="2389" y="5526"/>
                </a:cubicBezTo>
                <a:cubicBezTo>
                  <a:pt x="2650" y="5787"/>
                  <a:pt x="2962" y="5917"/>
                  <a:pt x="3332" y="5917"/>
                </a:cubicBezTo>
                <a:cubicBezTo>
                  <a:pt x="3702" y="5917"/>
                  <a:pt x="4016" y="5786"/>
                  <a:pt x="4276" y="5526"/>
                </a:cubicBezTo>
                <a:close/>
                <a:moveTo>
                  <a:pt x="10001" y="1552"/>
                </a:moveTo>
                <a:lnTo>
                  <a:pt x="10001" y="2282"/>
                </a:lnTo>
                <a:cubicBezTo>
                  <a:pt x="10001" y="2337"/>
                  <a:pt x="9741" y="2393"/>
                  <a:pt x="9225" y="2443"/>
                </a:cubicBezTo>
                <a:cubicBezTo>
                  <a:pt x="9184" y="2536"/>
                  <a:pt x="9131" y="2626"/>
                  <a:pt x="9069" y="2713"/>
                </a:cubicBezTo>
                <a:cubicBezTo>
                  <a:pt x="9246" y="3105"/>
                  <a:pt x="9332" y="3345"/>
                  <a:pt x="9332" y="3431"/>
                </a:cubicBezTo>
                <a:cubicBezTo>
                  <a:pt x="9332" y="3445"/>
                  <a:pt x="9325" y="3458"/>
                  <a:pt x="9312" y="3468"/>
                </a:cubicBezTo>
                <a:cubicBezTo>
                  <a:pt x="8887" y="3714"/>
                  <a:pt x="8675" y="3838"/>
                  <a:pt x="8666" y="3838"/>
                </a:cubicBezTo>
                <a:cubicBezTo>
                  <a:pt x="8638" y="3838"/>
                  <a:pt x="8558" y="3756"/>
                  <a:pt x="8427" y="3594"/>
                </a:cubicBezTo>
                <a:cubicBezTo>
                  <a:pt x="8296" y="3431"/>
                  <a:pt x="8205" y="3313"/>
                  <a:pt x="8157" y="3240"/>
                </a:cubicBezTo>
                <a:cubicBezTo>
                  <a:pt x="8087" y="3248"/>
                  <a:pt x="8036" y="3251"/>
                  <a:pt x="8001" y="3251"/>
                </a:cubicBezTo>
                <a:cubicBezTo>
                  <a:pt x="7965" y="3251"/>
                  <a:pt x="7915" y="3247"/>
                  <a:pt x="7845" y="3240"/>
                </a:cubicBezTo>
                <a:cubicBezTo>
                  <a:pt x="7796" y="3313"/>
                  <a:pt x="7706" y="3430"/>
                  <a:pt x="7575" y="3594"/>
                </a:cubicBezTo>
                <a:cubicBezTo>
                  <a:pt x="7443" y="3758"/>
                  <a:pt x="7363" y="3838"/>
                  <a:pt x="7336" y="3838"/>
                </a:cubicBezTo>
                <a:cubicBezTo>
                  <a:pt x="7328" y="3838"/>
                  <a:pt x="7113" y="3715"/>
                  <a:pt x="6690" y="3468"/>
                </a:cubicBezTo>
                <a:cubicBezTo>
                  <a:pt x="6676" y="3456"/>
                  <a:pt x="6670" y="3445"/>
                  <a:pt x="6670" y="3431"/>
                </a:cubicBezTo>
                <a:cubicBezTo>
                  <a:pt x="6670" y="3345"/>
                  <a:pt x="6758" y="3105"/>
                  <a:pt x="6933" y="2713"/>
                </a:cubicBezTo>
                <a:cubicBezTo>
                  <a:pt x="6871" y="2626"/>
                  <a:pt x="6818" y="2535"/>
                  <a:pt x="6777" y="2443"/>
                </a:cubicBezTo>
                <a:cubicBezTo>
                  <a:pt x="6261" y="2390"/>
                  <a:pt x="6001" y="2336"/>
                  <a:pt x="6001" y="2282"/>
                </a:cubicBezTo>
                <a:lnTo>
                  <a:pt x="6001" y="1552"/>
                </a:lnTo>
                <a:cubicBezTo>
                  <a:pt x="6001" y="1498"/>
                  <a:pt x="6261" y="1442"/>
                  <a:pt x="6777" y="1392"/>
                </a:cubicBezTo>
                <a:cubicBezTo>
                  <a:pt x="6822" y="1292"/>
                  <a:pt x="6875" y="1202"/>
                  <a:pt x="6933" y="1122"/>
                </a:cubicBezTo>
                <a:cubicBezTo>
                  <a:pt x="6756" y="730"/>
                  <a:pt x="6670" y="490"/>
                  <a:pt x="6670" y="404"/>
                </a:cubicBezTo>
                <a:cubicBezTo>
                  <a:pt x="6670" y="390"/>
                  <a:pt x="6677" y="377"/>
                  <a:pt x="6690" y="367"/>
                </a:cubicBezTo>
                <a:cubicBezTo>
                  <a:pt x="6703" y="360"/>
                  <a:pt x="6763" y="326"/>
                  <a:pt x="6871" y="264"/>
                </a:cubicBezTo>
                <a:cubicBezTo>
                  <a:pt x="6978" y="201"/>
                  <a:pt x="7081" y="142"/>
                  <a:pt x="7178" y="86"/>
                </a:cubicBezTo>
                <a:cubicBezTo>
                  <a:pt x="7276" y="31"/>
                  <a:pt x="7328" y="2"/>
                  <a:pt x="7335" y="2"/>
                </a:cubicBezTo>
                <a:cubicBezTo>
                  <a:pt x="7362" y="2"/>
                  <a:pt x="7442" y="84"/>
                  <a:pt x="7573" y="244"/>
                </a:cubicBezTo>
                <a:cubicBezTo>
                  <a:pt x="7705" y="404"/>
                  <a:pt x="7796" y="523"/>
                  <a:pt x="7843" y="595"/>
                </a:cubicBezTo>
                <a:cubicBezTo>
                  <a:pt x="7913" y="588"/>
                  <a:pt x="7965" y="584"/>
                  <a:pt x="8000" y="584"/>
                </a:cubicBezTo>
                <a:cubicBezTo>
                  <a:pt x="8036" y="584"/>
                  <a:pt x="8086" y="588"/>
                  <a:pt x="8156" y="595"/>
                </a:cubicBezTo>
                <a:cubicBezTo>
                  <a:pt x="8333" y="349"/>
                  <a:pt x="8492" y="154"/>
                  <a:pt x="8635" y="11"/>
                </a:cubicBezTo>
                <a:lnTo>
                  <a:pt x="8666" y="0"/>
                </a:lnTo>
                <a:cubicBezTo>
                  <a:pt x="8680" y="0"/>
                  <a:pt x="8895" y="121"/>
                  <a:pt x="9312" y="365"/>
                </a:cubicBezTo>
                <a:cubicBezTo>
                  <a:pt x="9326" y="376"/>
                  <a:pt x="9332" y="387"/>
                  <a:pt x="9332" y="401"/>
                </a:cubicBezTo>
                <a:cubicBezTo>
                  <a:pt x="9332" y="487"/>
                  <a:pt x="9243" y="727"/>
                  <a:pt x="9068" y="1120"/>
                </a:cubicBezTo>
                <a:cubicBezTo>
                  <a:pt x="9127" y="1200"/>
                  <a:pt x="9180" y="1290"/>
                  <a:pt x="9225" y="1390"/>
                </a:cubicBezTo>
                <a:cubicBezTo>
                  <a:pt x="9741" y="1442"/>
                  <a:pt x="10001" y="1498"/>
                  <a:pt x="10001" y="1552"/>
                </a:cubicBezTo>
                <a:close/>
                <a:moveTo>
                  <a:pt x="10001" y="6885"/>
                </a:moveTo>
                <a:lnTo>
                  <a:pt x="10001" y="7615"/>
                </a:lnTo>
                <a:cubicBezTo>
                  <a:pt x="10001" y="7670"/>
                  <a:pt x="9741" y="7725"/>
                  <a:pt x="9225" y="7775"/>
                </a:cubicBezTo>
                <a:cubicBezTo>
                  <a:pt x="9184" y="7869"/>
                  <a:pt x="9131" y="7959"/>
                  <a:pt x="9069" y="8045"/>
                </a:cubicBezTo>
                <a:cubicBezTo>
                  <a:pt x="9246" y="8438"/>
                  <a:pt x="9332" y="8678"/>
                  <a:pt x="9332" y="8764"/>
                </a:cubicBezTo>
                <a:cubicBezTo>
                  <a:pt x="9332" y="8778"/>
                  <a:pt x="9325" y="8790"/>
                  <a:pt x="9312" y="8800"/>
                </a:cubicBezTo>
                <a:cubicBezTo>
                  <a:pt x="8887" y="9046"/>
                  <a:pt x="8675" y="9170"/>
                  <a:pt x="8666" y="9170"/>
                </a:cubicBezTo>
                <a:cubicBezTo>
                  <a:pt x="8638" y="9170"/>
                  <a:pt x="8558" y="9088"/>
                  <a:pt x="8427" y="8926"/>
                </a:cubicBezTo>
                <a:cubicBezTo>
                  <a:pt x="8296" y="8764"/>
                  <a:pt x="8205" y="8645"/>
                  <a:pt x="8157" y="8573"/>
                </a:cubicBezTo>
                <a:cubicBezTo>
                  <a:pt x="8087" y="8580"/>
                  <a:pt x="8036" y="8584"/>
                  <a:pt x="8001" y="8584"/>
                </a:cubicBezTo>
                <a:cubicBezTo>
                  <a:pt x="7965" y="8584"/>
                  <a:pt x="7915" y="8580"/>
                  <a:pt x="7845" y="8573"/>
                </a:cubicBezTo>
                <a:cubicBezTo>
                  <a:pt x="7796" y="8645"/>
                  <a:pt x="7706" y="8763"/>
                  <a:pt x="7575" y="8926"/>
                </a:cubicBezTo>
                <a:cubicBezTo>
                  <a:pt x="7443" y="9089"/>
                  <a:pt x="7363" y="9170"/>
                  <a:pt x="7336" y="9170"/>
                </a:cubicBezTo>
                <a:cubicBezTo>
                  <a:pt x="7328" y="9170"/>
                  <a:pt x="7113" y="9046"/>
                  <a:pt x="6690" y="8800"/>
                </a:cubicBezTo>
                <a:cubicBezTo>
                  <a:pt x="6676" y="8789"/>
                  <a:pt x="6670" y="8778"/>
                  <a:pt x="6670" y="8764"/>
                </a:cubicBezTo>
                <a:cubicBezTo>
                  <a:pt x="6670" y="8678"/>
                  <a:pt x="6758" y="8438"/>
                  <a:pt x="6933" y="8045"/>
                </a:cubicBezTo>
                <a:cubicBezTo>
                  <a:pt x="6871" y="7959"/>
                  <a:pt x="6818" y="7867"/>
                  <a:pt x="6777" y="7775"/>
                </a:cubicBezTo>
                <a:cubicBezTo>
                  <a:pt x="6261" y="7722"/>
                  <a:pt x="6001" y="7669"/>
                  <a:pt x="6001" y="7615"/>
                </a:cubicBezTo>
                <a:lnTo>
                  <a:pt x="6001" y="6885"/>
                </a:lnTo>
                <a:cubicBezTo>
                  <a:pt x="6001" y="6830"/>
                  <a:pt x="6261" y="6775"/>
                  <a:pt x="6777" y="6725"/>
                </a:cubicBezTo>
                <a:cubicBezTo>
                  <a:pt x="6822" y="6625"/>
                  <a:pt x="6875" y="6535"/>
                  <a:pt x="6933" y="6455"/>
                </a:cubicBezTo>
                <a:cubicBezTo>
                  <a:pt x="6756" y="6063"/>
                  <a:pt x="6670" y="5823"/>
                  <a:pt x="6670" y="5736"/>
                </a:cubicBezTo>
                <a:cubicBezTo>
                  <a:pt x="6670" y="5723"/>
                  <a:pt x="6677" y="5710"/>
                  <a:pt x="6690" y="5700"/>
                </a:cubicBezTo>
                <a:cubicBezTo>
                  <a:pt x="6703" y="5693"/>
                  <a:pt x="6763" y="5659"/>
                  <a:pt x="6871" y="5596"/>
                </a:cubicBezTo>
                <a:cubicBezTo>
                  <a:pt x="6978" y="5534"/>
                  <a:pt x="7081" y="5475"/>
                  <a:pt x="7178" y="5419"/>
                </a:cubicBezTo>
                <a:cubicBezTo>
                  <a:pt x="7276" y="5364"/>
                  <a:pt x="7328" y="5335"/>
                  <a:pt x="7335" y="5335"/>
                </a:cubicBezTo>
                <a:cubicBezTo>
                  <a:pt x="7362" y="5335"/>
                  <a:pt x="7442" y="5416"/>
                  <a:pt x="7573" y="5576"/>
                </a:cubicBezTo>
                <a:cubicBezTo>
                  <a:pt x="7705" y="5736"/>
                  <a:pt x="7796" y="5855"/>
                  <a:pt x="7843" y="5928"/>
                </a:cubicBezTo>
                <a:cubicBezTo>
                  <a:pt x="7913" y="5920"/>
                  <a:pt x="7965" y="5916"/>
                  <a:pt x="8000" y="5916"/>
                </a:cubicBezTo>
                <a:cubicBezTo>
                  <a:pt x="8036" y="5916"/>
                  <a:pt x="8086" y="5920"/>
                  <a:pt x="8156" y="5928"/>
                </a:cubicBezTo>
                <a:cubicBezTo>
                  <a:pt x="8333" y="5681"/>
                  <a:pt x="8492" y="5486"/>
                  <a:pt x="8635" y="5344"/>
                </a:cubicBezTo>
                <a:lnTo>
                  <a:pt x="8666" y="5332"/>
                </a:lnTo>
                <a:cubicBezTo>
                  <a:pt x="8680" y="5332"/>
                  <a:pt x="8895" y="5454"/>
                  <a:pt x="9312" y="5698"/>
                </a:cubicBezTo>
                <a:cubicBezTo>
                  <a:pt x="9326" y="5709"/>
                  <a:pt x="9332" y="5720"/>
                  <a:pt x="9332" y="5734"/>
                </a:cubicBezTo>
                <a:cubicBezTo>
                  <a:pt x="9332" y="5820"/>
                  <a:pt x="9243" y="6060"/>
                  <a:pt x="9068" y="6453"/>
                </a:cubicBezTo>
                <a:cubicBezTo>
                  <a:pt x="9127" y="6533"/>
                  <a:pt x="9180" y="6623"/>
                  <a:pt x="9225" y="6723"/>
                </a:cubicBezTo>
                <a:cubicBezTo>
                  <a:pt x="9741" y="6775"/>
                  <a:pt x="10001" y="6829"/>
                  <a:pt x="10001" y="6885"/>
                </a:cubicBezTo>
                <a:close/>
                <a:moveTo>
                  <a:pt x="8667" y="1916"/>
                </a:moveTo>
                <a:cubicBezTo>
                  <a:pt x="8667" y="1736"/>
                  <a:pt x="8601" y="1580"/>
                  <a:pt x="8470" y="1448"/>
                </a:cubicBezTo>
                <a:cubicBezTo>
                  <a:pt x="8339" y="1316"/>
                  <a:pt x="8181" y="1250"/>
                  <a:pt x="8001" y="1250"/>
                </a:cubicBezTo>
                <a:cubicBezTo>
                  <a:pt x="7821" y="1250"/>
                  <a:pt x="7665" y="1316"/>
                  <a:pt x="7532" y="1448"/>
                </a:cubicBezTo>
                <a:cubicBezTo>
                  <a:pt x="7401" y="1580"/>
                  <a:pt x="7335" y="1736"/>
                  <a:pt x="7335" y="1916"/>
                </a:cubicBezTo>
                <a:cubicBezTo>
                  <a:pt x="7335" y="2100"/>
                  <a:pt x="7400" y="2258"/>
                  <a:pt x="7530" y="2386"/>
                </a:cubicBezTo>
                <a:cubicBezTo>
                  <a:pt x="7660" y="2516"/>
                  <a:pt x="7817" y="2581"/>
                  <a:pt x="8000" y="2581"/>
                </a:cubicBezTo>
                <a:cubicBezTo>
                  <a:pt x="8182" y="2581"/>
                  <a:pt x="8341" y="2516"/>
                  <a:pt x="8470" y="2386"/>
                </a:cubicBezTo>
                <a:cubicBezTo>
                  <a:pt x="8600" y="2259"/>
                  <a:pt x="8667" y="2100"/>
                  <a:pt x="8667" y="1916"/>
                </a:cubicBezTo>
                <a:close/>
                <a:moveTo>
                  <a:pt x="8667" y="7250"/>
                </a:moveTo>
                <a:cubicBezTo>
                  <a:pt x="8667" y="7070"/>
                  <a:pt x="8601" y="6914"/>
                  <a:pt x="8470" y="6781"/>
                </a:cubicBezTo>
                <a:cubicBezTo>
                  <a:pt x="8339" y="6650"/>
                  <a:pt x="8181" y="6584"/>
                  <a:pt x="8001" y="6584"/>
                </a:cubicBezTo>
                <a:cubicBezTo>
                  <a:pt x="7821" y="6584"/>
                  <a:pt x="7665" y="6650"/>
                  <a:pt x="7532" y="6781"/>
                </a:cubicBezTo>
                <a:cubicBezTo>
                  <a:pt x="7401" y="6913"/>
                  <a:pt x="7335" y="7070"/>
                  <a:pt x="7335" y="7250"/>
                </a:cubicBezTo>
                <a:cubicBezTo>
                  <a:pt x="7335" y="7434"/>
                  <a:pt x="7400" y="7591"/>
                  <a:pt x="7530" y="7720"/>
                </a:cubicBezTo>
                <a:cubicBezTo>
                  <a:pt x="7660" y="7849"/>
                  <a:pt x="7817" y="7915"/>
                  <a:pt x="8000" y="7915"/>
                </a:cubicBezTo>
                <a:cubicBezTo>
                  <a:pt x="8182" y="7915"/>
                  <a:pt x="8341" y="7850"/>
                  <a:pt x="8470" y="7720"/>
                </a:cubicBezTo>
                <a:cubicBezTo>
                  <a:pt x="8600" y="7591"/>
                  <a:pt x="8667" y="7433"/>
                  <a:pt x="8667" y="7250"/>
                </a:cubicBezTo>
                <a:close/>
              </a:path>
            </a:pathLst>
          </a:custGeom>
          <a:gradFill flip="none" rotWithShape="1">
            <a:gsLst>
              <a:gs pos="71000">
                <a:srgbClr val="DEB392"/>
              </a:gs>
              <a:gs pos="100000">
                <a:srgbClr val="F1E0D3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3908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37FC34D1-3CF9-E7DC-F487-86B2BBFF0F6F}"/>
              </a:ext>
            </a:extLst>
          </p:cNvPr>
          <p:cNvSpPr txBox="1"/>
          <p:nvPr/>
        </p:nvSpPr>
        <p:spPr>
          <a:xfrm>
            <a:off x="2743371" y="1350350"/>
            <a:ext cx="6705259" cy="4886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86000">
                      <a:srgbClr val="DEB392"/>
                    </a:gs>
                    <a:gs pos="0">
                      <a:schemeClr val="bg1"/>
                    </a:gs>
                  </a:gsLst>
                  <a:lin ang="5400000" scaled="0"/>
                </a:gradFill>
                <a:effectLst>
                  <a:outerShdw blurRad="63500" dist="38100" algn="ctr" rotWithShape="0">
                    <a:prstClr val="black">
                      <a:alpha val="26000"/>
                    </a:prst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组建校企混编师资团队，推进双导师进课堂活动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CD0FF0A5-6EA1-AF3D-49BA-4B1CBAD48119}"/>
              </a:ext>
            </a:extLst>
          </p:cNvPr>
          <p:cNvSpPr/>
          <p:nvPr/>
        </p:nvSpPr>
        <p:spPr>
          <a:xfrm>
            <a:off x="809483" y="2164907"/>
            <a:ext cx="3208193" cy="4049084"/>
          </a:xfrm>
          <a:prstGeom prst="roundRect">
            <a:avLst>
              <a:gd name="adj" fmla="val 4089"/>
            </a:avLst>
          </a:prstGeom>
          <a:solidFill>
            <a:srgbClr val="E3BDA1"/>
          </a:solidFill>
          <a:ln>
            <a:noFill/>
          </a:ln>
          <a:effectLst>
            <a:outerShdw blurRad="50800" dist="50800" dir="8100000" algn="tr" rotWithShape="0">
              <a:schemeClr val="bg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B4CED3D-0876-987D-6DAD-E896A924863C}"/>
              </a:ext>
            </a:extLst>
          </p:cNvPr>
          <p:cNvSpPr txBox="1"/>
          <p:nvPr/>
        </p:nvSpPr>
        <p:spPr>
          <a:xfrm>
            <a:off x="1546665" y="3436720"/>
            <a:ext cx="1743798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B" panose="00020600040101010101" pitchFamily="18" charset="-122"/>
              </a:rPr>
              <a:t>请输入标题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2DECB2E-C6D0-9AC7-118B-4CEA55E1E8EB}"/>
              </a:ext>
            </a:extLst>
          </p:cNvPr>
          <p:cNvSpPr txBox="1"/>
          <p:nvPr/>
        </p:nvSpPr>
        <p:spPr>
          <a:xfrm>
            <a:off x="847880" y="3898387"/>
            <a:ext cx="3131399" cy="13019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bg2">
                    <a:lumMod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pPr algn="just"/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请根据需要输入您的内容，您也可以根据需要对文本框进行增删，请输入您的内容。</a:t>
            </a:r>
            <a:endParaRPr lang="en-US" altLang="zh-CN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6" name="port-map-marker-point_34701">
            <a:extLst>
              <a:ext uri="{FF2B5EF4-FFF2-40B4-BE49-F238E27FC236}">
                <a16:creationId xmlns:a16="http://schemas.microsoft.com/office/drawing/2014/main" id="{BD57B0B2-30A5-546A-4153-CE646D1CF123}"/>
              </a:ext>
            </a:extLst>
          </p:cNvPr>
          <p:cNvSpPr/>
          <p:nvPr/>
        </p:nvSpPr>
        <p:spPr>
          <a:xfrm>
            <a:off x="2096953" y="2677620"/>
            <a:ext cx="633252" cy="595890"/>
          </a:xfrm>
          <a:custGeom>
            <a:avLst/>
            <a:gdLst>
              <a:gd name="T0" fmla="*/ 9591 w 11970"/>
              <a:gd name="T1" fmla="*/ 5169 h 11263"/>
              <a:gd name="T2" fmla="*/ 4871 w 11970"/>
              <a:gd name="T3" fmla="*/ 5169 h 11263"/>
              <a:gd name="T4" fmla="*/ 4567 w 11970"/>
              <a:gd name="T5" fmla="*/ 5473 h 11263"/>
              <a:gd name="T6" fmla="*/ 4871 w 11970"/>
              <a:gd name="T7" fmla="*/ 5777 h 11263"/>
              <a:gd name="T8" fmla="*/ 9591 w 11970"/>
              <a:gd name="T9" fmla="*/ 5777 h 11263"/>
              <a:gd name="T10" fmla="*/ 9895 w 11970"/>
              <a:gd name="T11" fmla="*/ 5473 h 11263"/>
              <a:gd name="T12" fmla="*/ 9591 w 11970"/>
              <a:gd name="T13" fmla="*/ 5169 h 11263"/>
              <a:gd name="T14" fmla="*/ 4871 w 11970"/>
              <a:gd name="T15" fmla="*/ 7716 h 11263"/>
              <a:gd name="T16" fmla="*/ 4567 w 11970"/>
              <a:gd name="T17" fmla="*/ 8020 h 11263"/>
              <a:gd name="T18" fmla="*/ 4871 w 11970"/>
              <a:gd name="T19" fmla="*/ 8324 h 11263"/>
              <a:gd name="T20" fmla="*/ 9591 w 11970"/>
              <a:gd name="T21" fmla="*/ 8324 h 11263"/>
              <a:gd name="T22" fmla="*/ 9895 w 11970"/>
              <a:gd name="T23" fmla="*/ 8020 h 11263"/>
              <a:gd name="T24" fmla="*/ 9591 w 11970"/>
              <a:gd name="T25" fmla="*/ 7716 h 11263"/>
              <a:gd name="T26" fmla="*/ 4871 w 11970"/>
              <a:gd name="T27" fmla="*/ 7716 h 11263"/>
              <a:gd name="T28" fmla="*/ 11186 w 11970"/>
              <a:gd name="T29" fmla="*/ 1852 h 11263"/>
              <a:gd name="T30" fmla="*/ 8027 w 11970"/>
              <a:gd name="T31" fmla="*/ 1852 h 11263"/>
              <a:gd name="T32" fmla="*/ 7959 w 11970"/>
              <a:gd name="T33" fmla="*/ 1656 h 11263"/>
              <a:gd name="T34" fmla="*/ 5906 w 11970"/>
              <a:gd name="T35" fmla="*/ 1 h 11263"/>
              <a:gd name="T36" fmla="*/ 784 w 11970"/>
              <a:gd name="T37" fmla="*/ 1 h 11263"/>
              <a:gd name="T38" fmla="*/ 0 w 11970"/>
              <a:gd name="T39" fmla="*/ 778 h 11263"/>
              <a:gd name="T40" fmla="*/ 0 w 11970"/>
              <a:gd name="T41" fmla="*/ 10486 h 11263"/>
              <a:gd name="T42" fmla="*/ 784 w 11970"/>
              <a:gd name="T43" fmla="*/ 11263 h 11263"/>
              <a:gd name="T44" fmla="*/ 11186 w 11970"/>
              <a:gd name="T45" fmla="*/ 11263 h 11263"/>
              <a:gd name="T46" fmla="*/ 11970 w 11970"/>
              <a:gd name="T47" fmla="*/ 10486 h 11263"/>
              <a:gd name="T48" fmla="*/ 11970 w 11970"/>
              <a:gd name="T49" fmla="*/ 2629 h 11263"/>
              <a:gd name="T50" fmla="*/ 11186 w 11970"/>
              <a:gd name="T51" fmla="*/ 1852 h 11263"/>
              <a:gd name="T52" fmla="*/ 581 w 11970"/>
              <a:gd name="T53" fmla="*/ 1149 h 11263"/>
              <a:gd name="T54" fmla="*/ 1716 w 11970"/>
              <a:gd name="T55" fmla="*/ 629 h 11263"/>
              <a:gd name="T56" fmla="*/ 4979 w 11970"/>
              <a:gd name="T57" fmla="*/ 629 h 11263"/>
              <a:gd name="T58" fmla="*/ 6986 w 11970"/>
              <a:gd name="T59" fmla="*/ 1392 h 11263"/>
              <a:gd name="T60" fmla="*/ 7182 w 11970"/>
              <a:gd name="T61" fmla="*/ 1851 h 11263"/>
              <a:gd name="T62" fmla="*/ 581 w 11970"/>
              <a:gd name="T63" fmla="*/ 1851 h 11263"/>
              <a:gd name="T64" fmla="*/ 581 w 11970"/>
              <a:gd name="T65" fmla="*/ 1149 h 11263"/>
              <a:gd name="T66" fmla="*/ 10247 w 11970"/>
              <a:gd name="T67" fmla="*/ 10642 h 11263"/>
              <a:gd name="T68" fmla="*/ 1716 w 11970"/>
              <a:gd name="T69" fmla="*/ 10642 h 11263"/>
              <a:gd name="T70" fmla="*/ 635 w 11970"/>
              <a:gd name="T71" fmla="*/ 9567 h 11263"/>
              <a:gd name="T72" fmla="*/ 635 w 11970"/>
              <a:gd name="T73" fmla="*/ 2486 h 11263"/>
              <a:gd name="T74" fmla="*/ 10443 w 11970"/>
              <a:gd name="T75" fmla="*/ 2486 h 11263"/>
              <a:gd name="T76" fmla="*/ 11327 w 11970"/>
              <a:gd name="T77" fmla="*/ 3561 h 11263"/>
              <a:gd name="T78" fmla="*/ 11327 w 11970"/>
              <a:gd name="T79" fmla="*/ 9722 h 11263"/>
              <a:gd name="T80" fmla="*/ 10247 w 11970"/>
              <a:gd name="T81" fmla="*/ 10642 h 11263"/>
              <a:gd name="T82" fmla="*/ 2047 w 11970"/>
              <a:gd name="T83" fmla="*/ 5939 h 11263"/>
              <a:gd name="T84" fmla="*/ 3034 w 11970"/>
              <a:gd name="T85" fmla="*/ 5939 h 11263"/>
              <a:gd name="T86" fmla="*/ 3034 w 11970"/>
              <a:gd name="T87" fmla="*/ 4953 h 11263"/>
              <a:gd name="T88" fmla="*/ 2047 w 11970"/>
              <a:gd name="T89" fmla="*/ 4953 h 11263"/>
              <a:gd name="T90" fmla="*/ 2047 w 11970"/>
              <a:gd name="T91" fmla="*/ 5939 h 11263"/>
              <a:gd name="T92" fmla="*/ 2047 w 11970"/>
              <a:gd name="T93" fmla="*/ 8514 h 11263"/>
              <a:gd name="T94" fmla="*/ 3034 w 11970"/>
              <a:gd name="T95" fmla="*/ 8514 h 11263"/>
              <a:gd name="T96" fmla="*/ 3034 w 11970"/>
              <a:gd name="T97" fmla="*/ 7527 h 11263"/>
              <a:gd name="T98" fmla="*/ 2047 w 11970"/>
              <a:gd name="T99" fmla="*/ 7527 h 11263"/>
              <a:gd name="T100" fmla="*/ 2047 w 11970"/>
              <a:gd name="T101" fmla="*/ 8514 h 11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970" h="11263">
                <a:moveTo>
                  <a:pt x="9591" y="5169"/>
                </a:moveTo>
                <a:lnTo>
                  <a:pt x="4871" y="5169"/>
                </a:lnTo>
                <a:cubicBezTo>
                  <a:pt x="4703" y="5168"/>
                  <a:pt x="4567" y="5305"/>
                  <a:pt x="4567" y="5473"/>
                </a:cubicBezTo>
                <a:cubicBezTo>
                  <a:pt x="4567" y="5642"/>
                  <a:pt x="4703" y="5777"/>
                  <a:pt x="4871" y="5777"/>
                </a:cubicBezTo>
                <a:lnTo>
                  <a:pt x="9591" y="5777"/>
                </a:lnTo>
                <a:cubicBezTo>
                  <a:pt x="9760" y="5777"/>
                  <a:pt x="9895" y="5642"/>
                  <a:pt x="9895" y="5473"/>
                </a:cubicBezTo>
                <a:cubicBezTo>
                  <a:pt x="9894" y="5306"/>
                  <a:pt x="9759" y="5171"/>
                  <a:pt x="9591" y="5169"/>
                </a:cubicBezTo>
                <a:close/>
                <a:moveTo>
                  <a:pt x="4871" y="7716"/>
                </a:moveTo>
                <a:cubicBezTo>
                  <a:pt x="4703" y="7716"/>
                  <a:pt x="4567" y="7852"/>
                  <a:pt x="4567" y="8020"/>
                </a:cubicBezTo>
                <a:cubicBezTo>
                  <a:pt x="4567" y="8189"/>
                  <a:pt x="4703" y="8324"/>
                  <a:pt x="4871" y="8324"/>
                </a:cubicBezTo>
                <a:lnTo>
                  <a:pt x="9591" y="8324"/>
                </a:lnTo>
                <a:cubicBezTo>
                  <a:pt x="9760" y="8324"/>
                  <a:pt x="9895" y="8189"/>
                  <a:pt x="9895" y="8020"/>
                </a:cubicBezTo>
                <a:cubicBezTo>
                  <a:pt x="9894" y="7853"/>
                  <a:pt x="9759" y="7718"/>
                  <a:pt x="9591" y="7716"/>
                </a:cubicBezTo>
                <a:lnTo>
                  <a:pt x="4871" y="7716"/>
                </a:lnTo>
                <a:close/>
                <a:moveTo>
                  <a:pt x="11186" y="1852"/>
                </a:moveTo>
                <a:lnTo>
                  <a:pt x="8027" y="1852"/>
                </a:lnTo>
                <a:lnTo>
                  <a:pt x="7959" y="1656"/>
                </a:lnTo>
                <a:cubicBezTo>
                  <a:pt x="7487" y="346"/>
                  <a:pt x="6581" y="34"/>
                  <a:pt x="5906" y="1"/>
                </a:cubicBezTo>
                <a:lnTo>
                  <a:pt x="784" y="1"/>
                </a:lnTo>
                <a:cubicBezTo>
                  <a:pt x="354" y="0"/>
                  <a:pt x="3" y="347"/>
                  <a:pt x="0" y="778"/>
                </a:cubicBezTo>
                <a:lnTo>
                  <a:pt x="0" y="10486"/>
                </a:lnTo>
                <a:cubicBezTo>
                  <a:pt x="0" y="10912"/>
                  <a:pt x="351" y="11263"/>
                  <a:pt x="784" y="11263"/>
                </a:cubicBezTo>
                <a:lnTo>
                  <a:pt x="11186" y="11263"/>
                </a:lnTo>
                <a:cubicBezTo>
                  <a:pt x="11616" y="11263"/>
                  <a:pt x="11966" y="10917"/>
                  <a:pt x="11970" y="10486"/>
                </a:cubicBezTo>
                <a:lnTo>
                  <a:pt x="11970" y="2629"/>
                </a:lnTo>
                <a:cubicBezTo>
                  <a:pt x="11969" y="2197"/>
                  <a:pt x="11617" y="1849"/>
                  <a:pt x="11186" y="1852"/>
                </a:cubicBezTo>
                <a:close/>
                <a:moveTo>
                  <a:pt x="581" y="1149"/>
                </a:moveTo>
                <a:cubicBezTo>
                  <a:pt x="581" y="547"/>
                  <a:pt x="804" y="629"/>
                  <a:pt x="1716" y="629"/>
                </a:cubicBezTo>
                <a:lnTo>
                  <a:pt x="4979" y="629"/>
                </a:lnTo>
                <a:cubicBezTo>
                  <a:pt x="6364" y="629"/>
                  <a:pt x="6723" y="926"/>
                  <a:pt x="6986" y="1392"/>
                </a:cubicBezTo>
                <a:lnTo>
                  <a:pt x="7182" y="1851"/>
                </a:lnTo>
                <a:lnTo>
                  <a:pt x="581" y="1851"/>
                </a:lnTo>
                <a:lnTo>
                  <a:pt x="581" y="1149"/>
                </a:lnTo>
                <a:close/>
                <a:moveTo>
                  <a:pt x="10247" y="10642"/>
                </a:moveTo>
                <a:lnTo>
                  <a:pt x="1716" y="10642"/>
                </a:lnTo>
                <a:cubicBezTo>
                  <a:pt x="784" y="10642"/>
                  <a:pt x="635" y="10567"/>
                  <a:pt x="635" y="9567"/>
                </a:cubicBezTo>
                <a:lnTo>
                  <a:pt x="635" y="2486"/>
                </a:lnTo>
                <a:lnTo>
                  <a:pt x="10443" y="2486"/>
                </a:lnTo>
                <a:cubicBezTo>
                  <a:pt x="11429" y="2486"/>
                  <a:pt x="11327" y="2871"/>
                  <a:pt x="11327" y="3561"/>
                </a:cubicBezTo>
                <a:lnTo>
                  <a:pt x="11327" y="9722"/>
                </a:lnTo>
                <a:cubicBezTo>
                  <a:pt x="11328" y="10628"/>
                  <a:pt x="11011" y="10642"/>
                  <a:pt x="10247" y="10642"/>
                </a:cubicBezTo>
                <a:close/>
                <a:moveTo>
                  <a:pt x="2047" y="5939"/>
                </a:moveTo>
                <a:lnTo>
                  <a:pt x="3034" y="5939"/>
                </a:lnTo>
                <a:lnTo>
                  <a:pt x="3034" y="4953"/>
                </a:lnTo>
                <a:lnTo>
                  <a:pt x="2047" y="4953"/>
                </a:lnTo>
                <a:lnTo>
                  <a:pt x="2047" y="5939"/>
                </a:lnTo>
                <a:close/>
                <a:moveTo>
                  <a:pt x="2047" y="8514"/>
                </a:moveTo>
                <a:lnTo>
                  <a:pt x="3034" y="8514"/>
                </a:lnTo>
                <a:lnTo>
                  <a:pt x="3034" y="7527"/>
                </a:lnTo>
                <a:lnTo>
                  <a:pt x="2047" y="7527"/>
                </a:lnTo>
                <a:lnTo>
                  <a:pt x="2047" y="8514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38100" sx="102000" sy="102000" algn="ctr" rotWithShape="0">
              <a:schemeClr val="accent5">
                <a:lumMod val="75000"/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13266E3-0749-D8A4-AF9A-2480CA8F7D84}"/>
              </a:ext>
            </a:extLst>
          </p:cNvPr>
          <p:cNvSpPr/>
          <p:nvPr/>
        </p:nvSpPr>
        <p:spPr>
          <a:xfrm>
            <a:off x="4609740" y="2164907"/>
            <a:ext cx="3208193" cy="4049084"/>
          </a:xfrm>
          <a:prstGeom prst="roundRect">
            <a:avLst>
              <a:gd name="adj" fmla="val 3610"/>
            </a:avLst>
          </a:prstGeom>
          <a:solidFill>
            <a:srgbClr val="E3BDA1"/>
          </a:solidFill>
          <a:ln>
            <a:noFill/>
          </a:ln>
          <a:effectLst>
            <a:outerShdw blurRad="50800" dist="50800" dir="8100000" algn="tr" rotWithShape="0">
              <a:schemeClr val="bg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6C8110AA-17DC-4185-DDA4-096836307FB0}"/>
              </a:ext>
            </a:extLst>
          </p:cNvPr>
          <p:cNvSpPr/>
          <p:nvPr/>
        </p:nvSpPr>
        <p:spPr>
          <a:xfrm>
            <a:off x="8405013" y="2175269"/>
            <a:ext cx="3208193" cy="4049084"/>
          </a:xfrm>
          <a:prstGeom prst="roundRect">
            <a:avLst>
              <a:gd name="adj" fmla="val 2892"/>
            </a:avLst>
          </a:prstGeom>
          <a:solidFill>
            <a:srgbClr val="E3BDA1"/>
          </a:solidFill>
          <a:ln>
            <a:noFill/>
          </a:ln>
          <a:effectLst>
            <a:outerShdw blurRad="50800" dist="50800" dir="8100000" algn="tr" rotWithShape="0">
              <a:schemeClr val="bg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18B5B98A-9CBE-97E9-9120-13392530C3F8}"/>
              </a:ext>
            </a:extLst>
          </p:cNvPr>
          <p:cNvSpPr/>
          <p:nvPr/>
        </p:nvSpPr>
        <p:spPr>
          <a:xfrm>
            <a:off x="2532000" y="1799652"/>
            <a:ext cx="7128000" cy="3600"/>
          </a:xfrm>
          <a:prstGeom prst="rect">
            <a:avLst/>
          </a:prstGeom>
          <a:noFill/>
          <a:ln w="6350">
            <a:gradFill>
              <a:gsLst>
                <a:gs pos="0">
                  <a:srgbClr val="E6C6AD">
                    <a:alpha val="0"/>
                  </a:srgbClr>
                </a:gs>
                <a:gs pos="53700">
                  <a:srgbClr val="E6C6AD"/>
                </a:gs>
                <a:gs pos="100000">
                  <a:srgbClr val="E6C6AD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FB42C685-3516-26D4-DFC4-9F6D26029EA7}"/>
              </a:ext>
            </a:extLst>
          </p:cNvPr>
          <p:cNvSpPr/>
          <p:nvPr/>
        </p:nvSpPr>
        <p:spPr>
          <a:xfrm>
            <a:off x="1231320" y="2172008"/>
            <a:ext cx="2374488" cy="159438"/>
          </a:xfrm>
          <a:custGeom>
            <a:avLst/>
            <a:gdLst>
              <a:gd name="connsiteX0" fmla="*/ 0 w 2374488"/>
              <a:gd name="connsiteY0" fmla="*/ 0 h 159438"/>
              <a:gd name="connsiteX1" fmla="*/ 2374488 w 2374488"/>
              <a:gd name="connsiteY1" fmla="*/ 0 h 159438"/>
              <a:gd name="connsiteX2" fmla="*/ 2373736 w 2374488"/>
              <a:gd name="connsiteY2" fmla="*/ 7460 h 159438"/>
              <a:gd name="connsiteX3" fmla="*/ 2187265 w 2374488"/>
              <a:gd name="connsiteY3" fmla="*/ 159438 h 159438"/>
              <a:gd name="connsiteX4" fmla="*/ 187223 w 2374488"/>
              <a:gd name="connsiteY4" fmla="*/ 159438 h 159438"/>
              <a:gd name="connsiteX5" fmla="*/ 752 w 2374488"/>
              <a:gd name="connsiteY5" fmla="*/ 7460 h 159438"/>
              <a:gd name="connsiteX6" fmla="*/ 0 w 2374488"/>
              <a:gd name="connsiteY6" fmla="*/ 0 h 15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4488" h="159438">
                <a:moveTo>
                  <a:pt x="0" y="0"/>
                </a:moveTo>
                <a:lnTo>
                  <a:pt x="2374488" y="0"/>
                </a:lnTo>
                <a:lnTo>
                  <a:pt x="2373736" y="7460"/>
                </a:lnTo>
                <a:cubicBezTo>
                  <a:pt x="2355988" y="94194"/>
                  <a:pt x="2279246" y="159438"/>
                  <a:pt x="2187265" y="159438"/>
                </a:cubicBezTo>
                <a:lnTo>
                  <a:pt x="187223" y="159438"/>
                </a:lnTo>
                <a:cubicBezTo>
                  <a:pt x="95242" y="159438"/>
                  <a:pt x="18500" y="94194"/>
                  <a:pt x="752" y="746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8046F7C9-5D67-F29A-169E-805DC48E3326}"/>
              </a:ext>
            </a:extLst>
          </p:cNvPr>
          <p:cNvSpPr/>
          <p:nvPr/>
        </p:nvSpPr>
        <p:spPr>
          <a:xfrm>
            <a:off x="5026592" y="2170909"/>
            <a:ext cx="2374488" cy="159438"/>
          </a:xfrm>
          <a:custGeom>
            <a:avLst/>
            <a:gdLst>
              <a:gd name="connsiteX0" fmla="*/ 0 w 2374488"/>
              <a:gd name="connsiteY0" fmla="*/ 0 h 159438"/>
              <a:gd name="connsiteX1" fmla="*/ 2374488 w 2374488"/>
              <a:gd name="connsiteY1" fmla="*/ 0 h 159438"/>
              <a:gd name="connsiteX2" fmla="*/ 2373736 w 2374488"/>
              <a:gd name="connsiteY2" fmla="*/ 7460 h 159438"/>
              <a:gd name="connsiteX3" fmla="*/ 2187265 w 2374488"/>
              <a:gd name="connsiteY3" fmla="*/ 159438 h 159438"/>
              <a:gd name="connsiteX4" fmla="*/ 187223 w 2374488"/>
              <a:gd name="connsiteY4" fmla="*/ 159438 h 159438"/>
              <a:gd name="connsiteX5" fmla="*/ 752 w 2374488"/>
              <a:gd name="connsiteY5" fmla="*/ 7460 h 159438"/>
              <a:gd name="connsiteX6" fmla="*/ 0 w 2374488"/>
              <a:gd name="connsiteY6" fmla="*/ 0 h 15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4488" h="159438">
                <a:moveTo>
                  <a:pt x="0" y="0"/>
                </a:moveTo>
                <a:lnTo>
                  <a:pt x="2374488" y="0"/>
                </a:lnTo>
                <a:lnTo>
                  <a:pt x="2373736" y="7460"/>
                </a:lnTo>
                <a:cubicBezTo>
                  <a:pt x="2355988" y="94194"/>
                  <a:pt x="2279246" y="159438"/>
                  <a:pt x="2187265" y="159438"/>
                </a:cubicBezTo>
                <a:lnTo>
                  <a:pt x="187223" y="159438"/>
                </a:lnTo>
                <a:cubicBezTo>
                  <a:pt x="95242" y="159438"/>
                  <a:pt x="18500" y="94194"/>
                  <a:pt x="752" y="746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D143DE35-72B5-CE23-82D0-3C9939CE2969}"/>
              </a:ext>
            </a:extLst>
          </p:cNvPr>
          <p:cNvSpPr/>
          <p:nvPr/>
        </p:nvSpPr>
        <p:spPr>
          <a:xfrm>
            <a:off x="8821865" y="2180193"/>
            <a:ext cx="2374488" cy="159438"/>
          </a:xfrm>
          <a:custGeom>
            <a:avLst/>
            <a:gdLst>
              <a:gd name="connsiteX0" fmla="*/ 0 w 2374488"/>
              <a:gd name="connsiteY0" fmla="*/ 0 h 159438"/>
              <a:gd name="connsiteX1" fmla="*/ 2374488 w 2374488"/>
              <a:gd name="connsiteY1" fmla="*/ 0 h 159438"/>
              <a:gd name="connsiteX2" fmla="*/ 2373736 w 2374488"/>
              <a:gd name="connsiteY2" fmla="*/ 7460 h 159438"/>
              <a:gd name="connsiteX3" fmla="*/ 2187265 w 2374488"/>
              <a:gd name="connsiteY3" fmla="*/ 159438 h 159438"/>
              <a:gd name="connsiteX4" fmla="*/ 187223 w 2374488"/>
              <a:gd name="connsiteY4" fmla="*/ 159438 h 159438"/>
              <a:gd name="connsiteX5" fmla="*/ 752 w 2374488"/>
              <a:gd name="connsiteY5" fmla="*/ 7460 h 159438"/>
              <a:gd name="connsiteX6" fmla="*/ 0 w 2374488"/>
              <a:gd name="connsiteY6" fmla="*/ 0 h 15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4488" h="159438">
                <a:moveTo>
                  <a:pt x="0" y="0"/>
                </a:moveTo>
                <a:lnTo>
                  <a:pt x="2374488" y="0"/>
                </a:lnTo>
                <a:lnTo>
                  <a:pt x="2373736" y="7460"/>
                </a:lnTo>
                <a:cubicBezTo>
                  <a:pt x="2355988" y="94194"/>
                  <a:pt x="2279246" y="159438"/>
                  <a:pt x="2187265" y="159438"/>
                </a:cubicBezTo>
                <a:lnTo>
                  <a:pt x="187223" y="159438"/>
                </a:lnTo>
                <a:cubicBezTo>
                  <a:pt x="95242" y="159438"/>
                  <a:pt x="18500" y="94194"/>
                  <a:pt x="752" y="746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7" name="port-map-marker-point_34701">
            <a:extLst>
              <a:ext uri="{FF2B5EF4-FFF2-40B4-BE49-F238E27FC236}">
                <a16:creationId xmlns:a16="http://schemas.microsoft.com/office/drawing/2014/main" id="{9F62F88F-5F58-2998-97C2-62D42377162A}"/>
              </a:ext>
            </a:extLst>
          </p:cNvPr>
          <p:cNvSpPr/>
          <p:nvPr/>
        </p:nvSpPr>
        <p:spPr>
          <a:xfrm>
            <a:off x="5897210" y="2671792"/>
            <a:ext cx="633252" cy="611879"/>
          </a:xfrm>
          <a:custGeom>
            <a:avLst/>
            <a:gdLst>
              <a:gd name="connsiteX0" fmla="*/ 143817 w 608415"/>
              <a:gd name="connsiteY0" fmla="*/ 428544 h 587881"/>
              <a:gd name="connsiteX1" fmla="*/ 164097 w 608415"/>
              <a:gd name="connsiteY1" fmla="*/ 448782 h 587881"/>
              <a:gd name="connsiteX2" fmla="*/ 164097 w 608415"/>
              <a:gd name="connsiteY2" fmla="*/ 454915 h 587881"/>
              <a:gd name="connsiteX3" fmla="*/ 528508 w 608415"/>
              <a:gd name="connsiteY3" fmla="*/ 454915 h 587881"/>
              <a:gd name="connsiteX4" fmla="*/ 548787 w 608415"/>
              <a:gd name="connsiteY4" fmla="*/ 475153 h 587881"/>
              <a:gd name="connsiteX5" fmla="*/ 528508 w 608415"/>
              <a:gd name="connsiteY5" fmla="*/ 495391 h 587881"/>
              <a:gd name="connsiteX6" fmla="*/ 164097 w 608415"/>
              <a:gd name="connsiteY6" fmla="*/ 495391 h 587881"/>
              <a:gd name="connsiteX7" fmla="*/ 164097 w 608415"/>
              <a:gd name="connsiteY7" fmla="*/ 501523 h 587881"/>
              <a:gd name="connsiteX8" fmla="*/ 143817 w 608415"/>
              <a:gd name="connsiteY8" fmla="*/ 521761 h 587881"/>
              <a:gd name="connsiteX9" fmla="*/ 123692 w 608415"/>
              <a:gd name="connsiteY9" fmla="*/ 501523 h 587881"/>
              <a:gd name="connsiteX10" fmla="*/ 123692 w 608415"/>
              <a:gd name="connsiteY10" fmla="*/ 495391 h 587881"/>
              <a:gd name="connsiteX11" fmla="*/ 79907 w 608415"/>
              <a:gd name="connsiteY11" fmla="*/ 495391 h 587881"/>
              <a:gd name="connsiteX12" fmla="*/ 59628 w 608415"/>
              <a:gd name="connsiteY12" fmla="*/ 475153 h 587881"/>
              <a:gd name="connsiteX13" fmla="*/ 79907 w 608415"/>
              <a:gd name="connsiteY13" fmla="*/ 454915 h 587881"/>
              <a:gd name="connsiteX14" fmla="*/ 123692 w 608415"/>
              <a:gd name="connsiteY14" fmla="*/ 454915 h 587881"/>
              <a:gd name="connsiteX15" fmla="*/ 123692 w 608415"/>
              <a:gd name="connsiteY15" fmla="*/ 448782 h 587881"/>
              <a:gd name="connsiteX16" fmla="*/ 143817 w 608415"/>
              <a:gd name="connsiteY16" fmla="*/ 428544 h 587881"/>
              <a:gd name="connsiteX17" fmla="*/ 40561 w 608415"/>
              <a:gd name="connsiteY17" fmla="*/ 407466 h 587881"/>
              <a:gd name="connsiteX18" fmla="*/ 40561 w 608415"/>
              <a:gd name="connsiteY18" fmla="*/ 547380 h 587881"/>
              <a:gd name="connsiteX19" fmla="*/ 567854 w 608415"/>
              <a:gd name="connsiteY19" fmla="*/ 547380 h 587881"/>
              <a:gd name="connsiteX20" fmla="*/ 567854 w 608415"/>
              <a:gd name="connsiteY20" fmla="*/ 407466 h 587881"/>
              <a:gd name="connsiteX21" fmla="*/ 317882 w 608415"/>
              <a:gd name="connsiteY21" fmla="*/ 196216 h 587881"/>
              <a:gd name="connsiteX22" fmla="*/ 247668 w 608415"/>
              <a:gd name="connsiteY22" fmla="*/ 237791 h 587881"/>
              <a:gd name="connsiteX23" fmla="*/ 237374 w 608415"/>
              <a:gd name="connsiteY23" fmla="*/ 240552 h 587881"/>
              <a:gd name="connsiteX24" fmla="*/ 140888 w 608415"/>
              <a:gd name="connsiteY24" fmla="*/ 240552 h 587881"/>
              <a:gd name="connsiteX25" fmla="*/ 129826 w 608415"/>
              <a:gd name="connsiteY25" fmla="*/ 269087 h 587881"/>
              <a:gd name="connsiteX26" fmla="*/ 123988 w 608415"/>
              <a:gd name="connsiteY26" fmla="*/ 366965 h 587881"/>
              <a:gd name="connsiteX27" fmla="*/ 250587 w 608415"/>
              <a:gd name="connsiteY27" fmla="*/ 366965 h 587881"/>
              <a:gd name="connsiteX28" fmla="*/ 250587 w 608415"/>
              <a:gd name="connsiteY28" fmla="*/ 287190 h 587881"/>
              <a:gd name="connsiteX29" fmla="*/ 256579 w 608415"/>
              <a:gd name="connsiteY29" fmla="*/ 272769 h 587881"/>
              <a:gd name="connsiteX30" fmla="*/ 325717 w 608415"/>
              <a:gd name="connsiteY30" fmla="*/ 204193 h 587881"/>
              <a:gd name="connsiteX31" fmla="*/ 186673 w 608415"/>
              <a:gd name="connsiteY31" fmla="*/ 107236 h 587881"/>
              <a:gd name="connsiteX32" fmla="*/ 140120 w 608415"/>
              <a:gd name="connsiteY32" fmla="*/ 153720 h 587881"/>
              <a:gd name="connsiteX33" fmla="*/ 186673 w 608415"/>
              <a:gd name="connsiteY33" fmla="*/ 200205 h 587881"/>
              <a:gd name="connsiteX34" fmla="*/ 233226 w 608415"/>
              <a:gd name="connsiteY34" fmla="*/ 153720 h 587881"/>
              <a:gd name="connsiteX35" fmla="*/ 186673 w 608415"/>
              <a:gd name="connsiteY35" fmla="*/ 107236 h 587881"/>
              <a:gd name="connsiteX36" fmla="*/ 40561 w 608415"/>
              <a:gd name="connsiteY36" fmla="*/ 40501 h 587881"/>
              <a:gd name="connsiteX37" fmla="*/ 40561 w 608415"/>
              <a:gd name="connsiteY37" fmla="*/ 366965 h 587881"/>
              <a:gd name="connsiteX38" fmla="*/ 83580 w 608415"/>
              <a:gd name="connsiteY38" fmla="*/ 366965 h 587881"/>
              <a:gd name="connsiteX39" fmla="*/ 90033 w 608415"/>
              <a:gd name="connsiteY39" fmla="*/ 260956 h 587881"/>
              <a:gd name="connsiteX40" fmla="*/ 117535 w 608415"/>
              <a:gd name="connsiteY40" fmla="*/ 206494 h 587881"/>
              <a:gd name="connsiteX41" fmla="*/ 99559 w 608415"/>
              <a:gd name="connsiteY41" fmla="*/ 153720 h 587881"/>
              <a:gd name="connsiteX42" fmla="*/ 186673 w 608415"/>
              <a:gd name="connsiteY42" fmla="*/ 66735 h 587881"/>
              <a:gd name="connsiteX43" fmla="*/ 273633 w 608415"/>
              <a:gd name="connsiteY43" fmla="*/ 153720 h 587881"/>
              <a:gd name="connsiteX44" fmla="*/ 270407 w 608415"/>
              <a:gd name="connsiteY44" fmla="*/ 177346 h 587881"/>
              <a:gd name="connsiteX45" fmla="*/ 310814 w 608415"/>
              <a:gd name="connsiteY45" fmla="*/ 153413 h 587881"/>
              <a:gd name="connsiteX46" fmla="*/ 335397 w 608415"/>
              <a:gd name="connsiteY46" fmla="*/ 156635 h 587881"/>
              <a:gd name="connsiteX47" fmla="*/ 339391 w 608415"/>
              <a:gd name="connsiteY47" fmla="*/ 160470 h 587881"/>
              <a:gd name="connsiteX48" fmla="*/ 459077 w 608415"/>
              <a:gd name="connsiteY48" fmla="*/ 70723 h 587881"/>
              <a:gd name="connsiteX49" fmla="*/ 487500 w 608415"/>
              <a:gd name="connsiteY49" fmla="*/ 74866 h 587881"/>
              <a:gd name="connsiteX50" fmla="*/ 483352 w 608415"/>
              <a:gd name="connsiteY50" fmla="*/ 103094 h 587881"/>
              <a:gd name="connsiteX51" fmla="*/ 368276 w 608415"/>
              <a:gd name="connsiteY51" fmla="*/ 189312 h 587881"/>
              <a:gd name="connsiteX52" fmla="*/ 368736 w 608415"/>
              <a:gd name="connsiteY52" fmla="*/ 189926 h 587881"/>
              <a:gd name="connsiteX53" fmla="*/ 374728 w 608415"/>
              <a:gd name="connsiteY53" fmla="*/ 204193 h 587881"/>
              <a:gd name="connsiteX54" fmla="*/ 368736 w 608415"/>
              <a:gd name="connsiteY54" fmla="*/ 218614 h 587881"/>
              <a:gd name="connsiteX55" fmla="*/ 290995 w 608415"/>
              <a:gd name="connsiteY55" fmla="*/ 295474 h 587881"/>
              <a:gd name="connsiteX56" fmla="*/ 290995 w 608415"/>
              <a:gd name="connsiteY56" fmla="*/ 366965 h 587881"/>
              <a:gd name="connsiteX57" fmla="*/ 567854 w 608415"/>
              <a:gd name="connsiteY57" fmla="*/ 366965 h 587881"/>
              <a:gd name="connsiteX58" fmla="*/ 567854 w 608415"/>
              <a:gd name="connsiteY58" fmla="*/ 40501 h 587881"/>
              <a:gd name="connsiteX59" fmla="*/ 20280 w 608415"/>
              <a:gd name="connsiteY59" fmla="*/ 0 h 587881"/>
              <a:gd name="connsiteX60" fmla="*/ 588135 w 608415"/>
              <a:gd name="connsiteY60" fmla="*/ 0 h 587881"/>
              <a:gd name="connsiteX61" fmla="*/ 608415 w 608415"/>
              <a:gd name="connsiteY61" fmla="*/ 20250 h 587881"/>
              <a:gd name="connsiteX62" fmla="*/ 608415 w 608415"/>
              <a:gd name="connsiteY62" fmla="*/ 567631 h 587881"/>
              <a:gd name="connsiteX63" fmla="*/ 588135 w 608415"/>
              <a:gd name="connsiteY63" fmla="*/ 587881 h 587881"/>
              <a:gd name="connsiteX64" fmla="*/ 20280 w 608415"/>
              <a:gd name="connsiteY64" fmla="*/ 587881 h 587881"/>
              <a:gd name="connsiteX65" fmla="*/ 0 w 608415"/>
              <a:gd name="connsiteY65" fmla="*/ 567631 h 587881"/>
              <a:gd name="connsiteX66" fmla="*/ 0 w 608415"/>
              <a:gd name="connsiteY66" fmla="*/ 20250 h 587881"/>
              <a:gd name="connsiteX67" fmla="*/ 20280 w 608415"/>
              <a:gd name="connsiteY67" fmla="*/ 0 h 587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8415" h="587881">
                <a:moveTo>
                  <a:pt x="143817" y="428544"/>
                </a:moveTo>
                <a:cubicBezTo>
                  <a:pt x="155033" y="428544"/>
                  <a:pt x="164097" y="437590"/>
                  <a:pt x="164097" y="448782"/>
                </a:cubicBezTo>
                <a:lnTo>
                  <a:pt x="164097" y="454915"/>
                </a:lnTo>
                <a:lnTo>
                  <a:pt x="528508" y="454915"/>
                </a:lnTo>
                <a:cubicBezTo>
                  <a:pt x="539723" y="454915"/>
                  <a:pt x="548787" y="463961"/>
                  <a:pt x="548787" y="475153"/>
                </a:cubicBezTo>
                <a:cubicBezTo>
                  <a:pt x="548787" y="486345"/>
                  <a:pt x="539723" y="495391"/>
                  <a:pt x="528508" y="495391"/>
                </a:cubicBezTo>
                <a:lnTo>
                  <a:pt x="164097" y="495391"/>
                </a:lnTo>
                <a:lnTo>
                  <a:pt x="164097" y="501523"/>
                </a:lnTo>
                <a:cubicBezTo>
                  <a:pt x="164097" y="512716"/>
                  <a:pt x="155033" y="521761"/>
                  <a:pt x="143817" y="521761"/>
                </a:cubicBezTo>
                <a:cubicBezTo>
                  <a:pt x="132756" y="521761"/>
                  <a:pt x="123692" y="512716"/>
                  <a:pt x="123692" y="501523"/>
                </a:cubicBezTo>
                <a:lnTo>
                  <a:pt x="123692" y="495391"/>
                </a:lnTo>
                <a:lnTo>
                  <a:pt x="79907" y="495391"/>
                </a:lnTo>
                <a:cubicBezTo>
                  <a:pt x="68692" y="495391"/>
                  <a:pt x="59628" y="486345"/>
                  <a:pt x="59628" y="475153"/>
                </a:cubicBezTo>
                <a:cubicBezTo>
                  <a:pt x="59628" y="463961"/>
                  <a:pt x="68692" y="454915"/>
                  <a:pt x="79907" y="454915"/>
                </a:cubicBezTo>
                <a:lnTo>
                  <a:pt x="123692" y="454915"/>
                </a:lnTo>
                <a:lnTo>
                  <a:pt x="123692" y="448782"/>
                </a:lnTo>
                <a:cubicBezTo>
                  <a:pt x="123692" y="437590"/>
                  <a:pt x="132756" y="428544"/>
                  <a:pt x="143817" y="428544"/>
                </a:cubicBezTo>
                <a:close/>
                <a:moveTo>
                  <a:pt x="40561" y="407466"/>
                </a:moveTo>
                <a:lnTo>
                  <a:pt x="40561" y="547380"/>
                </a:lnTo>
                <a:lnTo>
                  <a:pt x="567854" y="547380"/>
                </a:lnTo>
                <a:lnTo>
                  <a:pt x="567854" y="407466"/>
                </a:lnTo>
                <a:close/>
                <a:moveTo>
                  <a:pt x="317882" y="196216"/>
                </a:moveTo>
                <a:lnTo>
                  <a:pt x="247668" y="237791"/>
                </a:lnTo>
                <a:cubicBezTo>
                  <a:pt x="244595" y="239632"/>
                  <a:pt x="241061" y="240552"/>
                  <a:pt x="237374" y="240552"/>
                </a:cubicBezTo>
                <a:lnTo>
                  <a:pt x="140888" y="240552"/>
                </a:lnTo>
                <a:cubicBezTo>
                  <a:pt x="136586" y="246075"/>
                  <a:pt x="132592" y="254973"/>
                  <a:pt x="129826" y="269087"/>
                </a:cubicBezTo>
                <a:cubicBezTo>
                  <a:pt x="124910" y="293173"/>
                  <a:pt x="124141" y="327384"/>
                  <a:pt x="123988" y="366965"/>
                </a:cubicBezTo>
                <a:lnTo>
                  <a:pt x="250587" y="366965"/>
                </a:lnTo>
                <a:lnTo>
                  <a:pt x="250587" y="287190"/>
                </a:lnTo>
                <a:cubicBezTo>
                  <a:pt x="250587" y="281667"/>
                  <a:pt x="252738" y="276605"/>
                  <a:pt x="256579" y="272769"/>
                </a:cubicBezTo>
                <a:lnTo>
                  <a:pt x="325717" y="204193"/>
                </a:lnTo>
                <a:close/>
                <a:moveTo>
                  <a:pt x="186673" y="107236"/>
                </a:moveTo>
                <a:cubicBezTo>
                  <a:pt x="161015" y="107236"/>
                  <a:pt x="140120" y="128100"/>
                  <a:pt x="140120" y="153720"/>
                </a:cubicBezTo>
                <a:cubicBezTo>
                  <a:pt x="140120" y="179340"/>
                  <a:pt x="161015" y="200205"/>
                  <a:pt x="186673" y="200205"/>
                </a:cubicBezTo>
                <a:cubicBezTo>
                  <a:pt x="212331" y="200205"/>
                  <a:pt x="233226" y="179340"/>
                  <a:pt x="233226" y="153720"/>
                </a:cubicBezTo>
                <a:cubicBezTo>
                  <a:pt x="233226" y="128100"/>
                  <a:pt x="212331" y="107236"/>
                  <a:pt x="186673" y="107236"/>
                </a:cubicBezTo>
                <a:close/>
                <a:moveTo>
                  <a:pt x="40561" y="40501"/>
                </a:moveTo>
                <a:lnTo>
                  <a:pt x="40561" y="366965"/>
                </a:lnTo>
                <a:lnTo>
                  <a:pt x="83580" y="366965"/>
                </a:lnTo>
                <a:cubicBezTo>
                  <a:pt x="83580" y="325083"/>
                  <a:pt x="84349" y="288724"/>
                  <a:pt x="90033" y="260956"/>
                </a:cubicBezTo>
                <a:cubicBezTo>
                  <a:pt x="92338" y="250217"/>
                  <a:pt x="97715" y="223830"/>
                  <a:pt x="117535" y="206494"/>
                </a:cubicBezTo>
                <a:cubicBezTo>
                  <a:pt x="106319" y="191920"/>
                  <a:pt x="99559" y="173511"/>
                  <a:pt x="99559" y="153720"/>
                </a:cubicBezTo>
                <a:cubicBezTo>
                  <a:pt x="99559" y="105702"/>
                  <a:pt x="138583" y="66735"/>
                  <a:pt x="186673" y="66735"/>
                </a:cubicBezTo>
                <a:cubicBezTo>
                  <a:pt x="234609" y="66735"/>
                  <a:pt x="273633" y="105702"/>
                  <a:pt x="273633" y="153720"/>
                </a:cubicBezTo>
                <a:cubicBezTo>
                  <a:pt x="273633" y="161851"/>
                  <a:pt x="272558" y="169829"/>
                  <a:pt x="270407" y="177346"/>
                </a:cubicBezTo>
                <a:lnTo>
                  <a:pt x="310814" y="153413"/>
                </a:lnTo>
                <a:cubicBezTo>
                  <a:pt x="318650" y="148811"/>
                  <a:pt x="328790" y="150038"/>
                  <a:pt x="335397" y="156635"/>
                </a:cubicBezTo>
                <a:lnTo>
                  <a:pt x="339391" y="160470"/>
                </a:lnTo>
                <a:lnTo>
                  <a:pt x="459077" y="70723"/>
                </a:lnTo>
                <a:cubicBezTo>
                  <a:pt x="467988" y="64127"/>
                  <a:pt x="480740" y="65968"/>
                  <a:pt x="487500" y="74866"/>
                </a:cubicBezTo>
                <a:cubicBezTo>
                  <a:pt x="494107" y="83764"/>
                  <a:pt x="492263" y="96497"/>
                  <a:pt x="483352" y="103094"/>
                </a:cubicBezTo>
                <a:lnTo>
                  <a:pt x="368276" y="189312"/>
                </a:lnTo>
                <a:lnTo>
                  <a:pt x="368736" y="189926"/>
                </a:lnTo>
                <a:cubicBezTo>
                  <a:pt x="372577" y="193761"/>
                  <a:pt x="374728" y="198824"/>
                  <a:pt x="374728" y="204193"/>
                </a:cubicBezTo>
                <a:cubicBezTo>
                  <a:pt x="374728" y="209716"/>
                  <a:pt x="372577" y="214779"/>
                  <a:pt x="368736" y="218614"/>
                </a:cubicBezTo>
                <a:lnTo>
                  <a:pt x="290995" y="295474"/>
                </a:lnTo>
                <a:lnTo>
                  <a:pt x="290995" y="366965"/>
                </a:lnTo>
                <a:lnTo>
                  <a:pt x="567854" y="366965"/>
                </a:lnTo>
                <a:lnTo>
                  <a:pt x="567854" y="40501"/>
                </a:lnTo>
                <a:close/>
                <a:moveTo>
                  <a:pt x="20280" y="0"/>
                </a:moveTo>
                <a:lnTo>
                  <a:pt x="588135" y="0"/>
                </a:lnTo>
                <a:cubicBezTo>
                  <a:pt x="599350" y="0"/>
                  <a:pt x="608415" y="9051"/>
                  <a:pt x="608415" y="20250"/>
                </a:cubicBezTo>
                <a:lnTo>
                  <a:pt x="608415" y="567631"/>
                </a:lnTo>
                <a:cubicBezTo>
                  <a:pt x="608415" y="578830"/>
                  <a:pt x="599350" y="587881"/>
                  <a:pt x="588135" y="587881"/>
                </a:cubicBezTo>
                <a:lnTo>
                  <a:pt x="20280" y="587881"/>
                </a:lnTo>
                <a:cubicBezTo>
                  <a:pt x="9065" y="587881"/>
                  <a:pt x="0" y="578830"/>
                  <a:pt x="0" y="567631"/>
                </a:cubicBezTo>
                <a:lnTo>
                  <a:pt x="0" y="20250"/>
                </a:lnTo>
                <a:cubicBezTo>
                  <a:pt x="0" y="9051"/>
                  <a:pt x="9065" y="0"/>
                  <a:pt x="20280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38100" sx="102000" sy="102000" algn="ctr" rotWithShape="0">
              <a:schemeClr val="accent5">
                <a:lumMod val="75000"/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9" name="port-map-marker-point_34701">
            <a:extLst>
              <a:ext uri="{FF2B5EF4-FFF2-40B4-BE49-F238E27FC236}">
                <a16:creationId xmlns:a16="http://schemas.microsoft.com/office/drawing/2014/main" id="{E4BD180E-0995-0EEA-234A-6BB0B9E7EBFD}"/>
              </a:ext>
            </a:extLst>
          </p:cNvPr>
          <p:cNvSpPr/>
          <p:nvPr/>
        </p:nvSpPr>
        <p:spPr>
          <a:xfrm>
            <a:off x="9713827" y="2664001"/>
            <a:ext cx="590564" cy="633252"/>
          </a:xfrm>
          <a:custGeom>
            <a:avLst/>
            <a:gdLst>
              <a:gd name="connsiteX0" fmla="*/ 400416 w 566020"/>
              <a:gd name="connsiteY0" fmla="*/ 508071 h 606933"/>
              <a:gd name="connsiteX1" fmla="*/ 444068 w 566020"/>
              <a:gd name="connsiteY1" fmla="*/ 508071 h 606933"/>
              <a:gd name="connsiteX2" fmla="*/ 512673 w 566020"/>
              <a:gd name="connsiteY2" fmla="*/ 508071 h 606933"/>
              <a:gd name="connsiteX3" fmla="*/ 553571 w 566020"/>
              <a:gd name="connsiteY3" fmla="*/ 508071 h 606933"/>
              <a:gd name="connsiteX4" fmla="*/ 562462 w 566020"/>
              <a:gd name="connsiteY4" fmla="*/ 511735 h 606933"/>
              <a:gd name="connsiteX5" fmla="*/ 566019 w 566020"/>
              <a:gd name="connsiteY5" fmla="*/ 520436 h 606933"/>
              <a:gd name="connsiteX6" fmla="*/ 564929 w 566020"/>
              <a:gd name="connsiteY6" fmla="*/ 606933 h 606933"/>
              <a:gd name="connsiteX7" fmla="*/ 540034 w 566020"/>
              <a:gd name="connsiteY7" fmla="*/ 606933 h 606933"/>
              <a:gd name="connsiteX8" fmla="*/ 540952 w 566020"/>
              <a:gd name="connsiteY8" fmla="*/ 532457 h 606933"/>
              <a:gd name="connsiteX9" fmla="*/ 525120 w 566020"/>
              <a:gd name="connsiteY9" fmla="*/ 532457 h 606933"/>
              <a:gd name="connsiteX10" fmla="*/ 525120 w 566020"/>
              <a:gd name="connsiteY10" fmla="*/ 606933 h 606933"/>
              <a:gd name="connsiteX11" fmla="*/ 512673 w 566020"/>
              <a:gd name="connsiteY11" fmla="*/ 606933 h 606933"/>
              <a:gd name="connsiteX12" fmla="*/ 500168 w 566020"/>
              <a:gd name="connsiteY12" fmla="*/ 606933 h 606933"/>
              <a:gd name="connsiteX13" fmla="*/ 456573 w 566020"/>
              <a:gd name="connsiteY13" fmla="*/ 606933 h 606933"/>
              <a:gd name="connsiteX14" fmla="*/ 444068 w 566020"/>
              <a:gd name="connsiteY14" fmla="*/ 606933 h 606933"/>
              <a:gd name="connsiteX15" fmla="*/ 431621 w 566020"/>
              <a:gd name="connsiteY15" fmla="*/ 606933 h 606933"/>
              <a:gd name="connsiteX16" fmla="*/ 431621 w 566020"/>
              <a:gd name="connsiteY16" fmla="*/ 532457 h 606933"/>
              <a:gd name="connsiteX17" fmla="*/ 412921 w 566020"/>
              <a:gd name="connsiteY17" fmla="*/ 532457 h 606933"/>
              <a:gd name="connsiteX18" fmla="*/ 412921 w 566020"/>
              <a:gd name="connsiteY18" fmla="*/ 606933 h 606933"/>
              <a:gd name="connsiteX19" fmla="*/ 387969 w 566020"/>
              <a:gd name="connsiteY19" fmla="*/ 606933 h 606933"/>
              <a:gd name="connsiteX20" fmla="*/ 387969 w 566020"/>
              <a:gd name="connsiteY20" fmla="*/ 520264 h 606933"/>
              <a:gd name="connsiteX21" fmla="*/ 400416 w 566020"/>
              <a:gd name="connsiteY21" fmla="*/ 508071 h 606933"/>
              <a:gd name="connsiteX22" fmla="*/ 206485 w 566020"/>
              <a:gd name="connsiteY22" fmla="*/ 508071 h 606933"/>
              <a:gd name="connsiteX23" fmla="*/ 250123 w 566020"/>
              <a:gd name="connsiteY23" fmla="*/ 508071 h 606933"/>
              <a:gd name="connsiteX24" fmla="*/ 318647 w 566020"/>
              <a:gd name="connsiteY24" fmla="*/ 508071 h 606933"/>
              <a:gd name="connsiteX25" fmla="*/ 359533 w 566020"/>
              <a:gd name="connsiteY25" fmla="*/ 508071 h 606933"/>
              <a:gd name="connsiteX26" fmla="*/ 368421 w 566020"/>
              <a:gd name="connsiteY26" fmla="*/ 511735 h 606933"/>
              <a:gd name="connsiteX27" fmla="*/ 372034 w 566020"/>
              <a:gd name="connsiteY27" fmla="*/ 520436 h 606933"/>
              <a:gd name="connsiteX28" fmla="*/ 370944 w 566020"/>
              <a:gd name="connsiteY28" fmla="*/ 606933 h 606933"/>
              <a:gd name="connsiteX29" fmla="*/ 346000 w 566020"/>
              <a:gd name="connsiteY29" fmla="*/ 606933 h 606933"/>
              <a:gd name="connsiteX30" fmla="*/ 346917 w 566020"/>
              <a:gd name="connsiteY30" fmla="*/ 532457 h 606933"/>
              <a:gd name="connsiteX31" fmla="*/ 331091 w 566020"/>
              <a:gd name="connsiteY31" fmla="*/ 532457 h 606933"/>
              <a:gd name="connsiteX32" fmla="*/ 331091 w 566020"/>
              <a:gd name="connsiteY32" fmla="*/ 606933 h 606933"/>
              <a:gd name="connsiteX33" fmla="*/ 318647 w 566020"/>
              <a:gd name="connsiteY33" fmla="*/ 606933 h 606933"/>
              <a:gd name="connsiteX34" fmla="*/ 306204 w 566020"/>
              <a:gd name="connsiteY34" fmla="*/ 606933 h 606933"/>
              <a:gd name="connsiteX35" fmla="*/ 262566 w 566020"/>
              <a:gd name="connsiteY35" fmla="*/ 606933 h 606933"/>
              <a:gd name="connsiteX36" fmla="*/ 250123 w 566020"/>
              <a:gd name="connsiteY36" fmla="*/ 606933 h 606933"/>
              <a:gd name="connsiteX37" fmla="*/ 237622 w 566020"/>
              <a:gd name="connsiteY37" fmla="*/ 606933 h 606933"/>
              <a:gd name="connsiteX38" fmla="*/ 237622 w 566020"/>
              <a:gd name="connsiteY38" fmla="*/ 532457 h 606933"/>
              <a:gd name="connsiteX39" fmla="*/ 218928 w 566020"/>
              <a:gd name="connsiteY39" fmla="*/ 532457 h 606933"/>
              <a:gd name="connsiteX40" fmla="*/ 218928 w 566020"/>
              <a:gd name="connsiteY40" fmla="*/ 606933 h 606933"/>
              <a:gd name="connsiteX41" fmla="*/ 193984 w 566020"/>
              <a:gd name="connsiteY41" fmla="*/ 606933 h 606933"/>
              <a:gd name="connsiteX42" fmla="*/ 193984 w 566020"/>
              <a:gd name="connsiteY42" fmla="*/ 520264 h 606933"/>
              <a:gd name="connsiteX43" fmla="*/ 206485 w 566020"/>
              <a:gd name="connsiteY43" fmla="*/ 508071 h 606933"/>
              <a:gd name="connsiteX44" fmla="*/ 12443 w 566020"/>
              <a:gd name="connsiteY44" fmla="*/ 508071 h 606933"/>
              <a:gd name="connsiteX45" fmla="*/ 56077 w 566020"/>
              <a:gd name="connsiteY45" fmla="*/ 508071 h 606933"/>
              <a:gd name="connsiteX46" fmla="*/ 124597 w 566020"/>
              <a:gd name="connsiteY46" fmla="*/ 508071 h 606933"/>
              <a:gd name="connsiteX47" fmla="*/ 165537 w 566020"/>
              <a:gd name="connsiteY47" fmla="*/ 508071 h 606933"/>
              <a:gd name="connsiteX48" fmla="*/ 174367 w 566020"/>
              <a:gd name="connsiteY48" fmla="*/ 511735 h 606933"/>
              <a:gd name="connsiteX49" fmla="*/ 177980 w 566020"/>
              <a:gd name="connsiteY49" fmla="*/ 520436 h 606933"/>
              <a:gd name="connsiteX50" fmla="*/ 176890 w 566020"/>
              <a:gd name="connsiteY50" fmla="*/ 606933 h 606933"/>
              <a:gd name="connsiteX51" fmla="*/ 151948 w 566020"/>
              <a:gd name="connsiteY51" fmla="*/ 606933 h 606933"/>
              <a:gd name="connsiteX52" fmla="*/ 152923 w 566020"/>
              <a:gd name="connsiteY52" fmla="*/ 532457 h 606933"/>
              <a:gd name="connsiteX53" fmla="*/ 137097 w 566020"/>
              <a:gd name="connsiteY53" fmla="*/ 532457 h 606933"/>
              <a:gd name="connsiteX54" fmla="*/ 137097 w 566020"/>
              <a:gd name="connsiteY54" fmla="*/ 606933 h 606933"/>
              <a:gd name="connsiteX55" fmla="*/ 124597 w 566020"/>
              <a:gd name="connsiteY55" fmla="*/ 606933 h 606933"/>
              <a:gd name="connsiteX56" fmla="*/ 112155 w 566020"/>
              <a:gd name="connsiteY56" fmla="*/ 606933 h 606933"/>
              <a:gd name="connsiteX57" fmla="*/ 68520 w 566020"/>
              <a:gd name="connsiteY57" fmla="*/ 606933 h 606933"/>
              <a:gd name="connsiteX58" fmla="*/ 56077 w 566020"/>
              <a:gd name="connsiteY58" fmla="*/ 606933 h 606933"/>
              <a:gd name="connsiteX59" fmla="*/ 43635 w 566020"/>
              <a:gd name="connsiteY59" fmla="*/ 606933 h 606933"/>
              <a:gd name="connsiteX60" fmla="*/ 43635 w 566020"/>
              <a:gd name="connsiteY60" fmla="*/ 532457 h 606933"/>
              <a:gd name="connsiteX61" fmla="*/ 24885 w 566020"/>
              <a:gd name="connsiteY61" fmla="*/ 532457 h 606933"/>
              <a:gd name="connsiteX62" fmla="*/ 24885 w 566020"/>
              <a:gd name="connsiteY62" fmla="*/ 606933 h 606933"/>
              <a:gd name="connsiteX63" fmla="*/ 0 w 566020"/>
              <a:gd name="connsiteY63" fmla="*/ 606933 h 606933"/>
              <a:gd name="connsiteX64" fmla="*/ 0 w 566020"/>
              <a:gd name="connsiteY64" fmla="*/ 520264 h 606933"/>
              <a:gd name="connsiteX65" fmla="*/ 12443 w 566020"/>
              <a:gd name="connsiteY65" fmla="*/ 508071 h 606933"/>
              <a:gd name="connsiteX66" fmla="*/ 473706 w 566020"/>
              <a:gd name="connsiteY66" fmla="*/ 392132 h 606933"/>
              <a:gd name="connsiteX67" fmla="*/ 525148 w 566020"/>
              <a:gd name="connsiteY67" fmla="*/ 442481 h 606933"/>
              <a:gd name="connsiteX68" fmla="*/ 473706 w 566020"/>
              <a:gd name="connsiteY68" fmla="*/ 492830 h 606933"/>
              <a:gd name="connsiteX69" fmla="*/ 422264 w 566020"/>
              <a:gd name="connsiteY69" fmla="*/ 442481 h 606933"/>
              <a:gd name="connsiteX70" fmla="*/ 473706 w 566020"/>
              <a:gd name="connsiteY70" fmla="*/ 392132 h 606933"/>
              <a:gd name="connsiteX71" fmla="*/ 279686 w 566020"/>
              <a:gd name="connsiteY71" fmla="*/ 392132 h 606933"/>
              <a:gd name="connsiteX72" fmla="*/ 331093 w 566020"/>
              <a:gd name="connsiteY72" fmla="*/ 442481 h 606933"/>
              <a:gd name="connsiteX73" fmla="*/ 279686 w 566020"/>
              <a:gd name="connsiteY73" fmla="*/ 492830 h 606933"/>
              <a:gd name="connsiteX74" fmla="*/ 228279 w 566020"/>
              <a:gd name="connsiteY74" fmla="*/ 442481 h 606933"/>
              <a:gd name="connsiteX75" fmla="*/ 279686 w 566020"/>
              <a:gd name="connsiteY75" fmla="*/ 392132 h 606933"/>
              <a:gd name="connsiteX76" fmla="*/ 85666 w 566020"/>
              <a:gd name="connsiteY76" fmla="*/ 392132 h 606933"/>
              <a:gd name="connsiteX77" fmla="*/ 137108 w 566020"/>
              <a:gd name="connsiteY77" fmla="*/ 442481 h 606933"/>
              <a:gd name="connsiteX78" fmla="*/ 85666 w 566020"/>
              <a:gd name="connsiteY78" fmla="*/ 492829 h 606933"/>
              <a:gd name="connsiteX79" fmla="*/ 34224 w 566020"/>
              <a:gd name="connsiteY79" fmla="*/ 442481 h 606933"/>
              <a:gd name="connsiteX80" fmla="*/ 85666 w 566020"/>
              <a:gd name="connsiteY80" fmla="*/ 392132 h 606933"/>
              <a:gd name="connsiteX81" fmla="*/ 233924 w 566020"/>
              <a:gd name="connsiteY81" fmla="*/ 124830 h 606933"/>
              <a:gd name="connsiteX82" fmla="*/ 332081 w 566020"/>
              <a:gd name="connsiteY82" fmla="*/ 178960 h 606933"/>
              <a:gd name="connsiteX83" fmla="*/ 233924 w 566020"/>
              <a:gd name="connsiteY83" fmla="*/ 233148 h 606933"/>
              <a:gd name="connsiteX84" fmla="*/ 283031 w 566020"/>
              <a:gd name="connsiteY84" fmla="*/ 57953 h 606933"/>
              <a:gd name="connsiteX85" fmla="*/ 159366 w 566020"/>
              <a:gd name="connsiteY85" fmla="*/ 178954 h 606933"/>
              <a:gd name="connsiteX86" fmla="*/ 283031 w 566020"/>
              <a:gd name="connsiteY86" fmla="*/ 299956 h 606933"/>
              <a:gd name="connsiteX87" fmla="*/ 406639 w 566020"/>
              <a:gd name="connsiteY87" fmla="*/ 178954 h 606933"/>
              <a:gd name="connsiteX88" fmla="*/ 283031 w 566020"/>
              <a:gd name="connsiteY88" fmla="*/ 57953 h 606933"/>
              <a:gd name="connsiteX89" fmla="*/ 37823 w 566020"/>
              <a:gd name="connsiteY89" fmla="*/ 0 h 606933"/>
              <a:gd name="connsiteX90" fmla="*/ 528182 w 566020"/>
              <a:gd name="connsiteY90" fmla="*/ 0 h 606933"/>
              <a:gd name="connsiteX91" fmla="*/ 528182 w 566020"/>
              <a:gd name="connsiteY91" fmla="*/ 357908 h 606933"/>
              <a:gd name="connsiteX92" fmla="*/ 337006 w 566020"/>
              <a:gd name="connsiteY92" fmla="*/ 357908 h 606933"/>
              <a:gd name="connsiteX93" fmla="*/ 112619 w 566020"/>
              <a:gd name="connsiteY93" fmla="*/ 357908 h 606933"/>
              <a:gd name="connsiteX94" fmla="*/ 37823 w 566020"/>
              <a:gd name="connsiteY94" fmla="*/ 357908 h 60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566020" h="606933">
                <a:moveTo>
                  <a:pt x="400416" y="508071"/>
                </a:moveTo>
                <a:lnTo>
                  <a:pt x="444068" y="508071"/>
                </a:lnTo>
                <a:lnTo>
                  <a:pt x="512673" y="508071"/>
                </a:lnTo>
                <a:lnTo>
                  <a:pt x="553571" y="508071"/>
                </a:lnTo>
                <a:cubicBezTo>
                  <a:pt x="556898" y="508071"/>
                  <a:pt x="560110" y="509388"/>
                  <a:pt x="562462" y="511735"/>
                </a:cubicBezTo>
                <a:cubicBezTo>
                  <a:pt x="564814" y="514024"/>
                  <a:pt x="566076" y="517173"/>
                  <a:pt x="566019" y="520436"/>
                </a:cubicBezTo>
                <a:lnTo>
                  <a:pt x="564929" y="606933"/>
                </a:lnTo>
                <a:lnTo>
                  <a:pt x="540034" y="606933"/>
                </a:lnTo>
                <a:lnTo>
                  <a:pt x="540952" y="532457"/>
                </a:lnTo>
                <a:lnTo>
                  <a:pt x="525120" y="532457"/>
                </a:lnTo>
                <a:lnTo>
                  <a:pt x="525120" y="606933"/>
                </a:lnTo>
                <a:lnTo>
                  <a:pt x="512673" y="606933"/>
                </a:lnTo>
                <a:lnTo>
                  <a:pt x="500168" y="606933"/>
                </a:lnTo>
                <a:lnTo>
                  <a:pt x="456573" y="606933"/>
                </a:lnTo>
                <a:lnTo>
                  <a:pt x="444068" y="606933"/>
                </a:lnTo>
                <a:lnTo>
                  <a:pt x="431621" y="606933"/>
                </a:lnTo>
                <a:lnTo>
                  <a:pt x="431621" y="532457"/>
                </a:lnTo>
                <a:lnTo>
                  <a:pt x="412921" y="532457"/>
                </a:lnTo>
                <a:lnTo>
                  <a:pt x="412921" y="606933"/>
                </a:lnTo>
                <a:lnTo>
                  <a:pt x="387969" y="606933"/>
                </a:lnTo>
                <a:lnTo>
                  <a:pt x="387969" y="520264"/>
                </a:lnTo>
                <a:cubicBezTo>
                  <a:pt x="387969" y="513567"/>
                  <a:pt x="393533" y="508071"/>
                  <a:pt x="400416" y="508071"/>
                </a:cubicBezTo>
                <a:close/>
                <a:moveTo>
                  <a:pt x="206485" y="508071"/>
                </a:moveTo>
                <a:lnTo>
                  <a:pt x="250123" y="508071"/>
                </a:lnTo>
                <a:lnTo>
                  <a:pt x="318647" y="508071"/>
                </a:lnTo>
                <a:lnTo>
                  <a:pt x="359533" y="508071"/>
                </a:lnTo>
                <a:cubicBezTo>
                  <a:pt x="362916" y="508071"/>
                  <a:pt x="366070" y="509388"/>
                  <a:pt x="368421" y="511735"/>
                </a:cubicBezTo>
                <a:cubicBezTo>
                  <a:pt x="370772" y="514024"/>
                  <a:pt x="372091" y="517173"/>
                  <a:pt x="372034" y="520436"/>
                </a:cubicBezTo>
                <a:lnTo>
                  <a:pt x="370944" y="606933"/>
                </a:lnTo>
                <a:lnTo>
                  <a:pt x="346000" y="606933"/>
                </a:lnTo>
                <a:lnTo>
                  <a:pt x="346917" y="532457"/>
                </a:lnTo>
                <a:lnTo>
                  <a:pt x="331091" y="532457"/>
                </a:lnTo>
                <a:lnTo>
                  <a:pt x="331091" y="606933"/>
                </a:lnTo>
                <a:lnTo>
                  <a:pt x="318647" y="606933"/>
                </a:lnTo>
                <a:lnTo>
                  <a:pt x="306204" y="606933"/>
                </a:lnTo>
                <a:lnTo>
                  <a:pt x="262566" y="606933"/>
                </a:lnTo>
                <a:lnTo>
                  <a:pt x="250123" y="606933"/>
                </a:lnTo>
                <a:lnTo>
                  <a:pt x="237622" y="606933"/>
                </a:lnTo>
                <a:lnTo>
                  <a:pt x="237622" y="532457"/>
                </a:lnTo>
                <a:lnTo>
                  <a:pt x="218928" y="532457"/>
                </a:lnTo>
                <a:lnTo>
                  <a:pt x="218928" y="606933"/>
                </a:lnTo>
                <a:lnTo>
                  <a:pt x="193984" y="606933"/>
                </a:lnTo>
                <a:lnTo>
                  <a:pt x="193984" y="520264"/>
                </a:lnTo>
                <a:cubicBezTo>
                  <a:pt x="193984" y="513567"/>
                  <a:pt x="199604" y="508071"/>
                  <a:pt x="206485" y="508071"/>
                </a:cubicBezTo>
                <a:close/>
                <a:moveTo>
                  <a:pt x="12443" y="508071"/>
                </a:moveTo>
                <a:lnTo>
                  <a:pt x="56077" y="508071"/>
                </a:lnTo>
                <a:lnTo>
                  <a:pt x="124597" y="508071"/>
                </a:lnTo>
                <a:lnTo>
                  <a:pt x="165537" y="508071"/>
                </a:lnTo>
                <a:cubicBezTo>
                  <a:pt x="168863" y="508071"/>
                  <a:pt x="172074" y="509388"/>
                  <a:pt x="174367" y="511735"/>
                </a:cubicBezTo>
                <a:cubicBezTo>
                  <a:pt x="176718" y="514024"/>
                  <a:pt x="178037" y="517173"/>
                  <a:pt x="177980" y="520436"/>
                </a:cubicBezTo>
                <a:lnTo>
                  <a:pt x="176890" y="606933"/>
                </a:lnTo>
                <a:lnTo>
                  <a:pt x="151948" y="606933"/>
                </a:lnTo>
                <a:lnTo>
                  <a:pt x="152923" y="532457"/>
                </a:lnTo>
                <a:lnTo>
                  <a:pt x="137097" y="532457"/>
                </a:lnTo>
                <a:lnTo>
                  <a:pt x="137097" y="606933"/>
                </a:lnTo>
                <a:lnTo>
                  <a:pt x="124597" y="606933"/>
                </a:lnTo>
                <a:lnTo>
                  <a:pt x="112155" y="606933"/>
                </a:lnTo>
                <a:lnTo>
                  <a:pt x="68520" y="606933"/>
                </a:lnTo>
                <a:lnTo>
                  <a:pt x="56077" y="606933"/>
                </a:lnTo>
                <a:lnTo>
                  <a:pt x="43635" y="606933"/>
                </a:lnTo>
                <a:lnTo>
                  <a:pt x="43635" y="532457"/>
                </a:lnTo>
                <a:lnTo>
                  <a:pt x="24885" y="532457"/>
                </a:lnTo>
                <a:lnTo>
                  <a:pt x="24885" y="606933"/>
                </a:lnTo>
                <a:lnTo>
                  <a:pt x="0" y="606933"/>
                </a:lnTo>
                <a:lnTo>
                  <a:pt x="0" y="520264"/>
                </a:lnTo>
                <a:cubicBezTo>
                  <a:pt x="0" y="513567"/>
                  <a:pt x="5562" y="508071"/>
                  <a:pt x="12443" y="508071"/>
                </a:cubicBezTo>
                <a:close/>
                <a:moveTo>
                  <a:pt x="473706" y="392132"/>
                </a:moveTo>
                <a:cubicBezTo>
                  <a:pt x="502117" y="392132"/>
                  <a:pt x="525148" y="414674"/>
                  <a:pt x="525148" y="442481"/>
                </a:cubicBezTo>
                <a:cubicBezTo>
                  <a:pt x="525148" y="470288"/>
                  <a:pt x="502117" y="492830"/>
                  <a:pt x="473706" y="492830"/>
                </a:cubicBezTo>
                <a:cubicBezTo>
                  <a:pt x="445295" y="492830"/>
                  <a:pt x="422264" y="470288"/>
                  <a:pt x="422264" y="442481"/>
                </a:cubicBezTo>
                <a:cubicBezTo>
                  <a:pt x="422264" y="414674"/>
                  <a:pt x="445295" y="392132"/>
                  <a:pt x="473706" y="392132"/>
                </a:cubicBezTo>
                <a:close/>
                <a:moveTo>
                  <a:pt x="279686" y="392132"/>
                </a:moveTo>
                <a:cubicBezTo>
                  <a:pt x="308077" y="392132"/>
                  <a:pt x="331093" y="414674"/>
                  <a:pt x="331093" y="442481"/>
                </a:cubicBezTo>
                <a:cubicBezTo>
                  <a:pt x="331093" y="470288"/>
                  <a:pt x="308077" y="492830"/>
                  <a:pt x="279686" y="492830"/>
                </a:cubicBezTo>
                <a:cubicBezTo>
                  <a:pt x="251295" y="492830"/>
                  <a:pt x="228279" y="470288"/>
                  <a:pt x="228279" y="442481"/>
                </a:cubicBezTo>
                <a:cubicBezTo>
                  <a:pt x="228279" y="414674"/>
                  <a:pt x="251295" y="392132"/>
                  <a:pt x="279686" y="392132"/>
                </a:cubicBezTo>
                <a:close/>
                <a:moveTo>
                  <a:pt x="85666" y="392132"/>
                </a:moveTo>
                <a:cubicBezTo>
                  <a:pt x="114054" y="392132"/>
                  <a:pt x="137108" y="414700"/>
                  <a:pt x="137108" y="442481"/>
                </a:cubicBezTo>
                <a:cubicBezTo>
                  <a:pt x="137108" y="470261"/>
                  <a:pt x="114054" y="492829"/>
                  <a:pt x="85666" y="492829"/>
                </a:cubicBezTo>
                <a:cubicBezTo>
                  <a:pt x="57278" y="492829"/>
                  <a:pt x="34224" y="470318"/>
                  <a:pt x="34224" y="442481"/>
                </a:cubicBezTo>
                <a:cubicBezTo>
                  <a:pt x="34224" y="414700"/>
                  <a:pt x="57278" y="392132"/>
                  <a:pt x="85666" y="392132"/>
                </a:cubicBezTo>
                <a:close/>
                <a:moveTo>
                  <a:pt x="233924" y="124830"/>
                </a:moveTo>
                <a:lnTo>
                  <a:pt x="332081" y="178960"/>
                </a:lnTo>
                <a:lnTo>
                  <a:pt x="233924" y="233148"/>
                </a:lnTo>
                <a:close/>
                <a:moveTo>
                  <a:pt x="283031" y="57953"/>
                </a:moveTo>
                <a:cubicBezTo>
                  <a:pt x="214717" y="57953"/>
                  <a:pt x="159366" y="112125"/>
                  <a:pt x="159366" y="178954"/>
                </a:cubicBezTo>
                <a:cubicBezTo>
                  <a:pt x="159366" y="245783"/>
                  <a:pt x="214717" y="299956"/>
                  <a:pt x="283031" y="299956"/>
                </a:cubicBezTo>
                <a:cubicBezTo>
                  <a:pt x="351288" y="299956"/>
                  <a:pt x="406639" y="245783"/>
                  <a:pt x="406639" y="178954"/>
                </a:cubicBezTo>
                <a:cubicBezTo>
                  <a:pt x="406639" y="112125"/>
                  <a:pt x="351288" y="57953"/>
                  <a:pt x="283031" y="57953"/>
                </a:cubicBezTo>
                <a:close/>
                <a:moveTo>
                  <a:pt x="37823" y="0"/>
                </a:moveTo>
                <a:lnTo>
                  <a:pt x="528182" y="0"/>
                </a:lnTo>
                <a:lnTo>
                  <a:pt x="528182" y="357908"/>
                </a:lnTo>
                <a:lnTo>
                  <a:pt x="337006" y="357908"/>
                </a:lnTo>
                <a:lnTo>
                  <a:pt x="112619" y="357908"/>
                </a:lnTo>
                <a:lnTo>
                  <a:pt x="37823" y="35790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38100" sx="102000" sy="102000" algn="ctr" rotWithShape="0">
              <a:schemeClr val="accent5">
                <a:lumMod val="75000"/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0BC2395-2A2A-131D-6A06-5FA372DE250E}"/>
              </a:ext>
            </a:extLst>
          </p:cNvPr>
          <p:cNvSpPr txBox="1"/>
          <p:nvPr/>
        </p:nvSpPr>
        <p:spPr>
          <a:xfrm>
            <a:off x="5284295" y="3436720"/>
            <a:ext cx="1743798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B" panose="00020600040101010101" pitchFamily="18" charset="-122"/>
              </a:rPr>
              <a:t>请输入标题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2CCF8B2-DA20-B170-8245-1DD34DEA9D8A}"/>
              </a:ext>
            </a:extLst>
          </p:cNvPr>
          <p:cNvSpPr txBox="1"/>
          <p:nvPr/>
        </p:nvSpPr>
        <p:spPr>
          <a:xfrm>
            <a:off x="9021925" y="3436720"/>
            <a:ext cx="1743798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B" panose="00020600040101010101" pitchFamily="18" charset="-122"/>
              </a:rPr>
              <a:t>请输入标题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B6988B3-521A-1A4D-40AE-7F216800CAF0}"/>
              </a:ext>
            </a:extLst>
          </p:cNvPr>
          <p:cNvSpPr txBox="1"/>
          <p:nvPr/>
        </p:nvSpPr>
        <p:spPr>
          <a:xfrm>
            <a:off x="4648136" y="3898386"/>
            <a:ext cx="3131399" cy="13019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bg2">
                    <a:lumMod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pPr algn="just"/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请根据需要输入您的内容，您也可以根据需要对文本框进行增删，请输入您的内容。</a:t>
            </a:r>
            <a:endParaRPr lang="en-US" altLang="zh-CN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02C5145-1FA9-7CE1-3277-F45F7CE44D0A}"/>
              </a:ext>
            </a:extLst>
          </p:cNvPr>
          <p:cNvSpPr txBox="1"/>
          <p:nvPr/>
        </p:nvSpPr>
        <p:spPr>
          <a:xfrm>
            <a:off x="8448392" y="3898385"/>
            <a:ext cx="3131399" cy="13019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bg2">
                    <a:lumMod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pPr algn="just"/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请根据需要输入您的内容，您也可以根据需要对文本框进行增删，请输入您的内容。</a:t>
            </a:r>
            <a:endParaRPr lang="en-US" altLang="zh-CN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9C9510E0-6E04-46E9-B7FA-941E0F66EB81}"/>
              </a:ext>
            </a:extLst>
          </p:cNvPr>
          <p:cNvSpPr/>
          <p:nvPr/>
        </p:nvSpPr>
        <p:spPr>
          <a:xfrm>
            <a:off x="334963" y="513833"/>
            <a:ext cx="441551" cy="441551"/>
          </a:xfrm>
          <a:prstGeom prst="ellipse">
            <a:avLst/>
          </a:prstGeom>
          <a:gradFill>
            <a:gsLst>
              <a:gs pos="0">
                <a:srgbClr val="EDD6C5"/>
              </a:gs>
              <a:gs pos="100000">
                <a:srgbClr val="EDD6C5">
                  <a:alpha val="33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1D3F291-2232-FDFD-DF02-10FC506D44B3}"/>
              </a:ext>
            </a:extLst>
          </p:cNvPr>
          <p:cNvSpPr txBox="1"/>
          <p:nvPr/>
        </p:nvSpPr>
        <p:spPr>
          <a:xfrm>
            <a:off x="3157206" y="734317"/>
            <a:ext cx="1829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" panose="00020600040101010101" pitchFamily="18" charset="-122"/>
              </a:rPr>
              <a:t>Please enter your title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" panose="00020600040101010101" pitchFamily="18" charset="-122"/>
            </a:endParaRPr>
          </a:p>
        </p:txBody>
      </p:sp>
      <p:sp>
        <p:nvSpPr>
          <p:cNvPr id="27" name="TextBox 43">
            <a:extLst>
              <a:ext uri="{FF2B5EF4-FFF2-40B4-BE49-F238E27FC236}">
                <a16:creationId xmlns:a16="http://schemas.microsoft.com/office/drawing/2014/main" id="{6F548B1E-4479-10CA-F69B-5CEC6A97E9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103" y="541695"/>
            <a:ext cx="3387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E3BDA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01</a:t>
            </a:r>
            <a:r>
              <a:rPr lang="zh-CN" altLang="en-US" sz="2800" dirty="0">
                <a:solidFill>
                  <a:srgbClr val="E3BDA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 双导师进课堂</a:t>
            </a:r>
            <a:endParaRPr lang="zh-CN" sz="2800" dirty="0">
              <a:solidFill>
                <a:srgbClr val="E3BDA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84B4E633-876D-B766-9356-06075BBE0C2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059" y="359933"/>
            <a:ext cx="515942" cy="1539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663013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7BBD0236-C500-8B34-5C5F-941444141068}"/>
              </a:ext>
            </a:extLst>
          </p:cNvPr>
          <p:cNvSpPr txBox="1"/>
          <p:nvPr/>
        </p:nvSpPr>
        <p:spPr>
          <a:xfrm>
            <a:off x="4173141" y="1365178"/>
            <a:ext cx="38457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86000">
                      <a:srgbClr val="DEB392"/>
                    </a:gs>
                    <a:gs pos="0">
                      <a:schemeClr val="bg1"/>
                    </a:gs>
                  </a:gsLst>
                  <a:lin ang="5400000" scaled="0"/>
                  <a:tileRect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传承工匠精神守望教育初心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8CEDE863-5874-9403-7AF6-59D694E3205A}"/>
              </a:ext>
            </a:extLst>
          </p:cNvPr>
          <p:cNvSpPr/>
          <p:nvPr/>
        </p:nvSpPr>
        <p:spPr>
          <a:xfrm rot="2665342">
            <a:off x="5067027" y="3128690"/>
            <a:ext cx="1772196" cy="1772196"/>
          </a:xfrm>
          <a:prstGeom prst="rect">
            <a:avLst/>
          </a:prstGeom>
          <a:solidFill>
            <a:srgbClr val="E6C6AD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480BBFDE-1708-BC20-6924-19CD8C48CFAE}"/>
              </a:ext>
            </a:extLst>
          </p:cNvPr>
          <p:cNvSpPr/>
          <p:nvPr/>
        </p:nvSpPr>
        <p:spPr>
          <a:xfrm>
            <a:off x="5001873" y="3100387"/>
            <a:ext cx="914400" cy="914400"/>
          </a:xfrm>
          <a:prstGeom prst="roundRect">
            <a:avLst/>
          </a:prstGeom>
          <a:solidFill>
            <a:srgbClr val="E3BDA1"/>
          </a:solidFill>
          <a:ln>
            <a:noFill/>
          </a:ln>
          <a:effectLst>
            <a:outerShdw blurRad="342900" dist="38100" dir="5400000" algn="t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750BFFE2-7E01-54F3-700D-98AB666C9866}"/>
              </a:ext>
            </a:extLst>
          </p:cNvPr>
          <p:cNvSpPr/>
          <p:nvPr/>
        </p:nvSpPr>
        <p:spPr>
          <a:xfrm>
            <a:off x="5991224" y="4106235"/>
            <a:ext cx="914400" cy="914400"/>
          </a:xfrm>
          <a:prstGeom prst="roundRect">
            <a:avLst/>
          </a:prstGeom>
          <a:solidFill>
            <a:srgbClr val="E3BDA1"/>
          </a:solidFill>
          <a:ln>
            <a:noFill/>
          </a:ln>
          <a:effectLst>
            <a:outerShdw blurRad="342900" dist="38100" dir="5400000" algn="t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E95D2F5-A57A-5C99-184A-586AD478AF7B}"/>
              </a:ext>
            </a:extLst>
          </p:cNvPr>
          <p:cNvSpPr txBox="1"/>
          <p:nvPr/>
        </p:nvSpPr>
        <p:spPr>
          <a:xfrm>
            <a:off x="2740759" y="2618563"/>
            <a:ext cx="2232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>
                <a:solidFill>
                  <a:srgbClr val="E6C6A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01 </a:t>
            </a:r>
            <a:r>
              <a:rPr lang="zh-CN" altLang="en-US" dirty="0">
                <a:solidFill>
                  <a:srgbClr val="E6C6A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请输入标题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92DEBFF-5C2A-BB6A-382C-0B7FB0D0859B}"/>
              </a:ext>
            </a:extLst>
          </p:cNvPr>
          <p:cNvSpPr txBox="1"/>
          <p:nvPr/>
        </p:nvSpPr>
        <p:spPr>
          <a:xfrm>
            <a:off x="600075" y="3012546"/>
            <a:ext cx="4211063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just"/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您的内容打在这里，或者通过复制您的文本后，在此框中选择粘贴。标题数字等都可以通过点击和重新输入进行更改，可以根据您的实际需要进行增删。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29850CE-B12B-513B-CCD7-B315298FF60E}"/>
              </a:ext>
            </a:extLst>
          </p:cNvPr>
          <p:cNvSpPr txBox="1"/>
          <p:nvPr/>
        </p:nvSpPr>
        <p:spPr>
          <a:xfrm>
            <a:off x="7266904" y="2618563"/>
            <a:ext cx="2232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>
                <a:solidFill>
                  <a:srgbClr val="E6C6A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03 </a:t>
            </a:r>
            <a:r>
              <a:rPr lang="zh-CN" altLang="en-US" dirty="0">
                <a:solidFill>
                  <a:srgbClr val="E6C6A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请输入标题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A00EB2A-52BF-3B01-4FBB-1E0F4E6B8735}"/>
              </a:ext>
            </a:extLst>
          </p:cNvPr>
          <p:cNvSpPr txBox="1"/>
          <p:nvPr/>
        </p:nvSpPr>
        <p:spPr>
          <a:xfrm>
            <a:off x="2708383" y="4236756"/>
            <a:ext cx="2232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dirty="0">
                <a:solidFill>
                  <a:srgbClr val="E6C6A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02 </a:t>
            </a:r>
            <a:r>
              <a:rPr lang="zh-CN" altLang="en-US" dirty="0">
                <a:solidFill>
                  <a:srgbClr val="E6C6A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请输入标题 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C55E24D-1DB6-FF70-E96C-AC0680B5AA19}"/>
              </a:ext>
            </a:extLst>
          </p:cNvPr>
          <p:cNvSpPr txBox="1"/>
          <p:nvPr/>
        </p:nvSpPr>
        <p:spPr>
          <a:xfrm>
            <a:off x="7206193" y="4236756"/>
            <a:ext cx="2604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6BAA0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>
                <a:solidFill>
                  <a:srgbClr val="E6C6A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 </a:t>
            </a:r>
            <a:r>
              <a:rPr lang="en-US" altLang="zh-CN" dirty="0">
                <a:solidFill>
                  <a:srgbClr val="E6C6A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04 </a:t>
            </a:r>
            <a:r>
              <a:rPr lang="zh-CN" altLang="en-US" dirty="0">
                <a:solidFill>
                  <a:srgbClr val="E6C6A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请输入标题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CD5734E6-3F7C-EED9-2E02-EDB8F43806E6}"/>
              </a:ext>
            </a:extLst>
          </p:cNvPr>
          <p:cNvSpPr/>
          <p:nvPr/>
        </p:nvSpPr>
        <p:spPr>
          <a:xfrm>
            <a:off x="5991224" y="3100387"/>
            <a:ext cx="914400" cy="914400"/>
          </a:xfrm>
          <a:prstGeom prst="roundRect">
            <a:avLst/>
          </a:prstGeom>
          <a:solidFill>
            <a:srgbClr val="E3BDA1"/>
          </a:solidFill>
          <a:ln>
            <a:noFill/>
          </a:ln>
          <a:effectLst>
            <a:outerShdw blurRad="342900" dist="38100" dir="5400000" algn="t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08947352-AE6C-ED00-FE6A-8D64A66BDE4F}"/>
              </a:ext>
            </a:extLst>
          </p:cNvPr>
          <p:cNvSpPr/>
          <p:nvPr/>
        </p:nvSpPr>
        <p:spPr>
          <a:xfrm>
            <a:off x="5009970" y="4092545"/>
            <a:ext cx="914400" cy="914400"/>
          </a:xfrm>
          <a:prstGeom prst="roundRect">
            <a:avLst/>
          </a:prstGeom>
          <a:solidFill>
            <a:srgbClr val="E3BDA1"/>
          </a:solidFill>
          <a:ln>
            <a:noFill/>
          </a:ln>
          <a:effectLst>
            <a:outerShdw blurRad="342900" dist="38100" dir="5400000" algn="t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668571E-28C8-CD98-C17C-E6594B755573}"/>
              </a:ext>
            </a:extLst>
          </p:cNvPr>
          <p:cNvSpPr txBox="1"/>
          <p:nvPr/>
        </p:nvSpPr>
        <p:spPr>
          <a:xfrm>
            <a:off x="619385" y="4681651"/>
            <a:ext cx="4211063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just"/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您的内容打在这里，或者通过复制您的文本后，在此框中选择粘贴。标题数字等都可以通过点击和重新输入进行更改，可以根据您的实际需要进行增删。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A03C872-FDC1-C391-67FE-6257ECFDF4AA}"/>
              </a:ext>
            </a:extLst>
          </p:cNvPr>
          <p:cNvSpPr txBox="1"/>
          <p:nvPr/>
        </p:nvSpPr>
        <p:spPr>
          <a:xfrm>
            <a:off x="7275702" y="3012546"/>
            <a:ext cx="4211063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just"/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您的内容打在这里，或者通过复制您的文本后，在此框中选择粘贴。标题数字等都可以通过点击和重新输入进行更改，可以根据您的实际需要进行增删。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DF3DD36-B2A7-0387-41EC-24A78959D027}"/>
              </a:ext>
            </a:extLst>
          </p:cNvPr>
          <p:cNvSpPr txBox="1"/>
          <p:nvPr/>
        </p:nvSpPr>
        <p:spPr>
          <a:xfrm>
            <a:off x="7295012" y="4681651"/>
            <a:ext cx="4211063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just"/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您的内容打在这里，或者通过复制您的文本后，在此框中选择粘贴。标题数字等都可以通过点击和重新输入进行更改，可以根据您的实际需要进行增删。</a:t>
            </a:r>
          </a:p>
        </p:txBody>
      </p:sp>
      <p:sp>
        <p:nvSpPr>
          <p:cNvPr id="51" name="Rectangle 64">
            <a:extLst>
              <a:ext uri="{FF2B5EF4-FFF2-40B4-BE49-F238E27FC236}">
                <a16:creationId xmlns:a16="http://schemas.microsoft.com/office/drawing/2014/main" id="{115ACD83-3018-7CB5-B5A5-75E6D395E92A}"/>
              </a:ext>
            </a:extLst>
          </p:cNvPr>
          <p:cNvSpPr/>
          <p:nvPr/>
        </p:nvSpPr>
        <p:spPr>
          <a:xfrm>
            <a:off x="5736000" y="2153737"/>
            <a:ext cx="720000" cy="18000"/>
          </a:xfrm>
          <a:prstGeom prst="rect">
            <a:avLst/>
          </a:prstGeom>
          <a:solidFill>
            <a:srgbClr val="E6C6AD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45670" tIns="22836" rIns="45670" bIns="22836" rtlCol="0" anchor="ctr"/>
          <a:lstStyle/>
          <a:p>
            <a:pPr marL="0" marR="0" lvl="0" indent="0" algn="ctr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216AA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2" name="Subtitle 2">
            <a:extLst>
              <a:ext uri="{FF2B5EF4-FFF2-40B4-BE49-F238E27FC236}">
                <a16:creationId xmlns:a16="http://schemas.microsoft.com/office/drawing/2014/main" id="{8A7475E5-645F-48E0-3326-B52C25F7953E}"/>
              </a:ext>
            </a:extLst>
          </p:cNvPr>
          <p:cNvSpPr txBox="1">
            <a:spLocks/>
          </p:cNvSpPr>
          <p:nvPr/>
        </p:nvSpPr>
        <p:spPr>
          <a:xfrm>
            <a:off x="3860006" y="1745084"/>
            <a:ext cx="4471989" cy="371311"/>
          </a:xfrm>
          <a:prstGeom prst="rect">
            <a:avLst/>
          </a:prstGeom>
        </p:spPr>
        <p:txBody>
          <a:bodyPr vert="horz" lIns="108745" tIns="54373" rIns="108745" bIns="54373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/>
            <a:r>
              <a:rPr lang="en-US" sz="1000" spc="300" dirty="0">
                <a:gradFill>
                  <a:gsLst>
                    <a:gs pos="86000">
                      <a:srgbClr val="DEB392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Carry on the spirit of craftsmanship</a:t>
            </a:r>
          </a:p>
        </p:txBody>
      </p:sp>
      <p:sp>
        <p:nvSpPr>
          <p:cNvPr id="57" name="analytics_345489">
            <a:extLst>
              <a:ext uri="{FF2B5EF4-FFF2-40B4-BE49-F238E27FC236}">
                <a16:creationId xmlns:a16="http://schemas.microsoft.com/office/drawing/2014/main" id="{00B6CC1B-1448-872E-DA8C-FA8E63FFFCBD}"/>
              </a:ext>
            </a:extLst>
          </p:cNvPr>
          <p:cNvSpPr/>
          <p:nvPr/>
        </p:nvSpPr>
        <p:spPr>
          <a:xfrm>
            <a:off x="5191608" y="3281595"/>
            <a:ext cx="534930" cy="551985"/>
          </a:xfrm>
          <a:custGeom>
            <a:avLst/>
            <a:gdLst>
              <a:gd name="connsiteX0" fmla="*/ 454075 w 586472"/>
              <a:gd name="connsiteY0" fmla="*/ 538202 h 605169"/>
              <a:gd name="connsiteX1" fmla="*/ 576630 w 586472"/>
              <a:gd name="connsiteY1" fmla="*/ 538202 h 605169"/>
              <a:gd name="connsiteX2" fmla="*/ 586472 w 586472"/>
              <a:gd name="connsiteY2" fmla="*/ 548120 h 605169"/>
              <a:gd name="connsiteX3" fmla="*/ 586472 w 586472"/>
              <a:gd name="connsiteY3" fmla="*/ 592428 h 605169"/>
              <a:gd name="connsiteX4" fmla="*/ 576630 w 586472"/>
              <a:gd name="connsiteY4" fmla="*/ 602346 h 605169"/>
              <a:gd name="connsiteX5" fmla="*/ 454075 w 586472"/>
              <a:gd name="connsiteY5" fmla="*/ 602346 h 605169"/>
              <a:gd name="connsiteX6" fmla="*/ 444141 w 586472"/>
              <a:gd name="connsiteY6" fmla="*/ 592428 h 605169"/>
              <a:gd name="connsiteX7" fmla="*/ 444141 w 586472"/>
              <a:gd name="connsiteY7" fmla="*/ 548120 h 605169"/>
              <a:gd name="connsiteX8" fmla="*/ 454075 w 586472"/>
              <a:gd name="connsiteY8" fmla="*/ 538202 h 605169"/>
              <a:gd name="connsiteX9" fmla="*/ 295091 w 586472"/>
              <a:gd name="connsiteY9" fmla="*/ 538202 h 605169"/>
              <a:gd name="connsiteX10" fmla="*/ 417626 w 586472"/>
              <a:gd name="connsiteY10" fmla="*/ 538202 h 605169"/>
              <a:gd name="connsiteX11" fmla="*/ 427559 w 586472"/>
              <a:gd name="connsiteY11" fmla="*/ 548120 h 605169"/>
              <a:gd name="connsiteX12" fmla="*/ 427559 w 586472"/>
              <a:gd name="connsiteY12" fmla="*/ 592428 h 605169"/>
              <a:gd name="connsiteX13" fmla="*/ 417626 w 586472"/>
              <a:gd name="connsiteY13" fmla="*/ 602346 h 605169"/>
              <a:gd name="connsiteX14" fmla="*/ 295091 w 586472"/>
              <a:gd name="connsiteY14" fmla="*/ 602346 h 605169"/>
              <a:gd name="connsiteX15" fmla="*/ 285158 w 586472"/>
              <a:gd name="connsiteY15" fmla="*/ 592428 h 605169"/>
              <a:gd name="connsiteX16" fmla="*/ 285158 w 586472"/>
              <a:gd name="connsiteY16" fmla="*/ 548120 h 605169"/>
              <a:gd name="connsiteX17" fmla="*/ 295091 w 586472"/>
              <a:gd name="connsiteY17" fmla="*/ 538202 h 605169"/>
              <a:gd name="connsiteX18" fmla="*/ 530215 w 586472"/>
              <a:gd name="connsiteY18" fmla="*/ 458887 h 605169"/>
              <a:gd name="connsiteX19" fmla="*/ 576632 w 586472"/>
              <a:gd name="connsiteY19" fmla="*/ 458887 h 605169"/>
              <a:gd name="connsiteX20" fmla="*/ 586472 w 586472"/>
              <a:gd name="connsiteY20" fmla="*/ 468802 h 605169"/>
              <a:gd name="connsiteX21" fmla="*/ 586472 w 586472"/>
              <a:gd name="connsiteY21" fmla="*/ 513187 h 605169"/>
              <a:gd name="connsiteX22" fmla="*/ 576632 w 586472"/>
              <a:gd name="connsiteY22" fmla="*/ 523102 h 605169"/>
              <a:gd name="connsiteX23" fmla="*/ 530215 w 586472"/>
              <a:gd name="connsiteY23" fmla="*/ 523102 h 605169"/>
              <a:gd name="connsiteX24" fmla="*/ 520282 w 586472"/>
              <a:gd name="connsiteY24" fmla="*/ 513187 h 605169"/>
              <a:gd name="connsiteX25" fmla="*/ 520282 w 586472"/>
              <a:gd name="connsiteY25" fmla="*/ 468802 h 605169"/>
              <a:gd name="connsiteX26" fmla="*/ 530215 w 586472"/>
              <a:gd name="connsiteY26" fmla="*/ 458887 h 605169"/>
              <a:gd name="connsiteX27" fmla="*/ 374552 w 586472"/>
              <a:gd name="connsiteY27" fmla="*/ 458887 h 605169"/>
              <a:gd name="connsiteX28" fmla="*/ 497148 w 586472"/>
              <a:gd name="connsiteY28" fmla="*/ 458887 h 605169"/>
              <a:gd name="connsiteX29" fmla="*/ 507086 w 586472"/>
              <a:gd name="connsiteY29" fmla="*/ 468802 h 605169"/>
              <a:gd name="connsiteX30" fmla="*/ 507086 w 586472"/>
              <a:gd name="connsiteY30" fmla="*/ 513187 h 605169"/>
              <a:gd name="connsiteX31" fmla="*/ 497148 w 586472"/>
              <a:gd name="connsiteY31" fmla="*/ 523102 h 605169"/>
              <a:gd name="connsiteX32" fmla="*/ 374552 w 586472"/>
              <a:gd name="connsiteY32" fmla="*/ 523102 h 605169"/>
              <a:gd name="connsiteX33" fmla="*/ 364614 w 586472"/>
              <a:gd name="connsiteY33" fmla="*/ 513187 h 605169"/>
              <a:gd name="connsiteX34" fmla="*/ 364614 w 586472"/>
              <a:gd name="connsiteY34" fmla="*/ 468802 h 605169"/>
              <a:gd name="connsiteX35" fmla="*/ 374552 w 586472"/>
              <a:gd name="connsiteY35" fmla="*/ 458887 h 605169"/>
              <a:gd name="connsiteX36" fmla="*/ 454075 w 586472"/>
              <a:gd name="connsiteY36" fmla="*/ 379501 h 605169"/>
              <a:gd name="connsiteX37" fmla="*/ 576630 w 586472"/>
              <a:gd name="connsiteY37" fmla="*/ 379501 h 605169"/>
              <a:gd name="connsiteX38" fmla="*/ 586472 w 586472"/>
              <a:gd name="connsiteY38" fmla="*/ 389416 h 605169"/>
              <a:gd name="connsiteX39" fmla="*/ 586472 w 586472"/>
              <a:gd name="connsiteY39" fmla="*/ 433801 h 605169"/>
              <a:gd name="connsiteX40" fmla="*/ 576630 w 586472"/>
              <a:gd name="connsiteY40" fmla="*/ 443716 h 605169"/>
              <a:gd name="connsiteX41" fmla="*/ 454075 w 586472"/>
              <a:gd name="connsiteY41" fmla="*/ 443716 h 605169"/>
              <a:gd name="connsiteX42" fmla="*/ 444141 w 586472"/>
              <a:gd name="connsiteY42" fmla="*/ 433801 h 605169"/>
              <a:gd name="connsiteX43" fmla="*/ 444141 w 586472"/>
              <a:gd name="connsiteY43" fmla="*/ 389416 h 605169"/>
              <a:gd name="connsiteX44" fmla="*/ 454075 w 586472"/>
              <a:gd name="connsiteY44" fmla="*/ 379501 h 605169"/>
              <a:gd name="connsiteX45" fmla="*/ 295091 w 586472"/>
              <a:gd name="connsiteY45" fmla="*/ 379501 h 605169"/>
              <a:gd name="connsiteX46" fmla="*/ 417626 w 586472"/>
              <a:gd name="connsiteY46" fmla="*/ 379501 h 605169"/>
              <a:gd name="connsiteX47" fmla="*/ 427559 w 586472"/>
              <a:gd name="connsiteY47" fmla="*/ 389416 h 605169"/>
              <a:gd name="connsiteX48" fmla="*/ 427559 w 586472"/>
              <a:gd name="connsiteY48" fmla="*/ 433801 h 605169"/>
              <a:gd name="connsiteX49" fmla="*/ 417626 w 586472"/>
              <a:gd name="connsiteY49" fmla="*/ 443716 h 605169"/>
              <a:gd name="connsiteX50" fmla="*/ 295091 w 586472"/>
              <a:gd name="connsiteY50" fmla="*/ 443716 h 605169"/>
              <a:gd name="connsiteX51" fmla="*/ 285158 w 586472"/>
              <a:gd name="connsiteY51" fmla="*/ 433801 h 605169"/>
              <a:gd name="connsiteX52" fmla="*/ 285158 w 586472"/>
              <a:gd name="connsiteY52" fmla="*/ 389416 h 605169"/>
              <a:gd name="connsiteX53" fmla="*/ 295091 w 586472"/>
              <a:gd name="connsiteY53" fmla="*/ 379501 h 605169"/>
              <a:gd name="connsiteX54" fmla="*/ 530215 w 586472"/>
              <a:gd name="connsiteY54" fmla="*/ 300256 h 605169"/>
              <a:gd name="connsiteX55" fmla="*/ 576632 w 586472"/>
              <a:gd name="connsiteY55" fmla="*/ 300256 h 605169"/>
              <a:gd name="connsiteX56" fmla="*/ 586472 w 586472"/>
              <a:gd name="connsiteY56" fmla="*/ 310174 h 605169"/>
              <a:gd name="connsiteX57" fmla="*/ 586472 w 586472"/>
              <a:gd name="connsiteY57" fmla="*/ 354482 h 605169"/>
              <a:gd name="connsiteX58" fmla="*/ 576632 w 586472"/>
              <a:gd name="connsiteY58" fmla="*/ 364400 h 605169"/>
              <a:gd name="connsiteX59" fmla="*/ 530215 w 586472"/>
              <a:gd name="connsiteY59" fmla="*/ 364400 h 605169"/>
              <a:gd name="connsiteX60" fmla="*/ 520282 w 586472"/>
              <a:gd name="connsiteY60" fmla="*/ 354482 h 605169"/>
              <a:gd name="connsiteX61" fmla="*/ 520282 w 586472"/>
              <a:gd name="connsiteY61" fmla="*/ 310174 h 605169"/>
              <a:gd name="connsiteX62" fmla="*/ 530215 w 586472"/>
              <a:gd name="connsiteY62" fmla="*/ 300256 h 605169"/>
              <a:gd name="connsiteX63" fmla="*/ 374552 w 586472"/>
              <a:gd name="connsiteY63" fmla="*/ 300256 h 605169"/>
              <a:gd name="connsiteX64" fmla="*/ 497148 w 586472"/>
              <a:gd name="connsiteY64" fmla="*/ 300256 h 605169"/>
              <a:gd name="connsiteX65" fmla="*/ 507086 w 586472"/>
              <a:gd name="connsiteY65" fmla="*/ 310174 h 605169"/>
              <a:gd name="connsiteX66" fmla="*/ 507086 w 586472"/>
              <a:gd name="connsiteY66" fmla="*/ 354482 h 605169"/>
              <a:gd name="connsiteX67" fmla="*/ 497148 w 586472"/>
              <a:gd name="connsiteY67" fmla="*/ 364400 h 605169"/>
              <a:gd name="connsiteX68" fmla="*/ 374552 w 586472"/>
              <a:gd name="connsiteY68" fmla="*/ 364400 h 605169"/>
              <a:gd name="connsiteX69" fmla="*/ 364614 w 586472"/>
              <a:gd name="connsiteY69" fmla="*/ 354482 h 605169"/>
              <a:gd name="connsiteX70" fmla="*/ 364614 w 586472"/>
              <a:gd name="connsiteY70" fmla="*/ 310174 h 605169"/>
              <a:gd name="connsiteX71" fmla="*/ 374552 w 586472"/>
              <a:gd name="connsiteY71" fmla="*/ 300256 h 605169"/>
              <a:gd name="connsiteX72" fmla="*/ 131607 w 586472"/>
              <a:gd name="connsiteY72" fmla="*/ 159619 h 605169"/>
              <a:gd name="connsiteX73" fmla="*/ 169360 w 586472"/>
              <a:gd name="connsiteY73" fmla="*/ 159619 h 605169"/>
              <a:gd name="connsiteX74" fmla="*/ 169360 w 586472"/>
              <a:gd name="connsiteY74" fmla="*/ 239358 h 605169"/>
              <a:gd name="connsiteX75" fmla="*/ 131607 w 586472"/>
              <a:gd name="connsiteY75" fmla="*/ 239358 h 605169"/>
              <a:gd name="connsiteX76" fmla="*/ 368451 w 586472"/>
              <a:gd name="connsiteY76" fmla="*/ 121999 h 605169"/>
              <a:gd name="connsiteX77" fmla="*/ 372443 w 586472"/>
              <a:gd name="connsiteY77" fmla="*/ 126727 h 605169"/>
              <a:gd name="connsiteX78" fmla="*/ 378942 w 586472"/>
              <a:gd name="connsiteY78" fmla="*/ 221933 h 605169"/>
              <a:gd name="connsiteX79" fmla="*/ 375507 w 586472"/>
              <a:gd name="connsiteY79" fmla="*/ 230091 h 605169"/>
              <a:gd name="connsiteX80" fmla="*/ 366779 w 586472"/>
              <a:gd name="connsiteY80" fmla="*/ 232131 h 605169"/>
              <a:gd name="connsiteX81" fmla="*/ 352574 w 586472"/>
              <a:gd name="connsiteY81" fmla="*/ 228701 h 605169"/>
              <a:gd name="connsiteX82" fmla="*/ 341153 w 586472"/>
              <a:gd name="connsiteY82" fmla="*/ 275238 h 605169"/>
              <a:gd name="connsiteX83" fmla="*/ 343846 w 586472"/>
              <a:gd name="connsiteY83" fmla="*/ 292295 h 605169"/>
              <a:gd name="connsiteX84" fmla="*/ 315434 w 586472"/>
              <a:gd name="connsiteY84" fmla="*/ 310002 h 605169"/>
              <a:gd name="connsiteX85" fmla="*/ 254247 w 586472"/>
              <a:gd name="connsiteY85" fmla="*/ 296003 h 605169"/>
              <a:gd name="connsiteX86" fmla="*/ 240041 w 586472"/>
              <a:gd name="connsiteY86" fmla="*/ 286270 h 605169"/>
              <a:gd name="connsiteX87" fmla="*/ 217572 w 586472"/>
              <a:gd name="connsiteY87" fmla="*/ 253545 h 605169"/>
              <a:gd name="connsiteX88" fmla="*/ 217572 w 586472"/>
              <a:gd name="connsiteY88" fmla="*/ 325298 h 605169"/>
              <a:gd name="connsiteX89" fmla="*/ 217665 w 586472"/>
              <a:gd name="connsiteY89" fmla="*/ 325298 h 605169"/>
              <a:gd name="connsiteX90" fmla="*/ 237534 w 586472"/>
              <a:gd name="connsiteY90" fmla="*/ 345136 h 605169"/>
              <a:gd name="connsiteX91" fmla="*/ 237534 w 586472"/>
              <a:gd name="connsiteY91" fmla="*/ 556963 h 605169"/>
              <a:gd name="connsiteX92" fmla="*/ 217665 w 586472"/>
              <a:gd name="connsiteY92" fmla="*/ 576802 h 605169"/>
              <a:gd name="connsiteX93" fmla="*/ 189253 w 586472"/>
              <a:gd name="connsiteY93" fmla="*/ 605169 h 605169"/>
              <a:gd name="connsiteX94" fmla="*/ 160842 w 586472"/>
              <a:gd name="connsiteY94" fmla="*/ 576802 h 605169"/>
              <a:gd name="connsiteX95" fmla="*/ 150443 w 586472"/>
              <a:gd name="connsiteY95" fmla="*/ 573928 h 605169"/>
              <a:gd name="connsiteX96" fmla="*/ 140137 w 586472"/>
              <a:gd name="connsiteY96" fmla="*/ 576802 h 605169"/>
              <a:gd name="connsiteX97" fmla="*/ 111725 w 586472"/>
              <a:gd name="connsiteY97" fmla="*/ 605169 h 605169"/>
              <a:gd name="connsiteX98" fmla="*/ 83313 w 586472"/>
              <a:gd name="connsiteY98" fmla="*/ 576802 h 605169"/>
              <a:gd name="connsiteX99" fmla="*/ 63444 w 586472"/>
              <a:gd name="connsiteY99" fmla="*/ 556963 h 605169"/>
              <a:gd name="connsiteX100" fmla="*/ 63444 w 586472"/>
              <a:gd name="connsiteY100" fmla="*/ 345136 h 605169"/>
              <a:gd name="connsiteX101" fmla="*/ 83313 w 586472"/>
              <a:gd name="connsiteY101" fmla="*/ 325298 h 605169"/>
              <a:gd name="connsiteX102" fmla="*/ 83406 w 586472"/>
              <a:gd name="connsiteY102" fmla="*/ 325298 h 605169"/>
              <a:gd name="connsiteX103" fmla="*/ 83406 w 586472"/>
              <a:gd name="connsiteY103" fmla="*/ 282469 h 605169"/>
              <a:gd name="connsiteX104" fmla="*/ 45246 w 586472"/>
              <a:gd name="connsiteY104" fmla="*/ 365902 h 605169"/>
              <a:gd name="connsiteX105" fmla="*/ 13863 w 586472"/>
              <a:gd name="connsiteY105" fmla="*/ 377582 h 605169"/>
              <a:gd name="connsiteX106" fmla="*/ 2164 w 586472"/>
              <a:gd name="connsiteY106" fmla="*/ 346249 h 605169"/>
              <a:gd name="connsiteX107" fmla="*/ 81085 w 586472"/>
              <a:gd name="connsiteY107" fmla="*/ 173542 h 605169"/>
              <a:gd name="connsiteX108" fmla="*/ 111725 w 586472"/>
              <a:gd name="connsiteY108" fmla="*/ 159637 h 605169"/>
              <a:gd name="connsiteX109" fmla="*/ 111725 w 586472"/>
              <a:gd name="connsiteY109" fmla="*/ 345136 h 605169"/>
              <a:gd name="connsiteX110" fmla="*/ 83313 w 586472"/>
              <a:gd name="connsiteY110" fmla="*/ 345136 h 605169"/>
              <a:gd name="connsiteX111" fmla="*/ 83313 w 586472"/>
              <a:gd name="connsiteY111" fmla="*/ 556963 h 605169"/>
              <a:gd name="connsiteX112" fmla="*/ 140137 w 586472"/>
              <a:gd name="connsiteY112" fmla="*/ 556963 h 605169"/>
              <a:gd name="connsiteX113" fmla="*/ 140137 w 586472"/>
              <a:gd name="connsiteY113" fmla="*/ 407804 h 605169"/>
              <a:gd name="connsiteX114" fmla="*/ 160842 w 586472"/>
              <a:gd name="connsiteY114" fmla="*/ 407804 h 605169"/>
              <a:gd name="connsiteX115" fmla="*/ 160842 w 586472"/>
              <a:gd name="connsiteY115" fmla="*/ 556963 h 605169"/>
              <a:gd name="connsiteX116" fmla="*/ 217665 w 586472"/>
              <a:gd name="connsiteY116" fmla="*/ 556963 h 605169"/>
              <a:gd name="connsiteX117" fmla="*/ 217665 w 586472"/>
              <a:gd name="connsiteY117" fmla="*/ 345136 h 605169"/>
              <a:gd name="connsiteX118" fmla="*/ 189253 w 586472"/>
              <a:gd name="connsiteY118" fmla="*/ 345136 h 605169"/>
              <a:gd name="connsiteX119" fmla="*/ 189253 w 586472"/>
              <a:gd name="connsiteY119" fmla="*/ 159637 h 605169"/>
              <a:gd name="connsiteX120" fmla="*/ 217851 w 586472"/>
              <a:gd name="connsiteY120" fmla="*/ 170112 h 605169"/>
              <a:gd name="connsiteX121" fmla="*/ 273931 w 586472"/>
              <a:gd name="connsiteY121" fmla="*/ 251969 h 605169"/>
              <a:gd name="connsiteX122" fmla="*/ 323605 w 586472"/>
              <a:gd name="connsiteY122" fmla="*/ 263372 h 605169"/>
              <a:gd name="connsiteX123" fmla="*/ 333261 w 586472"/>
              <a:gd name="connsiteY123" fmla="*/ 223973 h 605169"/>
              <a:gd name="connsiteX124" fmla="*/ 319055 w 586472"/>
              <a:gd name="connsiteY124" fmla="*/ 220450 h 605169"/>
              <a:gd name="connsiteX125" fmla="*/ 312277 w 586472"/>
              <a:gd name="connsiteY125" fmla="*/ 214703 h 605169"/>
              <a:gd name="connsiteX126" fmla="*/ 312927 w 586472"/>
              <a:gd name="connsiteY126" fmla="*/ 205803 h 605169"/>
              <a:gd name="connsiteX127" fmla="*/ 362694 w 586472"/>
              <a:gd name="connsiteY127" fmla="*/ 124410 h 605169"/>
              <a:gd name="connsiteX128" fmla="*/ 368451 w 586472"/>
              <a:gd name="connsiteY128" fmla="*/ 121999 h 605169"/>
              <a:gd name="connsiteX129" fmla="*/ 140503 w 586472"/>
              <a:gd name="connsiteY129" fmla="*/ 20857 h 605169"/>
              <a:gd name="connsiteX130" fmla="*/ 130568 w 586472"/>
              <a:gd name="connsiteY130" fmla="*/ 23638 h 605169"/>
              <a:gd name="connsiteX131" fmla="*/ 130568 w 586472"/>
              <a:gd name="connsiteY131" fmla="*/ 42641 h 605169"/>
              <a:gd name="connsiteX132" fmla="*/ 120634 w 586472"/>
              <a:gd name="connsiteY132" fmla="*/ 52559 h 605169"/>
              <a:gd name="connsiteX133" fmla="*/ 110792 w 586472"/>
              <a:gd name="connsiteY133" fmla="*/ 42641 h 605169"/>
              <a:gd name="connsiteX134" fmla="*/ 110792 w 586472"/>
              <a:gd name="connsiteY134" fmla="*/ 37079 h 605169"/>
              <a:gd name="connsiteX135" fmla="*/ 95659 w 586472"/>
              <a:gd name="connsiteY135" fmla="*/ 74528 h 605169"/>
              <a:gd name="connsiteX136" fmla="*/ 205308 w 586472"/>
              <a:gd name="connsiteY136" fmla="*/ 74528 h 605169"/>
              <a:gd name="connsiteX137" fmla="*/ 190175 w 586472"/>
              <a:gd name="connsiteY137" fmla="*/ 37079 h 605169"/>
              <a:gd name="connsiteX138" fmla="*/ 190175 w 586472"/>
              <a:gd name="connsiteY138" fmla="*/ 42641 h 605169"/>
              <a:gd name="connsiteX139" fmla="*/ 180240 w 586472"/>
              <a:gd name="connsiteY139" fmla="*/ 52559 h 605169"/>
              <a:gd name="connsiteX140" fmla="*/ 170306 w 586472"/>
              <a:gd name="connsiteY140" fmla="*/ 42641 h 605169"/>
              <a:gd name="connsiteX141" fmla="*/ 170306 w 586472"/>
              <a:gd name="connsiteY141" fmla="*/ 23638 h 605169"/>
              <a:gd name="connsiteX142" fmla="*/ 160371 w 586472"/>
              <a:gd name="connsiteY142" fmla="*/ 20857 h 605169"/>
              <a:gd name="connsiteX143" fmla="*/ 160371 w 586472"/>
              <a:gd name="connsiteY143" fmla="*/ 42641 h 605169"/>
              <a:gd name="connsiteX144" fmla="*/ 150437 w 586472"/>
              <a:gd name="connsiteY144" fmla="*/ 52559 h 605169"/>
              <a:gd name="connsiteX145" fmla="*/ 140503 w 586472"/>
              <a:gd name="connsiteY145" fmla="*/ 42641 h 605169"/>
              <a:gd name="connsiteX146" fmla="*/ 150437 w 586472"/>
              <a:gd name="connsiteY146" fmla="*/ 0 h 605169"/>
              <a:gd name="connsiteX147" fmla="*/ 225177 w 586472"/>
              <a:gd name="connsiteY147" fmla="*/ 74528 h 605169"/>
              <a:gd name="connsiteX148" fmla="*/ 205772 w 586472"/>
              <a:gd name="connsiteY148" fmla="*/ 94273 h 605169"/>
              <a:gd name="connsiteX149" fmla="*/ 150437 w 586472"/>
              <a:gd name="connsiteY149" fmla="*/ 148964 h 605169"/>
              <a:gd name="connsiteX150" fmla="*/ 95195 w 586472"/>
              <a:gd name="connsiteY150" fmla="*/ 94273 h 605169"/>
              <a:gd name="connsiteX151" fmla="*/ 75790 w 586472"/>
              <a:gd name="connsiteY151" fmla="*/ 74528 h 605169"/>
              <a:gd name="connsiteX152" fmla="*/ 150437 w 586472"/>
              <a:gd name="connsiteY152" fmla="*/ 0 h 605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86472" h="605169">
                <a:moveTo>
                  <a:pt x="454075" y="538202"/>
                </a:moveTo>
                <a:lnTo>
                  <a:pt x="576630" y="538202"/>
                </a:lnTo>
                <a:cubicBezTo>
                  <a:pt x="582015" y="538202"/>
                  <a:pt x="586472" y="542651"/>
                  <a:pt x="586472" y="548120"/>
                </a:cubicBezTo>
                <a:lnTo>
                  <a:pt x="586472" y="592428"/>
                </a:lnTo>
                <a:cubicBezTo>
                  <a:pt x="586472" y="597989"/>
                  <a:pt x="582015" y="602346"/>
                  <a:pt x="576630" y="602346"/>
                </a:cubicBezTo>
                <a:lnTo>
                  <a:pt x="454075" y="602346"/>
                </a:lnTo>
                <a:cubicBezTo>
                  <a:pt x="448598" y="602346"/>
                  <a:pt x="444141" y="597989"/>
                  <a:pt x="444141" y="592428"/>
                </a:cubicBezTo>
                <a:lnTo>
                  <a:pt x="444141" y="548120"/>
                </a:lnTo>
                <a:cubicBezTo>
                  <a:pt x="444141" y="542651"/>
                  <a:pt x="448598" y="538202"/>
                  <a:pt x="454075" y="538202"/>
                </a:cubicBezTo>
                <a:close/>
                <a:moveTo>
                  <a:pt x="295091" y="538202"/>
                </a:moveTo>
                <a:lnTo>
                  <a:pt x="417626" y="538202"/>
                </a:lnTo>
                <a:cubicBezTo>
                  <a:pt x="423103" y="538202"/>
                  <a:pt x="427559" y="542651"/>
                  <a:pt x="427559" y="548120"/>
                </a:cubicBezTo>
                <a:lnTo>
                  <a:pt x="427559" y="592428"/>
                </a:lnTo>
                <a:cubicBezTo>
                  <a:pt x="427559" y="597989"/>
                  <a:pt x="423103" y="602346"/>
                  <a:pt x="417626" y="602346"/>
                </a:cubicBezTo>
                <a:lnTo>
                  <a:pt x="295091" y="602346"/>
                </a:lnTo>
                <a:cubicBezTo>
                  <a:pt x="289614" y="602346"/>
                  <a:pt x="285158" y="597989"/>
                  <a:pt x="285158" y="592428"/>
                </a:cubicBezTo>
                <a:lnTo>
                  <a:pt x="285158" y="548120"/>
                </a:lnTo>
                <a:cubicBezTo>
                  <a:pt x="285158" y="542651"/>
                  <a:pt x="289614" y="538202"/>
                  <a:pt x="295091" y="538202"/>
                </a:cubicBezTo>
                <a:close/>
                <a:moveTo>
                  <a:pt x="530215" y="458887"/>
                </a:moveTo>
                <a:lnTo>
                  <a:pt x="576632" y="458887"/>
                </a:lnTo>
                <a:cubicBezTo>
                  <a:pt x="582016" y="458887"/>
                  <a:pt x="586472" y="463335"/>
                  <a:pt x="586472" y="468802"/>
                </a:cubicBezTo>
                <a:lnTo>
                  <a:pt x="586472" y="513187"/>
                </a:lnTo>
                <a:cubicBezTo>
                  <a:pt x="586472" y="518654"/>
                  <a:pt x="582016" y="523102"/>
                  <a:pt x="576632" y="523102"/>
                </a:cubicBezTo>
                <a:lnTo>
                  <a:pt x="530215" y="523102"/>
                </a:lnTo>
                <a:cubicBezTo>
                  <a:pt x="524738" y="523102"/>
                  <a:pt x="520282" y="518654"/>
                  <a:pt x="520282" y="513187"/>
                </a:cubicBezTo>
                <a:lnTo>
                  <a:pt x="520282" y="468802"/>
                </a:lnTo>
                <a:cubicBezTo>
                  <a:pt x="520282" y="463335"/>
                  <a:pt x="524738" y="458887"/>
                  <a:pt x="530215" y="458887"/>
                </a:cubicBezTo>
                <a:close/>
                <a:moveTo>
                  <a:pt x="374552" y="458887"/>
                </a:moveTo>
                <a:lnTo>
                  <a:pt x="497148" y="458887"/>
                </a:lnTo>
                <a:cubicBezTo>
                  <a:pt x="502628" y="458887"/>
                  <a:pt x="507086" y="463335"/>
                  <a:pt x="507086" y="468802"/>
                </a:cubicBezTo>
                <a:lnTo>
                  <a:pt x="507086" y="513187"/>
                </a:lnTo>
                <a:cubicBezTo>
                  <a:pt x="507086" y="518654"/>
                  <a:pt x="502628" y="523102"/>
                  <a:pt x="497148" y="523102"/>
                </a:cubicBezTo>
                <a:lnTo>
                  <a:pt x="374552" y="523102"/>
                </a:lnTo>
                <a:cubicBezTo>
                  <a:pt x="369072" y="523102"/>
                  <a:pt x="364614" y="518654"/>
                  <a:pt x="364614" y="513187"/>
                </a:cubicBezTo>
                <a:lnTo>
                  <a:pt x="364614" y="468802"/>
                </a:lnTo>
                <a:cubicBezTo>
                  <a:pt x="364614" y="463335"/>
                  <a:pt x="369072" y="458887"/>
                  <a:pt x="374552" y="458887"/>
                </a:cubicBezTo>
                <a:close/>
                <a:moveTo>
                  <a:pt x="454075" y="379501"/>
                </a:moveTo>
                <a:lnTo>
                  <a:pt x="576630" y="379501"/>
                </a:lnTo>
                <a:cubicBezTo>
                  <a:pt x="582015" y="379501"/>
                  <a:pt x="586472" y="383949"/>
                  <a:pt x="586472" y="389416"/>
                </a:cubicBezTo>
                <a:lnTo>
                  <a:pt x="586472" y="433801"/>
                </a:lnTo>
                <a:cubicBezTo>
                  <a:pt x="586472" y="439268"/>
                  <a:pt x="582015" y="443716"/>
                  <a:pt x="576630" y="443716"/>
                </a:cubicBezTo>
                <a:lnTo>
                  <a:pt x="454075" y="443716"/>
                </a:lnTo>
                <a:cubicBezTo>
                  <a:pt x="448598" y="443716"/>
                  <a:pt x="444141" y="439268"/>
                  <a:pt x="444141" y="433801"/>
                </a:cubicBezTo>
                <a:lnTo>
                  <a:pt x="444141" y="389416"/>
                </a:lnTo>
                <a:cubicBezTo>
                  <a:pt x="444141" y="383949"/>
                  <a:pt x="448598" y="379501"/>
                  <a:pt x="454075" y="379501"/>
                </a:cubicBezTo>
                <a:close/>
                <a:moveTo>
                  <a:pt x="295091" y="379501"/>
                </a:moveTo>
                <a:lnTo>
                  <a:pt x="417626" y="379501"/>
                </a:lnTo>
                <a:cubicBezTo>
                  <a:pt x="423103" y="379501"/>
                  <a:pt x="427559" y="383949"/>
                  <a:pt x="427559" y="389416"/>
                </a:cubicBezTo>
                <a:lnTo>
                  <a:pt x="427559" y="433801"/>
                </a:lnTo>
                <a:cubicBezTo>
                  <a:pt x="427559" y="439268"/>
                  <a:pt x="423103" y="443716"/>
                  <a:pt x="417626" y="443716"/>
                </a:cubicBezTo>
                <a:lnTo>
                  <a:pt x="295091" y="443716"/>
                </a:lnTo>
                <a:cubicBezTo>
                  <a:pt x="289614" y="443716"/>
                  <a:pt x="285158" y="439268"/>
                  <a:pt x="285158" y="433801"/>
                </a:cubicBezTo>
                <a:lnTo>
                  <a:pt x="285158" y="389416"/>
                </a:lnTo>
                <a:cubicBezTo>
                  <a:pt x="285158" y="383949"/>
                  <a:pt x="289614" y="379501"/>
                  <a:pt x="295091" y="379501"/>
                </a:cubicBezTo>
                <a:close/>
                <a:moveTo>
                  <a:pt x="530215" y="300256"/>
                </a:moveTo>
                <a:lnTo>
                  <a:pt x="576632" y="300256"/>
                </a:lnTo>
                <a:cubicBezTo>
                  <a:pt x="582016" y="300256"/>
                  <a:pt x="586472" y="304613"/>
                  <a:pt x="586472" y="310174"/>
                </a:cubicBezTo>
                <a:lnTo>
                  <a:pt x="586472" y="354482"/>
                </a:lnTo>
                <a:cubicBezTo>
                  <a:pt x="586472" y="359951"/>
                  <a:pt x="582016" y="364400"/>
                  <a:pt x="576632" y="364400"/>
                </a:cubicBezTo>
                <a:lnTo>
                  <a:pt x="530215" y="364400"/>
                </a:lnTo>
                <a:cubicBezTo>
                  <a:pt x="524738" y="364400"/>
                  <a:pt x="520282" y="359951"/>
                  <a:pt x="520282" y="354482"/>
                </a:cubicBezTo>
                <a:lnTo>
                  <a:pt x="520282" y="310174"/>
                </a:lnTo>
                <a:cubicBezTo>
                  <a:pt x="520282" y="304613"/>
                  <a:pt x="524738" y="300256"/>
                  <a:pt x="530215" y="300256"/>
                </a:cubicBezTo>
                <a:close/>
                <a:moveTo>
                  <a:pt x="374552" y="300256"/>
                </a:moveTo>
                <a:lnTo>
                  <a:pt x="497148" y="300256"/>
                </a:lnTo>
                <a:cubicBezTo>
                  <a:pt x="502628" y="300256"/>
                  <a:pt x="507086" y="304613"/>
                  <a:pt x="507086" y="310174"/>
                </a:cubicBezTo>
                <a:lnTo>
                  <a:pt x="507086" y="354482"/>
                </a:lnTo>
                <a:cubicBezTo>
                  <a:pt x="507086" y="359951"/>
                  <a:pt x="502628" y="364400"/>
                  <a:pt x="497148" y="364400"/>
                </a:cubicBezTo>
                <a:lnTo>
                  <a:pt x="374552" y="364400"/>
                </a:lnTo>
                <a:cubicBezTo>
                  <a:pt x="369072" y="364400"/>
                  <a:pt x="364614" y="359951"/>
                  <a:pt x="364614" y="354482"/>
                </a:cubicBezTo>
                <a:lnTo>
                  <a:pt x="364614" y="310174"/>
                </a:lnTo>
                <a:cubicBezTo>
                  <a:pt x="364614" y="304613"/>
                  <a:pt x="369072" y="300256"/>
                  <a:pt x="374552" y="300256"/>
                </a:cubicBezTo>
                <a:close/>
                <a:moveTo>
                  <a:pt x="131607" y="159619"/>
                </a:moveTo>
                <a:lnTo>
                  <a:pt x="169360" y="159619"/>
                </a:lnTo>
                <a:lnTo>
                  <a:pt x="169360" y="239358"/>
                </a:lnTo>
                <a:lnTo>
                  <a:pt x="131607" y="239358"/>
                </a:lnTo>
                <a:close/>
                <a:moveTo>
                  <a:pt x="368451" y="121999"/>
                </a:moveTo>
                <a:cubicBezTo>
                  <a:pt x="370679" y="122555"/>
                  <a:pt x="372350" y="124502"/>
                  <a:pt x="372443" y="126727"/>
                </a:cubicBezTo>
                <a:lnTo>
                  <a:pt x="378942" y="221933"/>
                </a:lnTo>
                <a:cubicBezTo>
                  <a:pt x="379221" y="225085"/>
                  <a:pt x="377921" y="228145"/>
                  <a:pt x="375507" y="230091"/>
                </a:cubicBezTo>
                <a:cubicBezTo>
                  <a:pt x="373093" y="232131"/>
                  <a:pt x="369843" y="232872"/>
                  <a:pt x="366779" y="232131"/>
                </a:cubicBezTo>
                <a:lnTo>
                  <a:pt x="352574" y="228701"/>
                </a:lnTo>
                <a:lnTo>
                  <a:pt x="341153" y="275238"/>
                </a:lnTo>
                <a:cubicBezTo>
                  <a:pt x="344031" y="280244"/>
                  <a:pt x="345239" y="286270"/>
                  <a:pt x="343846" y="292295"/>
                </a:cubicBezTo>
                <a:cubicBezTo>
                  <a:pt x="340875" y="305088"/>
                  <a:pt x="328154" y="312968"/>
                  <a:pt x="315434" y="310002"/>
                </a:cubicBezTo>
                <a:lnTo>
                  <a:pt x="254247" y="296003"/>
                </a:lnTo>
                <a:cubicBezTo>
                  <a:pt x="248491" y="294613"/>
                  <a:pt x="243384" y="291183"/>
                  <a:pt x="240041" y="286270"/>
                </a:cubicBezTo>
                <a:lnTo>
                  <a:pt x="217572" y="253545"/>
                </a:lnTo>
                <a:lnTo>
                  <a:pt x="217572" y="325298"/>
                </a:lnTo>
                <a:lnTo>
                  <a:pt x="217665" y="325298"/>
                </a:lnTo>
                <a:cubicBezTo>
                  <a:pt x="228621" y="325298"/>
                  <a:pt x="237534" y="334197"/>
                  <a:pt x="237534" y="345136"/>
                </a:cubicBezTo>
                <a:lnTo>
                  <a:pt x="237534" y="556963"/>
                </a:lnTo>
                <a:cubicBezTo>
                  <a:pt x="237534" y="567902"/>
                  <a:pt x="228621" y="576802"/>
                  <a:pt x="217665" y="576802"/>
                </a:cubicBezTo>
                <a:cubicBezTo>
                  <a:pt x="217665" y="592469"/>
                  <a:pt x="204945" y="605169"/>
                  <a:pt x="189253" y="605169"/>
                </a:cubicBezTo>
                <a:cubicBezTo>
                  <a:pt x="173562" y="605169"/>
                  <a:pt x="160842" y="592469"/>
                  <a:pt x="160842" y="576802"/>
                </a:cubicBezTo>
                <a:cubicBezTo>
                  <a:pt x="157035" y="576802"/>
                  <a:pt x="153507" y="575782"/>
                  <a:pt x="150443" y="573928"/>
                </a:cubicBezTo>
                <a:cubicBezTo>
                  <a:pt x="147472" y="575782"/>
                  <a:pt x="143943" y="576802"/>
                  <a:pt x="140137" y="576802"/>
                </a:cubicBezTo>
                <a:cubicBezTo>
                  <a:pt x="140137" y="592469"/>
                  <a:pt x="127416" y="605169"/>
                  <a:pt x="111725" y="605169"/>
                </a:cubicBezTo>
                <a:cubicBezTo>
                  <a:pt x="96034" y="605169"/>
                  <a:pt x="83313" y="592469"/>
                  <a:pt x="83313" y="576802"/>
                </a:cubicBezTo>
                <a:cubicBezTo>
                  <a:pt x="72357" y="576802"/>
                  <a:pt x="63444" y="567902"/>
                  <a:pt x="63444" y="556963"/>
                </a:cubicBezTo>
                <a:lnTo>
                  <a:pt x="63444" y="345136"/>
                </a:lnTo>
                <a:cubicBezTo>
                  <a:pt x="63444" y="334197"/>
                  <a:pt x="72357" y="325298"/>
                  <a:pt x="83313" y="325298"/>
                </a:cubicBezTo>
                <a:lnTo>
                  <a:pt x="83406" y="325298"/>
                </a:lnTo>
                <a:lnTo>
                  <a:pt x="83406" y="282469"/>
                </a:lnTo>
                <a:lnTo>
                  <a:pt x="45246" y="365902"/>
                </a:lnTo>
                <a:cubicBezTo>
                  <a:pt x="39768" y="377768"/>
                  <a:pt x="25655" y="382959"/>
                  <a:pt x="13863" y="377582"/>
                </a:cubicBezTo>
                <a:cubicBezTo>
                  <a:pt x="1978" y="372113"/>
                  <a:pt x="-3314" y="358115"/>
                  <a:pt x="2164" y="346249"/>
                </a:cubicBezTo>
                <a:lnTo>
                  <a:pt x="81085" y="173542"/>
                </a:lnTo>
                <a:cubicBezTo>
                  <a:pt x="86749" y="161120"/>
                  <a:pt x="97984" y="159637"/>
                  <a:pt x="111725" y="159637"/>
                </a:cubicBezTo>
                <a:lnTo>
                  <a:pt x="111725" y="345136"/>
                </a:lnTo>
                <a:lnTo>
                  <a:pt x="83313" y="345136"/>
                </a:lnTo>
                <a:lnTo>
                  <a:pt x="83313" y="556963"/>
                </a:lnTo>
                <a:lnTo>
                  <a:pt x="140137" y="556963"/>
                </a:lnTo>
                <a:lnTo>
                  <a:pt x="140137" y="407804"/>
                </a:lnTo>
                <a:lnTo>
                  <a:pt x="160842" y="407804"/>
                </a:lnTo>
                <a:lnTo>
                  <a:pt x="160842" y="556963"/>
                </a:lnTo>
                <a:lnTo>
                  <a:pt x="217665" y="556963"/>
                </a:lnTo>
                <a:lnTo>
                  <a:pt x="217665" y="345136"/>
                </a:lnTo>
                <a:lnTo>
                  <a:pt x="189253" y="345136"/>
                </a:lnTo>
                <a:lnTo>
                  <a:pt x="189253" y="159637"/>
                </a:lnTo>
                <a:cubicBezTo>
                  <a:pt x="201231" y="159637"/>
                  <a:pt x="211166" y="160286"/>
                  <a:pt x="217851" y="170112"/>
                </a:cubicBezTo>
                <a:lnTo>
                  <a:pt x="273931" y="251969"/>
                </a:lnTo>
                <a:lnTo>
                  <a:pt x="323605" y="263372"/>
                </a:lnTo>
                <a:lnTo>
                  <a:pt x="333261" y="223973"/>
                </a:lnTo>
                <a:lnTo>
                  <a:pt x="319055" y="220450"/>
                </a:lnTo>
                <a:cubicBezTo>
                  <a:pt x="315991" y="219709"/>
                  <a:pt x="313484" y="217576"/>
                  <a:pt x="312277" y="214703"/>
                </a:cubicBezTo>
                <a:cubicBezTo>
                  <a:pt x="311070" y="211829"/>
                  <a:pt x="311256" y="208491"/>
                  <a:pt x="312927" y="205803"/>
                </a:cubicBezTo>
                <a:lnTo>
                  <a:pt x="362694" y="124410"/>
                </a:lnTo>
                <a:cubicBezTo>
                  <a:pt x="363901" y="122370"/>
                  <a:pt x="366222" y="121443"/>
                  <a:pt x="368451" y="121999"/>
                </a:cubicBezTo>
                <a:close/>
                <a:moveTo>
                  <a:pt x="140503" y="20857"/>
                </a:moveTo>
                <a:cubicBezTo>
                  <a:pt x="137067" y="21506"/>
                  <a:pt x="133818" y="22433"/>
                  <a:pt x="130568" y="23638"/>
                </a:cubicBezTo>
                <a:lnTo>
                  <a:pt x="130568" y="42641"/>
                </a:lnTo>
                <a:cubicBezTo>
                  <a:pt x="130568" y="48110"/>
                  <a:pt x="126205" y="52559"/>
                  <a:pt x="120634" y="52559"/>
                </a:cubicBezTo>
                <a:cubicBezTo>
                  <a:pt x="115156" y="52559"/>
                  <a:pt x="110792" y="48110"/>
                  <a:pt x="110792" y="42641"/>
                </a:cubicBezTo>
                <a:lnTo>
                  <a:pt x="110792" y="37079"/>
                </a:lnTo>
                <a:cubicBezTo>
                  <a:pt x="101415" y="46812"/>
                  <a:pt x="95659" y="59975"/>
                  <a:pt x="95659" y="74528"/>
                </a:cubicBezTo>
                <a:lnTo>
                  <a:pt x="205308" y="74528"/>
                </a:lnTo>
                <a:cubicBezTo>
                  <a:pt x="205308" y="59975"/>
                  <a:pt x="199459" y="46812"/>
                  <a:pt x="190175" y="37079"/>
                </a:cubicBezTo>
                <a:lnTo>
                  <a:pt x="190175" y="42641"/>
                </a:lnTo>
                <a:cubicBezTo>
                  <a:pt x="190175" y="48110"/>
                  <a:pt x="185718" y="52559"/>
                  <a:pt x="180240" y="52559"/>
                </a:cubicBezTo>
                <a:cubicBezTo>
                  <a:pt x="174762" y="52559"/>
                  <a:pt x="170306" y="48110"/>
                  <a:pt x="170306" y="42641"/>
                </a:cubicBezTo>
                <a:lnTo>
                  <a:pt x="170306" y="23638"/>
                </a:lnTo>
                <a:cubicBezTo>
                  <a:pt x="167149" y="22433"/>
                  <a:pt x="163807" y="21506"/>
                  <a:pt x="160371" y="20857"/>
                </a:cubicBezTo>
                <a:lnTo>
                  <a:pt x="160371" y="42641"/>
                </a:lnTo>
                <a:cubicBezTo>
                  <a:pt x="160371" y="48110"/>
                  <a:pt x="155915" y="52559"/>
                  <a:pt x="150437" y="52559"/>
                </a:cubicBezTo>
                <a:cubicBezTo>
                  <a:pt x="144959" y="52559"/>
                  <a:pt x="140503" y="48110"/>
                  <a:pt x="140503" y="42641"/>
                </a:cubicBezTo>
                <a:close/>
                <a:moveTo>
                  <a:pt x="150437" y="0"/>
                </a:moveTo>
                <a:cubicBezTo>
                  <a:pt x="191660" y="0"/>
                  <a:pt x="225177" y="33464"/>
                  <a:pt x="225177" y="74528"/>
                </a:cubicBezTo>
                <a:cubicBezTo>
                  <a:pt x="225177" y="85374"/>
                  <a:pt x="216450" y="93995"/>
                  <a:pt x="205772" y="94273"/>
                </a:cubicBezTo>
                <a:cubicBezTo>
                  <a:pt x="205494" y="124492"/>
                  <a:pt x="180890" y="148964"/>
                  <a:pt x="150437" y="148964"/>
                </a:cubicBezTo>
                <a:cubicBezTo>
                  <a:pt x="120077" y="148964"/>
                  <a:pt x="95473" y="124492"/>
                  <a:pt x="95195" y="94273"/>
                </a:cubicBezTo>
                <a:cubicBezTo>
                  <a:pt x="84425" y="93995"/>
                  <a:pt x="75790" y="85374"/>
                  <a:pt x="75790" y="74528"/>
                </a:cubicBezTo>
                <a:cubicBezTo>
                  <a:pt x="75790" y="33464"/>
                  <a:pt x="109307" y="0"/>
                  <a:pt x="1504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58" name="analytics_345489">
            <a:extLst>
              <a:ext uri="{FF2B5EF4-FFF2-40B4-BE49-F238E27FC236}">
                <a16:creationId xmlns:a16="http://schemas.microsoft.com/office/drawing/2014/main" id="{CC256F7D-073E-385F-5AA8-1F86EB8918F1}"/>
              </a:ext>
            </a:extLst>
          </p:cNvPr>
          <p:cNvSpPr/>
          <p:nvPr/>
        </p:nvSpPr>
        <p:spPr>
          <a:xfrm>
            <a:off x="6181960" y="3291525"/>
            <a:ext cx="532929" cy="532124"/>
          </a:xfrm>
          <a:custGeom>
            <a:avLst/>
            <a:gdLst>
              <a:gd name="T0" fmla="*/ 334 w 425"/>
              <a:gd name="T1" fmla="*/ 102 h 425"/>
              <a:gd name="T2" fmla="*/ 363 w 425"/>
              <a:gd name="T3" fmla="*/ 125 h 425"/>
              <a:gd name="T4" fmla="*/ 425 w 425"/>
              <a:gd name="T5" fmla="*/ 125 h 425"/>
              <a:gd name="T6" fmla="*/ 425 w 425"/>
              <a:gd name="T7" fmla="*/ 86 h 425"/>
              <a:gd name="T8" fmla="*/ 316 w 425"/>
              <a:gd name="T9" fmla="*/ 0 h 425"/>
              <a:gd name="T10" fmla="*/ 0 w 425"/>
              <a:gd name="T11" fmla="*/ 0 h 425"/>
              <a:gd name="T12" fmla="*/ 0 w 425"/>
              <a:gd name="T13" fmla="*/ 75 h 425"/>
              <a:gd name="T14" fmla="*/ 163 w 425"/>
              <a:gd name="T15" fmla="*/ 75 h 425"/>
              <a:gd name="T16" fmla="*/ 163 w 425"/>
              <a:gd name="T17" fmla="*/ 125 h 425"/>
              <a:gd name="T18" fmla="*/ 183 w 425"/>
              <a:gd name="T19" fmla="*/ 152 h 425"/>
              <a:gd name="T20" fmla="*/ 153 w 425"/>
              <a:gd name="T21" fmla="*/ 182 h 425"/>
              <a:gd name="T22" fmla="*/ 124 w 425"/>
              <a:gd name="T23" fmla="*/ 152 h 425"/>
              <a:gd name="T24" fmla="*/ 145 w 425"/>
              <a:gd name="T25" fmla="*/ 124 h 425"/>
              <a:gd name="T26" fmla="*/ 145 w 425"/>
              <a:gd name="T27" fmla="*/ 92 h 425"/>
              <a:gd name="T28" fmla="*/ 0 w 425"/>
              <a:gd name="T29" fmla="*/ 92 h 425"/>
              <a:gd name="T30" fmla="*/ 0 w 425"/>
              <a:gd name="T31" fmla="*/ 124 h 425"/>
              <a:gd name="T32" fmla="*/ 76 w 425"/>
              <a:gd name="T33" fmla="*/ 124 h 425"/>
              <a:gd name="T34" fmla="*/ 76 w 425"/>
              <a:gd name="T35" fmla="*/ 149 h 425"/>
              <a:gd name="T36" fmla="*/ 98 w 425"/>
              <a:gd name="T37" fmla="*/ 176 h 425"/>
              <a:gd name="T38" fmla="*/ 70 w 425"/>
              <a:gd name="T39" fmla="*/ 205 h 425"/>
              <a:gd name="T40" fmla="*/ 41 w 425"/>
              <a:gd name="T41" fmla="*/ 176 h 425"/>
              <a:gd name="T42" fmla="*/ 60 w 425"/>
              <a:gd name="T43" fmla="*/ 150 h 425"/>
              <a:gd name="T44" fmla="*/ 60 w 425"/>
              <a:gd name="T45" fmla="*/ 139 h 425"/>
              <a:gd name="T46" fmla="*/ 0 w 425"/>
              <a:gd name="T47" fmla="*/ 139 h 425"/>
              <a:gd name="T48" fmla="*/ 0 w 425"/>
              <a:gd name="T49" fmla="*/ 277 h 425"/>
              <a:gd name="T50" fmla="*/ 193 w 425"/>
              <a:gd name="T51" fmla="*/ 277 h 425"/>
              <a:gd name="T52" fmla="*/ 216 w 425"/>
              <a:gd name="T53" fmla="*/ 249 h 425"/>
              <a:gd name="T54" fmla="*/ 212 w 425"/>
              <a:gd name="T55" fmla="*/ 234 h 425"/>
              <a:gd name="T56" fmla="*/ 242 w 425"/>
              <a:gd name="T57" fmla="*/ 205 h 425"/>
              <a:gd name="T58" fmla="*/ 271 w 425"/>
              <a:gd name="T59" fmla="*/ 234 h 425"/>
              <a:gd name="T60" fmla="*/ 242 w 425"/>
              <a:gd name="T61" fmla="*/ 264 h 425"/>
              <a:gd name="T62" fmla="*/ 229 w 425"/>
              <a:gd name="T63" fmla="*/ 261 h 425"/>
              <a:gd name="T64" fmla="*/ 200 w 425"/>
              <a:gd name="T65" fmla="*/ 296 h 425"/>
              <a:gd name="T66" fmla="*/ 199 w 425"/>
              <a:gd name="T67" fmla="*/ 295 h 425"/>
              <a:gd name="T68" fmla="*/ 0 w 425"/>
              <a:gd name="T69" fmla="*/ 295 h 425"/>
              <a:gd name="T70" fmla="*/ 0 w 425"/>
              <a:gd name="T71" fmla="*/ 425 h 425"/>
              <a:gd name="T72" fmla="*/ 425 w 425"/>
              <a:gd name="T73" fmla="*/ 425 h 425"/>
              <a:gd name="T74" fmla="*/ 425 w 425"/>
              <a:gd name="T75" fmla="*/ 349 h 425"/>
              <a:gd name="T76" fmla="*/ 365 w 425"/>
              <a:gd name="T77" fmla="*/ 349 h 425"/>
              <a:gd name="T78" fmla="*/ 337 w 425"/>
              <a:gd name="T79" fmla="*/ 371 h 425"/>
              <a:gd name="T80" fmla="*/ 308 w 425"/>
              <a:gd name="T81" fmla="*/ 341 h 425"/>
              <a:gd name="T82" fmla="*/ 337 w 425"/>
              <a:gd name="T83" fmla="*/ 312 h 425"/>
              <a:gd name="T84" fmla="*/ 366 w 425"/>
              <a:gd name="T85" fmla="*/ 335 h 425"/>
              <a:gd name="T86" fmla="*/ 425 w 425"/>
              <a:gd name="T87" fmla="*/ 335 h 425"/>
              <a:gd name="T88" fmla="*/ 425 w 425"/>
              <a:gd name="T89" fmla="*/ 142 h 425"/>
              <a:gd name="T90" fmla="*/ 362 w 425"/>
              <a:gd name="T91" fmla="*/ 142 h 425"/>
              <a:gd name="T92" fmla="*/ 334 w 425"/>
              <a:gd name="T93" fmla="*/ 163 h 425"/>
              <a:gd name="T94" fmla="*/ 304 w 425"/>
              <a:gd name="T95" fmla="*/ 133 h 425"/>
              <a:gd name="T96" fmla="*/ 334 w 425"/>
              <a:gd name="T97" fmla="*/ 102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25" h="425">
                <a:moveTo>
                  <a:pt x="334" y="102"/>
                </a:moveTo>
                <a:cubicBezTo>
                  <a:pt x="348" y="102"/>
                  <a:pt x="359" y="112"/>
                  <a:pt x="363" y="125"/>
                </a:cubicBezTo>
                <a:lnTo>
                  <a:pt x="425" y="125"/>
                </a:lnTo>
                <a:lnTo>
                  <a:pt x="425" y="86"/>
                </a:lnTo>
                <a:lnTo>
                  <a:pt x="316" y="0"/>
                </a:lnTo>
                <a:lnTo>
                  <a:pt x="0" y="0"/>
                </a:lnTo>
                <a:lnTo>
                  <a:pt x="0" y="75"/>
                </a:lnTo>
                <a:lnTo>
                  <a:pt x="163" y="75"/>
                </a:lnTo>
                <a:lnTo>
                  <a:pt x="163" y="125"/>
                </a:lnTo>
                <a:cubicBezTo>
                  <a:pt x="175" y="129"/>
                  <a:pt x="183" y="140"/>
                  <a:pt x="183" y="152"/>
                </a:cubicBezTo>
                <a:cubicBezTo>
                  <a:pt x="183" y="169"/>
                  <a:pt x="169" y="182"/>
                  <a:pt x="153" y="182"/>
                </a:cubicBezTo>
                <a:cubicBezTo>
                  <a:pt x="137" y="182"/>
                  <a:pt x="124" y="169"/>
                  <a:pt x="124" y="152"/>
                </a:cubicBezTo>
                <a:cubicBezTo>
                  <a:pt x="124" y="139"/>
                  <a:pt x="133" y="128"/>
                  <a:pt x="145" y="124"/>
                </a:cubicBezTo>
                <a:lnTo>
                  <a:pt x="145" y="92"/>
                </a:lnTo>
                <a:lnTo>
                  <a:pt x="0" y="92"/>
                </a:lnTo>
                <a:lnTo>
                  <a:pt x="0" y="124"/>
                </a:lnTo>
                <a:lnTo>
                  <a:pt x="76" y="124"/>
                </a:lnTo>
                <a:lnTo>
                  <a:pt x="76" y="149"/>
                </a:lnTo>
                <a:cubicBezTo>
                  <a:pt x="89" y="151"/>
                  <a:pt x="98" y="163"/>
                  <a:pt x="98" y="176"/>
                </a:cubicBezTo>
                <a:cubicBezTo>
                  <a:pt x="98" y="192"/>
                  <a:pt x="85" y="205"/>
                  <a:pt x="70" y="205"/>
                </a:cubicBezTo>
                <a:cubicBezTo>
                  <a:pt x="54" y="205"/>
                  <a:pt x="41" y="192"/>
                  <a:pt x="41" y="176"/>
                </a:cubicBezTo>
                <a:cubicBezTo>
                  <a:pt x="41" y="164"/>
                  <a:pt x="49" y="153"/>
                  <a:pt x="60" y="150"/>
                </a:cubicBezTo>
                <a:lnTo>
                  <a:pt x="60" y="139"/>
                </a:lnTo>
                <a:lnTo>
                  <a:pt x="0" y="139"/>
                </a:lnTo>
                <a:lnTo>
                  <a:pt x="0" y="277"/>
                </a:lnTo>
                <a:lnTo>
                  <a:pt x="193" y="277"/>
                </a:lnTo>
                <a:lnTo>
                  <a:pt x="216" y="249"/>
                </a:lnTo>
                <a:cubicBezTo>
                  <a:pt x="214" y="245"/>
                  <a:pt x="212" y="240"/>
                  <a:pt x="212" y="234"/>
                </a:cubicBezTo>
                <a:cubicBezTo>
                  <a:pt x="212" y="218"/>
                  <a:pt x="225" y="205"/>
                  <a:pt x="242" y="205"/>
                </a:cubicBezTo>
                <a:cubicBezTo>
                  <a:pt x="258" y="205"/>
                  <a:pt x="271" y="218"/>
                  <a:pt x="271" y="234"/>
                </a:cubicBezTo>
                <a:cubicBezTo>
                  <a:pt x="271" y="251"/>
                  <a:pt x="258" y="264"/>
                  <a:pt x="242" y="264"/>
                </a:cubicBezTo>
                <a:cubicBezTo>
                  <a:pt x="237" y="264"/>
                  <a:pt x="233" y="263"/>
                  <a:pt x="229" y="261"/>
                </a:cubicBezTo>
                <a:lnTo>
                  <a:pt x="200" y="296"/>
                </a:lnTo>
                <a:lnTo>
                  <a:pt x="199" y="295"/>
                </a:lnTo>
                <a:lnTo>
                  <a:pt x="0" y="295"/>
                </a:lnTo>
                <a:lnTo>
                  <a:pt x="0" y="425"/>
                </a:lnTo>
                <a:lnTo>
                  <a:pt x="425" y="425"/>
                </a:lnTo>
                <a:lnTo>
                  <a:pt x="425" y="349"/>
                </a:lnTo>
                <a:lnTo>
                  <a:pt x="365" y="349"/>
                </a:lnTo>
                <a:cubicBezTo>
                  <a:pt x="362" y="362"/>
                  <a:pt x="351" y="371"/>
                  <a:pt x="337" y="371"/>
                </a:cubicBezTo>
                <a:cubicBezTo>
                  <a:pt x="321" y="371"/>
                  <a:pt x="308" y="358"/>
                  <a:pt x="308" y="341"/>
                </a:cubicBezTo>
                <a:cubicBezTo>
                  <a:pt x="308" y="325"/>
                  <a:pt x="321" y="312"/>
                  <a:pt x="337" y="312"/>
                </a:cubicBezTo>
                <a:cubicBezTo>
                  <a:pt x="351" y="312"/>
                  <a:pt x="363" y="322"/>
                  <a:pt x="366" y="335"/>
                </a:cubicBezTo>
                <a:lnTo>
                  <a:pt x="425" y="335"/>
                </a:lnTo>
                <a:lnTo>
                  <a:pt x="425" y="142"/>
                </a:lnTo>
                <a:lnTo>
                  <a:pt x="362" y="142"/>
                </a:lnTo>
                <a:cubicBezTo>
                  <a:pt x="359" y="154"/>
                  <a:pt x="347" y="163"/>
                  <a:pt x="334" y="163"/>
                </a:cubicBezTo>
                <a:cubicBezTo>
                  <a:pt x="317" y="163"/>
                  <a:pt x="304" y="149"/>
                  <a:pt x="304" y="133"/>
                </a:cubicBezTo>
                <a:cubicBezTo>
                  <a:pt x="304" y="116"/>
                  <a:pt x="317" y="102"/>
                  <a:pt x="334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55" name="analytics_345489">
            <a:extLst>
              <a:ext uri="{FF2B5EF4-FFF2-40B4-BE49-F238E27FC236}">
                <a16:creationId xmlns:a16="http://schemas.microsoft.com/office/drawing/2014/main" id="{2BB6AF0F-7B1E-E03F-030C-4B7843F33BB5}"/>
              </a:ext>
            </a:extLst>
          </p:cNvPr>
          <p:cNvSpPr/>
          <p:nvPr/>
        </p:nvSpPr>
        <p:spPr>
          <a:xfrm>
            <a:off x="5229928" y="4323671"/>
            <a:ext cx="474484" cy="45214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4110" h="575673">
                <a:moveTo>
                  <a:pt x="430154" y="402016"/>
                </a:moveTo>
                <a:lnTo>
                  <a:pt x="430154" y="456840"/>
                </a:lnTo>
                <a:lnTo>
                  <a:pt x="576651" y="456840"/>
                </a:lnTo>
                <a:lnTo>
                  <a:pt x="576651" y="402016"/>
                </a:lnTo>
                <a:close/>
                <a:moveTo>
                  <a:pt x="228875" y="402016"/>
                </a:moveTo>
                <a:lnTo>
                  <a:pt x="228875" y="456840"/>
                </a:lnTo>
                <a:lnTo>
                  <a:pt x="375235" y="456840"/>
                </a:lnTo>
                <a:lnTo>
                  <a:pt x="375235" y="402016"/>
                </a:lnTo>
                <a:close/>
                <a:moveTo>
                  <a:pt x="27460" y="402016"/>
                </a:moveTo>
                <a:lnTo>
                  <a:pt x="27460" y="456840"/>
                </a:lnTo>
                <a:lnTo>
                  <a:pt x="173956" y="456840"/>
                </a:lnTo>
                <a:lnTo>
                  <a:pt x="173956" y="402016"/>
                </a:lnTo>
                <a:close/>
                <a:moveTo>
                  <a:pt x="0" y="283320"/>
                </a:moveTo>
                <a:lnTo>
                  <a:pt x="604110" y="283320"/>
                </a:lnTo>
                <a:lnTo>
                  <a:pt x="604110" y="310732"/>
                </a:lnTo>
                <a:lnTo>
                  <a:pt x="604110" y="575673"/>
                </a:lnTo>
                <a:lnTo>
                  <a:pt x="0" y="575673"/>
                </a:lnTo>
                <a:lnTo>
                  <a:pt x="0" y="310732"/>
                </a:lnTo>
                <a:close/>
                <a:moveTo>
                  <a:pt x="521725" y="0"/>
                </a:moveTo>
                <a:cubicBezTo>
                  <a:pt x="567174" y="0"/>
                  <a:pt x="604110" y="36876"/>
                  <a:pt x="604110" y="82252"/>
                </a:cubicBezTo>
                <a:lnTo>
                  <a:pt x="604110" y="118854"/>
                </a:lnTo>
                <a:cubicBezTo>
                  <a:pt x="604110" y="154497"/>
                  <a:pt x="581180" y="185067"/>
                  <a:pt x="549187" y="196308"/>
                </a:cubicBezTo>
                <a:lnTo>
                  <a:pt x="549187" y="255941"/>
                </a:lnTo>
                <a:lnTo>
                  <a:pt x="494263" y="255941"/>
                </a:lnTo>
                <a:lnTo>
                  <a:pt x="494263" y="196308"/>
                </a:lnTo>
                <a:cubicBezTo>
                  <a:pt x="462271" y="185067"/>
                  <a:pt x="439340" y="154497"/>
                  <a:pt x="439340" y="118854"/>
                </a:cubicBezTo>
                <a:lnTo>
                  <a:pt x="439340" y="82252"/>
                </a:lnTo>
                <a:cubicBezTo>
                  <a:pt x="439340" y="36876"/>
                  <a:pt x="476276" y="0"/>
                  <a:pt x="521725" y="0"/>
                </a:cubicBezTo>
                <a:close/>
                <a:moveTo>
                  <a:pt x="302055" y="0"/>
                </a:moveTo>
                <a:cubicBezTo>
                  <a:pt x="347504" y="0"/>
                  <a:pt x="384440" y="36876"/>
                  <a:pt x="384440" y="82252"/>
                </a:cubicBezTo>
                <a:lnTo>
                  <a:pt x="384440" y="118854"/>
                </a:lnTo>
                <a:cubicBezTo>
                  <a:pt x="384440" y="154497"/>
                  <a:pt x="361510" y="185067"/>
                  <a:pt x="329517" y="196308"/>
                </a:cubicBezTo>
                <a:lnTo>
                  <a:pt x="329517" y="255941"/>
                </a:lnTo>
                <a:lnTo>
                  <a:pt x="274593" y="255941"/>
                </a:lnTo>
                <a:lnTo>
                  <a:pt x="274593" y="196308"/>
                </a:lnTo>
                <a:cubicBezTo>
                  <a:pt x="242601" y="185067"/>
                  <a:pt x="219670" y="154497"/>
                  <a:pt x="219670" y="118854"/>
                </a:cubicBezTo>
                <a:lnTo>
                  <a:pt x="219670" y="82252"/>
                </a:lnTo>
                <a:cubicBezTo>
                  <a:pt x="219670" y="36876"/>
                  <a:pt x="256606" y="0"/>
                  <a:pt x="302055" y="0"/>
                </a:cubicBezTo>
                <a:close/>
                <a:moveTo>
                  <a:pt x="82385" y="0"/>
                </a:moveTo>
                <a:cubicBezTo>
                  <a:pt x="127834" y="0"/>
                  <a:pt x="164770" y="36876"/>
                  <a:pt x="164770" y="82252"/>
                </a:cubicBezTo>
                <a:lnTo>
                  <a:pt x="164770" y="118854"/>
                </a:lnTo>
                <a:cubicBezTo>
                  <a:pt x="164770" y="154497"/>
                  <a:pt x="141840" y="185067"/>
                  <a:pt x="109847" y="196308"/>
                </a:cubicBezTo>
                <a:lnTo>
                  <a:pt x="109847" y="255941"/>
                </a:lnTo>
                <a:lnTo>
                  <a:pt x="54923" y="255941"/>
                </a:lnTo>
                <a:lnTo>
                  <a:pt x="54923" y="196308"/>
                </a:lnTo>
                <a:cubicBezTo>
                  <a:pt x="22931" y="185067"/>
                  <a:pt x="0" y="154497"/>
                  <a:pt x="0" y="118854"/>
                </a:cubicBezTo>
                <a:lnTo>
                  <a:pt x="0" y="82252"/>
                </a:lnTo>
                <a:cubicBezTo>
                  <a:pt x="0" y="36876"/>
                  <a:pt x="36936" y="0"/>
                  <a:pt x="823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59" name="analytics_345489">
            <a:extLst>
              <a:ext uri="{FF2B5EF4-FFF2-40B4-BE49-F238E27FC236}">
                <a16:creationId xmlns:a16="http://schemas.microsoft.com/office/drawing/2014/main" id="{B7762FE0-6AA1-D717-EBB0-AD7C8C372E52}"/>
              </a:ext>
            </a:extLst>
          </p:cNvPr>
          <p:cNvSpPr/>
          <p:nvPr/>
        </p:nvSpPr>
        <p:spPr>
          <a:xfrm>
            <a:off x="6192748" y="4321417"/>
            <a:ext cx="511352" cy="484036"/>
          </a:xfrm>
          <a:custGeom>
            <a:avLst/>
            <a:gdLst>
              <a:gd name="T0" fmla="*/ 233 w 4341"/>
              <a:gd name="T1" fmla="*/ 0 h 4115"/>
              <a:gd name="T2" fmla="*/ 0 w 4341"/>
              <a:gd name="T3" fmla="*/ 3882 h 4115"/>
              <a:gd name="T4" fmla="*/ 4108 w 4341"/>
              <a:gd name="T5" fmla="*/ 4115 h 4115"/>
              <a:gd name="T6" fmla="*/ 4341 w 4341"/>
              <a:gd name="T7" fmla="*/ 233 h 4115"/>
              <a:gd name="T8" fmla="*/ 3646 w 4341"/>
              <a:gd name="T9" fmla="*/ 358 h 4115"/>
              <a:gd name="T10" fmla="*/ 3646 w 4341"/>
              <a:gd name="T11" fmla="*/ 744 h 4115"/>
              <a:gd name="T12" fmla="*/ 3646 w 4341"/>
              <a:gd name="T13" fmla="*/ 358 h 4115"/>
              <a:gd name="T14" fmla="*/ 3184 w 4341"/>
              <a:gd name="T15" fmla="*/ 551 h 4115"/>
              <a:gd name="T16" fmla="*/ 2797 w 4341"/>
              <a:gd name="T17" fmla="*/ 551 h 4115"/>
              <a:gd name="T18" fmla="*/ 592 w 4341"/>
              <a:gd name="T19" fmla="*/ 451 h 4115"/>
              <a:gd name="T20" fmla="*/ 1472 w 4341"/>
              <a:gd name="T21" fmla="*/ 551 h 4115"/>
              <a:gd name="T22" fmla="*/ 592 w 4341"/>
              <a:gd name="T23" fmla="*/ 651 h 4115"/>
              <a:gd name="T24" fmla="*/ 592 w 4341"/>
              <a:gd name="T25" fmla="*/ 451 h 4115"/>
              <a:gd name="T26" fmla="*/ 2171 w 4341"/>
              <a:gd name="T27" fmla="*/ 2493 h 4115"/>
              <a:gd name="T28" fmla="*/ 2171 w 4341"/>
              <a:gd name="T29" fmla="*/ 3700 h 4115"/>
              <a:gd name="T30" fmla="*/ 3971 w 4341"/>
              <a:gd name="T31" fmla="*/ 3711 h 4115"/>
              <a:gd name="T32" fmla="*/ 3349 w 4341"/>
              <a:gd name="T33" fmla="*/ 3742 h 4115"/>
              <a:gd name="T34" fmla="*/ 3587 w 4341"/>
              <a:gd name="T35" fmla="*/ 3455 h 4115"/>
              <a:gd name="T36" fmla="*/ 3771 w 4341"/>
              <a:gd name="T37" fmla="*/ 2922 h 4115"/>
              <a:gd name="T38" fmla="*/ 3465 w 4341"/>
              <a:gd name="T39" fmla="*/ 2738 h 4115"/>
              <a:gd name="T40" fmla="*/ 3426 w 4341"/>
              <a:gd name="T41" fmla="*/ 2349 h 4115"/>
              <a:gd name="T42" fmla="*/ 3426 w 4341"/>
              <a:gd name="T43" fmla="*/ 2089 h 4115"/>
              <a:gd name="T44" fmla="*/ 3048 w 4341"/>
              <a:gd name="T45" fmla="*/ 1788 h 4115"/>
              <a:gd name="T46" fmla="*/ 2832 w 4341"/>
              <a:gd name="T47" fmla="*/ 1928 h 4115"/>
              <a:gd name="T48" fmla="*/ 2529 w 4341"/>
              <a:gd name="T49" fmla="*/ 1680 h 4115"/>
              <a:gd name="T50" fmla="*/ 1996 w 4341"/>
              <a:gd name="T51" fmla="*/ 1496 h 4115"/>
              <a:gd name="T52" fmla="*/ 1812 w 4341"/>
              <a:gd name="T53" fmla="*/ 1802 h 4115"/>
              <a:gd name="T54" fmla="*/ 1423 w 4341"/>
              <a:gd name="T55" fmla="*/ 1842 h 4115"/>
              <a:gd name="T56" fmla="*/ 1163 w 4341"/>
              <a:gd name="T57" fmla="*/ 1842 h 4115"/>
              <a:gd name="T58" fmla="*/ 862 w 4341"/>
              <a:gd name="T59" fmla="*/ 2219 h 4115"/>
              <a:gd name="T60" fmla="*/ 1002 w 4341"/>
              <a:gd name="T61" fmla="*/ 2435 h 4115"/>
              <a:gd name="T62" fmla="*/ 755 w 4341"/>
              <a:gd name="T63" fmla="*/ 2738 h 4115"/>
              <a:gd name="T64" fmla="*/ 571 w 4341"/>
              <a:gd name="T65" fmla="*/ 3271 h 4115"/>
              <a:gd name="T66" fmla="*/ 876 w 4341"/>
              <a:gd name="T67" fmla="*/ 3455 h 4115"/>
              <a:gd name="T68" fmla="*/ 401 w 4341"/>
              <a:gd name="T69" fmla="*/ 3742 h 4115"/>
              <a:gd name="T70" fmla="*/ 371 w 4341"/>
              <a:gd name="T71" fmla="*/ 1198 h 4115"/>
              <a:gd name="T72" fmla="*/ 3971 w 4341"/>
              <a:gd name="T73" fmla="*/ 3711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341" h="4115">
                <a:moveTo>
                  <a:pt x="4108" y="0"/>
                </a:moveTo>
                <a:lnTo>
                  <a:pt x="233" y="0"/>
                </a:lnTo>
                <a:cubicBezTo>
                  <a:pt x="105" y="0"/>
                  <a:pt x="0" y="105"/>
                  <a:pt x="0" y="233"/>
                </a:cubicBezTo>
                <a:lnTo>
                  <a:pt x="0" y="3882"/>
                </a:lnTo>
                <a:cubicBezTo>
                  <a:pt x="0" y="4011"/>
                  <a:pt x="105" y="4115"/>
                  <a:pt x="233" y="4115"/>
                </a:cubicBezTo>
                <a:lnTo>
                  <a:pt x="4108" y="4115"/>
                </a:lnTo>
                <a:cubicBezTo>
                  <a:pt x="4237" y="4115"/>
                  <a:pt x="4341" y="4011"/>
                  <a:pt x="4341" y="3882"/>
                </a:cubicBezTo>
                <a:lnTo>
                  <a:pt x="4341" y="233"/>
                </a:lnTo>
                <a:cubicBezTo>
                  <a:pt x="4341" y="105"/>
                  <a:pt x="4237" y="0"/>
                  <a:pt x="4108" y="0"/>
                </a:cubicBezTo>
                <a:close/>
                <a:moveTo>
                  <a:pt x="3646" y="358"/>
                </a:moveTo>
                <a:cubicBezTo>
                  <a:pt x="3753" y="358"/>
                  <a:pt x="3840" y="444"/>
                  <a:pt x="3840" y="551"/>
                </a:cubicBezTo>
                <a:cubicBezTo>
                  <a:pt x="3840" y="658"/>
                  <a:pt x="3753" y="744"/>
                  <a:pt x="3646" y="744"/>
                </a:cubicBezTo>
                <a:cubicBezTo>
                  <a:pt x="3540" y="744"/>
                  <a:pt x="3453" y="658"/>
                  <a:pt x="3453" y="551"/>
                </a:cubicBezTo>
                <a:cubicBezTo>
                  <a:pt x="3453" y="444"/>
                  <a:pt x="3540" y="358"/>
                  <a:pt x="3646" y="358"/>
                </a:cubicBezTo>
                <a:close/>
                <a:moveTo>
                  <a:pt x="2991" y="358"/>
                </a:moveTo>
                <a:cubicBezTo>
                  <a:pt x="3097" y="358"/>
                  <a:pt x="3184" y="444"/>
                  <a:pt x="3184" y="551"/>
                </a:cubicBezTo>
                <a:cubicBezTo>
                  <a:pt x="3184" y="658"/>
                  <a:pt x="3097" y="744"/>
                  <a:pt x="2991" y="744"/>
                </a:cubicBezTo>
                <a:cubicBezTo>
                  <a:pt x="2884" y="744"/>
                  <a:pt x="2797" y="658"/>
                  <a:pt x="2797" y="551"/>
                </a:cubicBezTo>
                <a:cubicBezTo>
                  <a:pt x="2797" y="444"/>
                  <a:pt x="2884" y="358"/>
                  <a:pt x="2991" y="358"/>
                </a:cubicBezTo>
                <a:close/>
                <a:moveTo>
                  <a:pt x="592" y="451"/>
                </a:moveTo>
                <a:lnTo>
                  <a:pt x="1372" y="451"/>
                </a:lnTo>
                <a:cubicBezTo>
                  <a:pt x="1427" y="451"/>
                  <a:pt x="1472" y="496"/>
                  <a:pt x="1472" y="551"/>
                </a:cubicBezTo>
                <a:cubicBezTo>
                  <a:pt x="1472" y="606"/>
                  <a:pt x="1427" y="651"/>
                  <a:pt x="1372" y="651"/>
                </a:cubicBezTo>
                <a:lnTo>
                  <a:pt x="592" y="651"/>
                </a:lnTo>
                <a:cubicBezTo>
                  <a:pt x="537" y="651"/>
                  <a:pt x="492" y="606"/>
                  <a:pt x="492" y="551"/>
                </a:cubicBezTo>
                <a:cubicBezTo>
                  <a:pt x="492" y="496"/>
                  <a:pt x="537" y="451"/>
                  <a:pt x="592" y="451"/>
                </a:cubicBezTo>
                <a:close/>
                <a:moveTo>
                  <a:pt x="1567" y="3096"/>
                </a:moveTo>
                <a:cubicBezTo>
                  <a:pt x="1567" y="2763"/>
                  <a:pt x="1837" y="2493"/>
                  <a:pt x="2171" y="2493"/>
                </a:cubicBezTo>
                <a:cubicBezTo>
                  <a:pt x="2504" y="2493"/>
                  <a:pt x="2774" y="2763"/>
                  <a:pt x="2774" y="3096"/>
                </a:cubicBezTo>
                <a:cubicBezTo>
                  <a:pt x="2774" y="3430"/>
                  <a:pt x="2504" y="3700"/>
                  <a:pt x="2171" y="3700"/>
                </a:cubicBezTo>
                <a:cubicBezTo>
                  <a:pt x="1837" y="3700"/>
                  <a:pt x="1567" y="3430"/>
                  <a:pt x="1567" y="3096"/>
                </a:cubicBezTo>
                <a:close/>
                <a:moveTo>
                  <a:pt x="3971" y="3711"/>
                </a:moveTo>
                <a:cubicBezTo>
                  <a:pt x="3971" y="3728"/>
                  <a:pt x="3957" y="3742"/>
                  <a:pt x="3940" y="3742"/>
                </a:cubicBezTo>
                <a:lnTo>
                  <a:pt x="3349" y="3742"/>
                </a:lnTo>
                <a:cubicBezTo>
                  <a:pt x="3398" y="3651"/>
                  <a:pt x="3437" y="3555"/>
                  <a:pt x="3465" y="3455"/>
                </a:cubicBezTo>
                <a:lnTo>
                  <a:pt x="3587" y="3455"/>
                </a:lnTo>
                <a:cubicBezTo>
                  <a:pt x="3688" y="3455"/>
                  <a:pt x="3771" y="3373"/>
                  <a:pt x="3771" y="3271"/>
                </a:cubicBezTo>
                <a:lnTo>
                  <a:pt x="3771" y="2922"/>
                </a:lnTo>
                <a:cubicBezTo>
                  <a:pt x="3771" y="2820"/>
                  <a:pt x="3688" y="2738"/>
                  <a:pt x="3587" y="2738"/>
                </a:cubicBezTo>
                <a:lnTo>
                  <a:pt x="3465" y="2738"/>
                </a:lnTo>
                <a:cubicBezTo>
                  <a:pt x="3436" y="2632"/>
                  <a:pt x="3394" y="2530"/>
                  <a:pt x="3340" y="2435"/>
                </a:cubicBezTo>
                <a:lnTo>
                  <a:pt x="3426" y="2349"/>
                </a:lnTo>
                <a:cubicBezTo>
                  <a:pt x="3460" y="2314"/>
                  <a:pt x="3479" y="2268"/>
                  <a:pt x="3479" y="2219"/>
                </a:cubicBezTo>
                <a:cubicBezTo>
                  <a:pt x="3479" y="2170"/>
                  <a:pt x="3460" y="2123"/>
                  <a:pt x="3426" y="2089"/>
                </a:cubicBezTo>
                <a:lnTo>
                  <a:pt x="3178" y="1842"/>
                </a:lnTo>
                <a:cubicBezTo>
                  <a:pt x="3144" y="1807"/>
                  <a:pt x="3097" y="1788"/>
                  <a:pt x="3048" y="1788"/>
                </a:cubicBezTo>
                <a:cubicBezTo>
                  <a:pt x="2999" y="1788"/>
                  <a:pt x="2953" y="1807"/>
                  <a:pt x="2918" y="1842"/>
                </a:cubicBezTo>
                <a:lnTo>
                  <a:pt x="2832" y="1928"/>
                </a:lnTo>
                <a:cubicBezTo>
                  <a:pt x="2737" y="1873"/>
                  <a:pt x="2635" y="1831"/>
                  <a:pt x="2529" y="1802"/>
                </a:cubicBezTo>
                <a:lnTo>
                  <a:pt x="2529" y="1680"/>
                </a:lnTo>
                <a:cubicBezTo>
                  <a:pt x="2529" y="1579"/>
                  <a:pt x="2447" y="1496"/>
                  <a:pt x="2345" y="1496"/>
                </a:cubicBezTo>
                <a:lnTo>
                  <a:pt x="1996" y="1496"/>
                </a:lnTo>
                <a:cubicBezTo>
                  <a:pt x="1894" y="1496"/>
                  <a:pt x="1812" y="1579"/>
                  <a:pt x="1812" y="1680"/>
                </a:cubicBezTo>
                <a:lnTo>
                  <a:pt x="1812" y="1802"/>
                </a:lnTo>
                <a:cubicBezTo>
                  <a:pt x="1706" y="1831"/>
                  <a:pt x="1604" y="1873"/>
                  <a:pt x="1509" y="1928"/>
                </a:cubicBezTo>
                <a:lnTo>
                  <a:pt x="1423" y="1842"/>
                </a:lnTo>
                <a:cubicBezTo>
                  <a:pt x="1388" y="1807"/>
                  <a:pt x="1342" y="1788"/>
                  <a:pt x="1293" y="1788"/>
                </a:cubicBezTo>
                <a:cubicBezTo>
                  <a:pt x="1244" y="1788"/>
                  <a:pt x="1198" y="1807"/>
                  <a:pt x="1163" y="1842"/>
                </a:cubicBezTo>
                <a:lnTo>
                  <a:pt x="916" y="2089"/>
                </a:lnTo>
                <a:cubicBezTo>
                  <a:pt x="881" y="2123"/>
                  <a:pt x="862" y="2170"/>
                  <a:pt x="862" y="2219"/>
                </a:cubicBezTo>
                <a:cubicBezTo>
                  <a:pt x="862" y="2268"/>
                  <a:pt x="881" y="2314"/>
                  <a:pt x="916" y="2349"/>
                </a:cubicBezTo>
                <a:lnTo>
                  <a:pt x="1002" y="2435"/>
                </a:lnTo>
                <a:cubicBezTo>
                  <a:pt x="947" y="2530"/>
                  <a:pt x="905" y="2632"/>
                  <a:pt x="876" y="2738"/>
                </a:cubicBezTo>
                <a:lnTo>
                  <a:pt x="755" y="2738"/>
                </a:lnTo>
                <a:cubicBezTo>
                  <a:pt x="653" y="2738"/>
                  <a:pt x="571" y="2820"/>
                  <a:pt x="571" y="2922"/>
                </a:cubicBezTo>
                <a:lnTo>
                  <a:pt x="571" y="3271"/>
                </a:lnTo>
                <a:cubicBezTo>
                  <a:pt x="571" y="3373"/>
                  <a:pt x="653" y="3455"/>
                  <a:pt x="755" y="3455"/>
                </a:cubicBezTo>
                <a:lnTo>
                  <a:pt x="876" y="3455"/>
                </a:lnTo>
                <a:cubicBezTo>
                  <a:pt x="904" y="3555"/>
                  <a:pt x="943" y="3651"/>
                  <a:pt x="993" y="3742"/>
                </a:cubicBezTo>
                <a:lnTo>
                  <a:pt x="401" y="3742"/>
                </a:lnTo>
                <a:cubicBezTo>
                  <a:pt x="384" y="3742"/>
                  <a:pt x="371" y="3728"/>
                  <a:pt x="371" y="3711"/>
                </a:cubicBezTo>
                <a:lnTo>
                  <a:pt x="371" y="1198"/>
                </a:lnTo>
                <a:lnTo>
                  <a:pt x="3971" y="1198"/>
                </a:lnTo>
                <a:lnTo>
                  <a:pt x="3971" y="37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165F6A8-B1FB-5E80-EE6F-245975B96E40}"/>
              </a:ext>
            </a:extLst>
          </p:cNvPr>
          <p:cNvSpPr/>
          <p:nvPr/>
        </p:nvSpPr>
        <p:spPr>
          <a:xfrm>
            <a:off x="334963" y="513833"/>
            <a:ext cx="441551" cy="441551"/>
          </a:xfrm>
          <a:prstGeom prst="ellipse">
            <a:avLst/>
          </a:prstGeom>
          <a:gradFill>
            <a:gsLst>
              <a:gs pos="0">
                <a:srgbClr val="EDD6C5"/>
              </a:gs>
              <a:gs pos="100000">
                <a:srgbClr val="EDD6C5">
                  <a:alpha val="33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04D1ED-3DF7-FE9F-4843-85ED7530E9AC}"/>
              </a:ext>
            </a:extLst>
          </p:cNvPr>
          <p:cNvSpPr txBox="1"/>
          <p:nvPr/>
        </p:nvSpPr>
        <p:spPr>
          <a:xfrm>
            <a:off x="3157206" y="734317"/>
            <a:ext cx="1829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" panose="00020600040101010101" pitchFamily="18" charset="-122"/>
              </a:rPr>
              <a:t>Please enter your title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" panose="00020600040101010101" pitchFamily="18" charset="-122"/>
            </a:endParaRPr>
          </a:p>
        </p:txBody>
      </p:sp>
      <p:sp>
        <p:nvSpPr>
          <p:cNvPr id="27" name="TextBox 43">
            <a:extLst>
              <a:ext uri="{FF2B5EF4-FFF2-40B4-BE49-F238E27FC236}">
                <a16:creationId xmlns:a16="http://schemas.microsoft.com/office/drawing/2014/main" id="{BCD69E3B-DF68-8520-00D4-16A635D162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103" y="541695"/>
            <a:ext cx="3387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E3BDA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02</a:t>
            </a:r>
            <a:r>
              <a:rPr lang="zh-CN" altLang="en-US" sz="2800" dirty="0">
                <a:solidFill>
                  <a:srgbClr val="E3BDA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 传承工匠精神</a:t>
            </a:r>
            <a:endParaRPr lang="zh-CN" sz="2800" dirty="0">
              <a:solidFill>
                <a:srgbClr val="E3BDA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C336D47C-AE59-E48D-0CC8-A7E1ED610F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059" y="359933"/>
            <a:ext cx="515942" cy="1539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986417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E6F377D4-0226-5C53-D824-E08A4716E6BA}"/>
              </a:ext>
            </a:extLst>
          </p:cNvPr>
          <p:cNvGrpSpPr/>
          <p:nvPr/>
        </p:nvGrpSpPr>
        <p:grpSpPr>
          <a:xfrm>
            <a:off x="3530147" y="926809"/>
            <a:ext cx="5131707" cy="1563387"/>
            <a:chOff x="3253486" y="719627"/>
            <a:chExt cx="5468618" cy="1816766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AA0F40EB-AF19-0127-32ED-B7FC12C116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253486" y="719628"/>
              <a:ext cx="2734309" cy="1816765"/>
            </a:xfrm>
            <a:custGeom>
              <a:avLst/>
              <a:gdLst>
                <a:gd name="connsiteX0" fmla="*/ 0 w 2734309"/>
                <a:gd name="connsiteY0" fmla="*/ 0 h 1816765"/>
                <a:gd name="connsiteX1" fmla="*/ 2734309 w 2734309"/>
                <a:gd name="connsiteY1" fmla="*/ 0 h 1816765"/>
                <a:gd name="connsiteX2" fmla="*/ 2734309 w 2734309"/>
                <a:gd name="connsiteY2" fmla="*/ 1816765 h 1816765"/>
                <a:gd name="connsiteX3" fmla="*/ 0 w 2734309"/>
                <a:gd name="connsiteY3" fmla="*/ 1816765 h 1816765"/>
                <a:gd name="connsiteX4" fmla="*/ 0 w 2734309"/>
                <a:gd name="connsiteY4" fmla="*/ 0 h 181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4309" h="1816765">
                  <a:moveTo>
                    <a:pt x="0" y="0"/>
                  </a:moveTo>
                  <a:lnTo>
                    <a:pt x="2734309" y="0"/>
                  </a:lnTo>
                  <a:lnTo>
                    <a:pt x="2734309" y="1816765"/>
                  </a:lnTo>
                  <a:lnTo>
                    <a:pt x="0" y="181676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6823FA6D-7AF6-2C0A-B6D4-19C3B30300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5987795" y="719627"/>
              <a:ext cx="2734309" cy="1816765"/>
            </a:xfrm>
            <a:custGeom>
              <a:avLst/>
              <a:gdLst>
                <a:gd name="connsiteX0" fmla="*/ 0 w 2734309"/>
                <a:gd name="connsiteY0" fmla="*/ 0 h 1816765"/>
                <a:gd name="connsiteX1" fmla="*/ 2734309 w 2734309"/>
                <a:gd name="connsiteY1" fmla="*/ 0 h 1816765"/>
                <a:gd name="connsiteX2" fmla="*/ 2734309 w 2734309"/>
                <a:gd name="connsiteY2" fmla="*/ 1816765 h 1816765"/>
                <a:gd name="connsiteX3" fmla="*/ 0 w 2734309"/>
                <a:gd name="connsiteY3" fmla="*/ 1816765 h 1816765"/>
                <a:gd name="connsiteX4" fmla="*/ 0 w 2734309"/>
                <a:gd name="connsiteY4" fmla="*/ 0 h 181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4309" h="1816765">
                  <a:moveTo>
                    <a:pt x="0" y="0"/>
                  </a:moveTo>
                  <a:lnTo>
                    <a:pt x="2734309" y="0"/>
                  </a:lnTo>
                  <a:lnTo>
                    <a:pt x="2734309" y="1816765"/>
                  </a:lnTo>
                  <a:lnTo>
                    <a:pt x="0" y="1816765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id="{9116C204-F596-FD2A-1B95-A0EE018F1FE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204206" y="599558"/>
            <a:ext cx="2734309" cy="1816765"/>
          </a:xfrm>
          <a:custGeom>
            <a:avLst/>
            <a:gdLst>
              <a:gd name="connsiteX0" fmla="*/ 0 w 2734309"/>
              <a:gd name="connsiteY0" fmla="*/ 0 h 1816765"/>
              <a:gd name="connsiteX1" fmla="*/ 2734309 w 2734309"/>
              <a:gd name="connsiteY1" fmla="*/ 0 h 1816765"/>
              <a:gd name="connsiteX2" fmla="*/ 2734309 w 2734309"/>
              <a:gd name="connsiteY2" fmla="*/ 1816765 h 1816765"/>
              <a:gd name="connsiteX3" fmla="*/ 0 w 2734309"/>
              <a:gd name="connsiteY3" fmla="*/ 1816765 h 1816765"/>
              <a:gd name="connsiteX4" fmla="*/ 0 w 2734309"/>
              <a:gd name="connsiteY4" fmla="*/ 0 h 1816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4309" h="1816765">
                <a:moveTo>
                  <a:pt x="0" y="0"/>
                </a:moveTo>
                <a:lnTo>
                  <a:pt x="2734309" y="0"/>
                </a:lnTo>
                <a:lnTo>
                  <a:pt x="2734309" y="1816765"/>
                </a:lnTo>
                <a:lnTo>
                  <a:pt x="0" y="181676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78CD0FE7-4192-1012-DFCD-F89CFF356D80}"/>
              </a:ext>
            </a:extLst>
          </p:cNvPr>
          <p:cNvSpPr txBox="1"/>
          <p:nvPr/>
        </p:nvSpPr>
        <p:spPr>
          <a:xfrm>
            <a:off x="4171859" y="1254021"/>
            <a:ext cx="38482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86000">
                      <a:srgbClr val="DEB392"/>
                    </a:gs>
                    <a:gs pos="0">
                      <a:schemeClr val="bg1"/>
                    </a:gs>
                  </a:gsLst>
                  <a:lin ang="5400000" scaled="0"/>
                  <a:tileRect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教育教学改革创新成果展示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5BB88BF6-1CDE-F5EA-9175-A72C2E11E1C4}"/>
              </a:ext>
            </a:extLst>
          </p:cNvPr>
          <p:cNvSpPr/>
          <p:nvPr/>
        </p:nvSpPr>
        <p:spPr>
          <a:xfrm>
            <a:off x="334963" y="513833"/>
            <a:ext cx="441551" cy="441551"/>
          </a:xfrm>
          <a:prstGeom prst="ellipse">
            <a:avLst/>
          </a:prstGeom>
          <a:gradFill>
            <a:gsLst>
              <a:gs pos="0">
                <a:srgbClr val="EDD6C5"/>
              </a:gs>
              <a:gs pos="100000">
                <a:srgbClr val="EDD6C5">
                  <a:alpha val="33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DE622D9-1114-84EB-85E9-00877A2B8BA5}"/>
              </a:ext>
            </a:extLst>
          </p:cNvPr>
          <p:cNvSpPr txBox="1"/>
          <p:nvPr/>
        </p:nvSpPr>
        <p:spPr>
          <a:xfrm>
            <a:off x="2807492" y="734317"/>
            <a:ext cx="1829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" panose="00020600040101010101" pitchFamily="18" charset="-122"/>
              </a:rPr>
              <a:t>Please enter your title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" panose="00020600040101010101" pitchFamily="18" charset="-122"/>
            </a:endParaRPr>
          </a:p>
        </p:txBody>
      </p:sp>
      <p:sp>
        <p:nvSpPr>
          <p:cNvPr id="34" name="TextBox 43">
            <a:extLst>
              <a:ext uri="{FF2B5EF4-FFF2-40B4-BE49-F238E27FC236}">
                <a16:creationId xmlns:a16="http://schemas.microsoft.com/office/drawing/2014/main" id="{E4EA2605-DFD1-6925-835F-3B59970E99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104" y="541695"/>
            <a:ext cx="2485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E3BDA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03</a:t>
            </a:r>
            <a:r>
              <a:rPr lang="zh-CN" altLang="en-US" sz="2800" dirty="0">
                <a:solidFill>
                  <a:srgbClr val="E3BDA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 创新</a:t>
            </a:r>
            <a:r>
              <a:rPr lang="en-US" altLang="zh-CN" sz="2800" dirty="0">
                <a:solidFill>
                  <a:srgbClr val="E3BDA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&amp;</a:t>
            </a:r>
            <a:r>
              <a:rPr lang="zh-CN" altLang="en-US" sz="2800" dirty="0">
                <a:solidFill>
                  <a:srgbClr val="E3BDA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成果</a:t>
            </a:r>
            <a:endParaRPr lang="zh-CN" sz="2800" dirty="0">
              <a:solidFill>
                <a:srgbClr val="E3BDA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640F845-BB83-D678-555B-FE89A580E38A}"/>
              </a:ext>
            </a:extLst>
          </p:cNvPr>
          <p:cNvGrpSpPr/>
          <p:nvPr/>
        </p:nvGrpSpPr>
        <p:grpSpPr>
          <a:xfrm>
            <a:off x="825661" y="2506057"/>
            <a:ext cx="2748039" cy="1049907"/>
            <a:chOff x="825661" y="2506057"/>
            <a:chExt cx="2748039" cy="104990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4A9579C-37A9-6265-590E-BDDC00D8A8DC}"/>
                </a:ext>
              </a:extLst>
            </p:cNvPr>
            <p:cNvSpPr txBox="1"/>
            <p:nvPr/>
          </p:nvSpPr>
          <p:spPr>
            <a:xfrm>
              <a:off x="1285154" y="2506057"/>
              <a:ext cx="1829053" cy="739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R" panose="00020600040101010101" pitchFamily="18" charset="-122"/>
                </a:rPr>
                <a:t>省教育教学比赛</a:t>
              </a:r>
              <a:endPara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R" panose="00020600040101010101" pitchFamily="18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B" panose="00020600040101010101" pitchFamily="18" charset="-122"/>
                </a:rPr>
                <a:t>专业组一等奖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F9DFF5E-EC98-27C9-0C6F-0CA641F37129}"/>
                </a:ext>
              </a:extLst>
            </p:cNvPr>
            <p:cNvGrpSpPr/>
            <p:nvPr/>
          </p:nvGrpSpPr>
          <p:grpSpPr>
            <a:xfrm>
              <a:off x="825661" y="2511750"/>
              <a:ext cx="2748039" cy="1044214"/>
              <a:chOff x="825661" y="2511750"/>
              <a:chExt cx="2748039" cy="1044214"/>
            </a:xfrm>
          </p:grpSpPr>
          <p:sp>
            <p:nvSpPr>
              <p:cNvPr id="117" name="任意多边形: 形状 32">
                <a:extLst>
                  <a:ext uri="{FF2B5EF4-FFF2-40B4-BE49-F238E27FC236}">
                    <a16:creationId xmlns:a16="http://schemas.microsoft.com/office/drawing/2014/main" id="{924BE638-C9A5-BFD3-0275-88D4C7F2526B}"/>
                  </a:ext>
                </a:extLst>
              </p:cNvPr>
              <p:cNvSpPr/>
              <p:nvPr/>
            </p:nvSpPr>
            <p:spPr>
              <a:xfrm flipH="1">
                <a:off x="3149845" y="2511750"/>
                <a:ext cx="423855" cy="890544"/>
              </a:xfrm>
              <a:custGeom>
                <a:avLst/>
                <a:gdLst>
                  <a:gd name="connsiteX0" fmla="*/ 533399 w 622276"/>
                  <a:gd name="connsiteY0" fmla="*/ 1191637 h 1307437"/>
                  <a:gd name="connsiteX1" fmla="*/ 570689 w 622276"/>
                  <a:gd name="connsiteY1" fmla="*/ 1192854 h 1307437"/>
                  <a:gd name="connsiteX2" fmla="*/ 618516 w 622276"/>
                  <a:gd name="connsiteY2" fmla="*/ 1204608 h 1307437"/>
                  <a:gd name="connsiteX3" fmla="*/ 589333 w 622276"/>
                  <a:gd name="connsiteY3" fmla="*/ 1257299 h 1307437"/>
                  <a:gd name="connsiteX4" fmla="*/ 481519 w 622276"/>
                  <a:gd name="connsiteY4" fmla="*/ 1306748 h 1307437"/>
                  <a:gd name="connsiteX5" fmla="*/ 387890 w 622276"/>
                  <a:gd name="connsiteY5" fmla="*/ 1294994 h 1307437"/>
                  <a:gd name="connsiteX6" fmla="*/ 396402 w 622276"/>
                  <a:gd name="connsiteY6" fmla="*/ 1275133 h 1307437"/>
                  <a:gd name="connsiteX7" fmla="*/ 428827 w 622276"/>
                  <a:gd name="connsiteY7" fmla="*/ 1233791 h 1307437"/>
                  <a:gd name="connsiteX8" fmla="*/ 489625 w 622276"/>
                  <a:gd name="connsiteY8" fmla="*/ 1199744 h 1307437"/>
                  <a:gd name="connsiteX9" fmla="*/ 533399 w 622276"/>
                  <a:gd name="connsiteY9" fmla="*/ 1191637 h 1307437"/>
                  <a:gd name="connsiteX10" fmla="*/ 347358 w 622276"/>
                  <a:gd name="connsiteY10" fmla="*/ 1113006 h 1307437"/>
                  <a:gd name="connsiteX11" fmla="*/ 390322 w 622276"/>
                  <a:gd name="connsiteY11" fmla="*/ 1116248 h 1307437"/>
                  <a:gd name="connsiteX12" fmla="*/ 408561 w 622276"/>
                  <a:gd name="connsiteY12" fmla="*/ 1121112 h 1307437"/>
                  <a:gd name="connsiteX13" fmla="*/ 424774 w 622276"/>
                  <a:gd name="connsiteY13" fmla="*/ 1126787 h 1307437"/>
                  <a:gd name="connsiteX14" fmla="*/ 450715 w 622276"/>
                  <a:gd name="connsiteY14" fmla="*/ 1140162 h 1307437"/>
                  <a:gd name="connsiteX15" fmla="*/ 466927 w 622276"/>
                  <a:gd name="connsiteY15" fmla="*/ 1150701 h 1307437"/>
                  <a:gd name="connsiteX16" fmla="*/ 425990 w 622276"/>
                  <a:gd name="connsiteY16" fmla="*/ 1192448 h 1307437"/>
                  <a:gd name="connsiteX17" fmla="*/ 312500 w 622276"/>
                  <a:gd name="connsiteY17" fmla="*/ 1211498 h 1307437"/>
                  <a:gd name="connsiteX18" fmla="*/ 227789 w 622276"/>
                  <a:gd name="connsiteY18" fmla="*/ 1176641 h 1307437"/>
                  <a:gd name="connsiteX19" fmla="*/ 240759 w 622276"/>
                  <a:gd name="connsiteY19" fmla="*/ 1160428 h 1307437"/>
                  <a:gd name="connsiteX20" fmla="*/ 347358 w 622276"/>
                  <a:gd name="connsiteY20" fmla="*/ 1113006 h 1307437"/>
                  <a:gd name="connsiteX21" fmla="*/ 239543 w 622276"/>
                  <a:gd name="connsiteY21" fmla="*/ 1001137 h 1307437"/>
                  <a:gd name="connsiteX22" fmla="*/ 309258 w 622276"/>
                  <a:gd name="connsiteY22" fmla="*/ 1032753 h 1307437"/>
                  <a:gd name="connsiteX23" fmla="*/ 330740 w 622276"/>
                  <a:gd name="connsiteY23" fmla="*/ 1051397 h 1307437"/>
                  <a:gd name="connsiteX24" fmla="*/ 342494 w 622276"/>
                  <a:gd name="connsiteY24" fmla="*/ 1065583 h 1307437"/>
                  <a:gd name="connsiteX25" fmla="*/ 294261 w 622276"/>
                  <a:gd name="connsiteY25" fmla="*/ 1094361 h 1307437"/>
                  <a:gd name="connsiteX26" fmla="*/ 265483 w 622276"/>
                  <a:gd name="connsiteY26" fmla="*/ 1100846 h 1307437"/>
                  <a:gd name="connsiteX27" fmla="*/ 237111 w 622276"/>
                  <a:gd name="connsiteY27" fmla="*/ 1100441 h 1307437"/>
                  <a:gd name="connsiteX28" fmla="*/ 183609 w 622276"/>
                  <a:gd name="connsiteY28" fmla="*/ 1085039 h 1307437"/>
                  <a:gd name="connsiteX29" fmla="*/ 140240 w 622276"/>
                  <a:gd name="connsiteY29" fmla="*/ 1058288 h 1307437"/>
                  <a:gd name="connsiteX30" fmla="*/ 112273 w 622276"/>
                  <a:gd name="connsiteY30" fmla="*/ 1032753 h 1307437"/>
                  <a:gd name="connsiteX31" fmla="*/ 128080 w 622276"/>
                  <a:gd name="connsiteY31" fmla="*/ 1020593 h 1307437"/>
                  <a:gd name="connsiteX32" fmla="*/ 239543 w 622276"/>
                  <a:gd name="connsiteY32" fmla="*/ 1001137 h 1307437"/>
                  <a:gd name="connsiteX33" fmla="*/ 540696 w 622276"/>
                  <a:gd name="connsiteY33" fmla="*/ 972360 h 1307437"/>
                  <a:gd name="connsiteX34" fmla="*/ 593793 w 622276"/>
                  <a:gd name="connsiteY34" fmla="*/ 1023025 h 1307437"/>
                  <a:gd name="connsiteX35" fmla="*/ 620949 w 622276"/>
                  <a:gd name="connsiteY35" fmla="*/ 1103684 h 1307437"/>
                  <a:gd name="connsiteX36" fmla="*/ 617707 w 622276"/>
                  <a:gd name="connsiteY36" fmla="*/ 1171777 h 1307437"/>
                  <a:gd name="connsiteX37" fmla="*/ 566636 w 622276"/>
                  <a:gd name="connsiteY37" fmla="*/ 1148269 h 1307437"/>
                  <a:gd name="connsiteX38" fmla="*/ 524078 w 622276"/>
                  <a:gd name="connsiteY38" fmla="*/ 1074095 h 1307437"/>
                  <a:gd name="connsiteX39" fmla="*/ 540696 w 622276"/>
                  <a:gd name="connsiteY39" fmla="*/ 972360 h 1307437"/>
                  <a:gd name="connsiteX40" fmla="*/ 451525 w 622276"/>
                  <a:gd name="connsiteY40" fmla="*/ 910346 h 1307437"/>
                  <a:gd name="connsiteX41" fmla="*/ 488409 w 622276"/>
                  <a:gd name="connsiteY41" fmla="*/ 971549 h 1307437"/>
                  <a:gd name="connsiteX42" fmla="*/ 494894 w 622276"/>
                  <a:gd name="connsiteY42" fmla="*/ 1010460 h 1307437"/>
                  <a:gd name="connsiteX43" fmla="*/ 492867 w 622276"/>
                  <a:gd name="connsiteY43" fmla="*/ 1053829 h 1307437"/>
                  <a:gd name="connsiteX44" fmla="*/ 471791 w 622276"/>
                  <a:gd name="connsiteY44" fmla="*/ 1116653 h 1307437"/>
                  <a:gd name="connsiteX45" fmla="*/ 452335 w 622276"/>
                  <a:gd name="connsiteY45" fmla="*/ 1104494 h 1307437"/>
                  <a:gd name="connsiteX46" fmla="*/ 430043 w 622276"/>
                  <a:gd name="connsiteY46" fmla="*/ 1081391 h 1307437"/>
                  <a:gd name="connsiteX47" fmla="*/ 409777 w 622276"/>
                  <a:gd name="connsiteY47" fmla="*/ 1000732 h 1307437"/>
                  <a:gd name="connsiteX48" fmla="*/ 451525 w 622276"/>
                  <a:gd name="connsiteY48" fmla="*/ 910346 h 1307437"/>
                  <a:gd name="connsiteX49" fmla="*/ 82280 w 622276"/>
                  <a:gd name="connsiteY49" fmla="*/ 852791 h 1307437"/>
                  <a:gd name="connsiteX50" fmla="*/ 161722 w 622276"/>
                  <a:gd name="connsiteY50" fmla="*/ 866977 h 1307437"/>
                  <a:gd name="connsiteX51" fmla="*/ 195769 w 622276"/>
                  <a:gd name="connsiteY51" fmla="*/ 888864 h 1307437"/>
                  <a:gd name="connsiteX52" fmla="*/ 208739 w 622276"/>
                  <a:gd name="connsiteY52" fmla="*/ 901024 h 1307437"/>
                  <a:gd name="connsiteX53" fmla="*/ 219683 w 622276"/>
                  <a:gd name="connsiteY53" fmla="*/ 913183 h 1307437"/>
                  <a:gd name="connsiteX54" fmla="*/ 228195 w 622276"/>
                  <a:gd name="connsiteY54" fmla="*/ 924937 h 1307437"/>
                  <a:gd name="connsiteX55" fmla="*/ 235085 w 622276"/>
                  <a:gd name="connsiteY55" fmla="*/ 935476 h 1307437"/>
                  <a:gd name="connsiteX56" fmla="*/ 243191 w 622276"/>
                  <a:gd name="connsiteY56" fmla="*/ 951689 h 1307437"/>
                  <a:gd name="connsiteX57" fmla="*/ 190905 w 622276"/>
                  <a:gd name="connsiteY57" fmla="*/ 967091 h 1307437"/>
                  <a:gd name="connsiteX58" fmla="*/ 135782 w 622276"/>
                  <a:gd name="connsiteY58" fmla="*/ 959389 h 1307437"/>
                  <a:gd name="connsiteX59" fmla="*/ 89170 w 622276"/>
                  <a:gd name="connsiteY59" fmla="*/ 932638 h 1307437"/>
                  <a:gd name="connsiteX60" fmla="*/ 54718 w 622276"/>
                  <a:gd name="connsiteY60" fmla="*/ 897781 h 1307437"/>
                  <a:gd name="connsiteX61" fmla="*/ 34452 w 622276"/>
                  <a:gd name="connsiteY61" fmla="*/ 867382 h 1307437"/>
                  <a:gd name="connsiteX62" fmla="*/ 82280 w 622276"/>
                  <a:gd name="connsiteY62" fmla="*/ 852791 h 1307437"/>
                  <a:gd name="connsiteX63" fmla="*/ 387890 w 622276"/>
                  <a:gd name="connsiteY63" fmla="*/ 836983 h 1307437"/>
                  <a:gd name="connsiteX64" fmla="*/ 408966 w 622276"/>
                  <a:gd name="connsiteY64" fmla="*/ 904266 h 1307437"/>
                  <a:gd name="connsiteX65" fmla="*/ 408561 w 622276"/>
                  <a:gd name="connsiteY65" fmla="*/ 923316 h 1307437"/>
                  <a:gd name="connsiteX66" fmla="*/ 406129 w 622276"/>
                  <a:gd name="connsiteY66" fmla="*/ 942771 h 1307437"/>
                  <a:gd name="connsiteX67" fmla="*/ 393970 w 622276"/>
                  <a:gd name="connsiteY67" fmla="*/ 983303 h 1307437"/>
                  <a:gd name="connsiteX68" fmla="*/ 359518 w 622276"/>
                  <a:gd name="connsiteY68" fmla="*/ 1037616 h 1307437"/>
                  <a:gd name="connsiteX69" fmla="*/ 344115 w 622276"/>
                  <a:gd name="connsiteY69" fmla="*/ 1021403 h 1307437"/>
                  <a:gd name="connsiteX70" fmla="*/ 328713 w 622276"/>
                  <a:gd name="connsiteY70" fmla="*/ 994652 h 1307437"/>
                  <a:gd name="connsiteX71" fmla="*/ 328308 w 622276"/>
                  <a:gd name="connsiteY71" fmla="*/ 913588 h 1307437"/>
                  <a:gd name="connsiteX72" fmla="*/ 387890 w 622276"/>
                  <a:gd name="connsiteY72" fmla="*/ 836983 h 1307437"/>
                  <a:gd name="connsiteX73" fmla="*/ 340062 w 622276"/>
                  <a:gd name="connsiteY73" fmla="*/ 743760 h 1307437"/>
                  <a:gd name="connsiteX74" fmla="*/ 343710 w 622276"/>
                  <a:gd name="connsiteY74" fmla="*/ 812259 h 1307437"/>
                  <a:gd name="connsiteX75" fmla="*/ 338846 w 622276"/>
                  <a:gd name="connsiteY75" fmla="*/ 830093 h 1307437"/>
                  <a:gd name="connsiteX76" fmla="*/ 331956 w 622276"/>
                  <a:gd name="connsiteY76" fmla="*/ 847927 h 1307437"/>
                  <a:gd name="connsiteX77" fmla="*/ 310474 w 622276"/>
                  <a:gd name="connsiteY77" fmla="*/ 883190 h 1307437"/>
                  <a:gd name="connsiteX78" fmla="*/ 264673 w 622276"/>
                  <a:gd name="connsiteY78" fmla="*/ 925343 h 1307437"/>
                  <a:gd name="connsiteX79" fmla="*/ 254135 w 622276"/>
                  <a:gd name="connsiteY79" fmla="*/ 906293 h 1307437"/>
                  <a:gd name="connsiteX80" fmla="*/ 246028 w 622276"/>
                  <a:gd name="connsiteY80" fmla="*/ 877110 h 1307437"/>
                  <a:gd name="connsiteX81" fmla="*/ 265078 w 622276"/>
                  <a:gd name="connsiteY81" fmla="*/ 800910 h 1307437"/>
                  <a:gd name="connsiteX82" fmla="*/ 340062 w 622276"/>
                  <a:gd name="connsiteY82" fmla="*/ 743760 h 1307437"/>
                  <a:gd name="connsiteX83" fmla="*/ 18239 w 622276"/>
                  <a:gd name="connsiteY83" fmla="*/ 684178 h 1307437"/>
                  <a:gd name="connsiteX84" fmla="*/ 64851 w 622276"/>
                  <a:gd name="connsiteY84" fmla="*/ 688231 h 1307437"/>
                  <a:gd name="connsiteX85" fmla="*/ 119164 w 622276"/>
                  <a:gd name="connsiteY85" fmla="*/ 717009 h 1307437"/>
                  <a:gd name="connsiteX86" fmla="*/ 145915 w 622276"/>
                  <a:gd name="connsiteY86" fmla="*/ 745381 h 1307437"/>
                  <a:gd name="connsiteX87" fmla="*/ 155237 w 622276"/>
                  <a:gd name="connsiteY87" fmla="*/ 759973 h 1307437"/>
                  <a:gd name="connsiteX88" fmla="*/ 162533 w 622276"/>
                  <a:gd name="connsiteY88" fmla="*/ 773754 h 1307437"/>
                  <a:gd name="connsiteX89" fmla="*/ 171855 w 622276"/>
                  <a:gd name="connsiteY89" fmla="*/ 798883 h 1307437"/>
                  <a:gd name="connsiteX90" fmla="*/ 175503 w 622276"/>
                  <a:gd name="connsiteY90" fmla="*/ 816312 h 1307437"/>
                  <a:gd name="connsiteX91" fmla="*/ 122812 w 622276"/>
                  <a:gd name="connsiteY91" fmla="*/ 818339 h 1307437"/>
                  <a:gd name="connsiteX92" fmla="*/ 72957 w 622276"/>
                  <a:gd name="connsiteY92" fmla="*/ 797668 h 1307437"/>
                  <a:gd name="connsiteX93" fmla="*/ 35668 w 622276"/>
                  <a:gd name="connsiteY93" fmla="*/ 761594 h 1307437"/>
                  <a:gd name="connsiteX94" fmla="*/ 11754 w 622276"/>
                  <a:gd name="connsiteY94" fmla="*/ 720657 h 1307437"/>
                  <a:gd name="connsiteX95" fmla="*/ 0 w 622276"/>
                  <a:gd name="connsiteY95" fmla="*/ 687421 h 1307437"/>
                  <a:gd name="connsiteX96" fmla="*/ 18239 w 622276"/>
                  <a:gd name="connsiteY96" fmla="*/ 684178 h 1307437"/>
                  <a:gd name="connsiteX97" fmla="*/ 317770 w 622276"/>
                  <a:gd name="connsiteY97" fmla="*/ 647294 h 1307437"/>
                  <a:gd name="connsiteX98" fmla="*/ 305611 w 622276"/>
                  <a:gd name="connsiteY98" fmla="*/ 713361 h 1307437"/>
                  <a:gd name="connsiteX99" fmla="*/ 286155 w 622276"/>
                  <a:gd name="connsiteY99" fmla="*/ 744165 h 1307437"/>
                  <a:gd name="connsiteX100" fmla="*/ 257783 w 622276"/>
                  <a:gd name="connsiteY100" fmla="*/ 772132 h 1307437"/>
                  <a:gd name="connsiteX101" fmla="*/ 205091 w 622276"/>
                  <a:gd name="connsiteY101" fmla="*/ 801315 h 1307437"/>
                  <a:gd name="connsiteX102" fmla="*/ 199823 w 622276"/>
                  <a:gd name="connsiteY102" fmla="*/ 781049 h 1307437"/>
                  <a:gd name="connsiteX103" fmla="*/ 199012 w 622276"/>
                  <a:gd name="connsiteY103" fmla="*/ 751866 h 1307437"/>
                  <a:gd name="connsiteX104" fmla="*/ 208739 w 622276"/>
                  <a:gd name="connsiteY104" fmla="*/ 718225 h 1307437"/>
                  <a:gd name="connsiteX105" fmla="*/ 234275 w 622276"/>
                  <a:gd name="connsiteY105" fmla="*/ 684989 h 1307437"/>
                  <a:gd name="connsiteX106" fmla="*/ 317770 w 622276"/>
                  <a:gd name="connsiteY106" fmla="*/ 647294 h 1307437"/>
                  <a:gd name="connsiteX107" fmla="*/ 318581 w 622276"/>
                  <a:gd name="connsiteY107" fmla="*/ 547181 h 1307437"/>
                  <a:gd name="connsiteX108" fmla="*/ 291830 w 622276"/>
                  <a:gd name="connsiteY108" fmla="*/ 607168 h 1307437"/>
                  <a:gd name="connsiteX109" fmla="*/ 233464 w 622276"/>
                  <a:gd name="connsiteY109" fmla="*/ 651753 h 1307437"/>
                  <a:gd name="connsiteX110" fmla="*/ 177125 w 622276"/>
                  <a:gd name="connsiteY110" fmla="*/ 666750 h 1307437"/>
                  <a:gd name="connsiteX111" fmla="*/ 183204 w 622276"/>
                  <a:gd name="connsiteY111" fmla="*/ 618922 h 1307437"/>
                  <a:gd name="connsiteX112" fmla="*/ 200228 w 622276"/>
                  <a:gd name="connsiteY112" fmla="*/ 589334 h 1307437"/>
                  <a:gd name="connsiteX113" fmla="*/ 231843 w 622276"/>
                  <a:gd name="connsiteY113" fmla="*/ 563799 h 1307437"/>
                  <a:gd name="connsiteX114" fmla="*/ 318581 w 622276"/>
                  <a:gd name="connsiteY114" fmla="*/ 547181 h 1307437"/>
                  <a:gd name="connsiteX115" fmla="*/ 10538 w 622276"/>
                  <a:gd name="connsiteY115" fmla="*/ 506243 h 1307437"/>
                  <a:gd name="connsiteX116" fmla="*/ 56744 w 622276"/>
                  <a:gd name="connsiteY116" fmla="*/ 515565 h 1307437"/>
                  <a:gd name="connsiteX117" fmla="*/ 115516 w 622276"/>
                  <a:gd name="connsiteY117" fmla="*/ 562177 h 1307437"/>
                  <a:gd name="connsiteX118" fmla="*/ 142267 w 622276"/>
                  <a:gd name="connsiteY118" fmla="*/ 625812 h 1307437"/>
                  <a:gd name="connsiteX119" fmla="*/ 144293 w 622276"/>
                  <a:gd name="connsiteY119" fmla="*/ 668776 h 1307437"/>
                  <a:gd name="connsiteX120" fmla="*/ 94845 w 622276"/>
                  <a:gd name="connsiteY120" fmla="*/ 657832 h 1307437"/>
                  <a:gd name="connsiteX121" fmla="*/ 26751 w 622276"/>
                  <a:gd name="connsiteY121" fmla="*/ 584064 h 1307437"/>
                  <a:gd name="connsiteX122" fmla="*/ 14186 w 622276"/>
                  <a:gd name="connsiteY122" fmla="*/ 540290 h 1307437"/>
                  <a:gd name="connsiteX123" fmla="*/ 10538 w 622276"/>
                  <a:gd name="connsiteY123" fmla="*/ 506243 h 1307437"/>
                  <a:gd name="connsiteX124" fmla="*/ 304040 w 622276"/>
                  <a:gd name="connsiteY124" fmla="*/ 441190 h 1307437"/>
                  <a:gd name="connsiteX125" fmla="*/ 342495 w 622276"/>
                  <a:gd name="connsiteY125" fmla="*/ 448688 h 1307437"/>
                  <a:gd name="connsiteX126" fmla="*/ 303584 w 622276"/>
                  <a:gd name="connsiteY126" fmla="*/ 499353 h 1307437"/>
                  <a:gd name="connsiteX127" fmla="*/ 238733 w 622276"/>
                  <a:gd name="connsiteY127" fmla="*/ 528130 h 1307437"/>
                  <a:gd name="connsiteX128" fmla="*/ 182799 w 622276"/>
                  <a:gd name="connsiteY128" fmla="*/ 528941 h 1307437"/>
                  <a:gd name="connsiteX129" fmla="*/ 187258 w 622276"/>
                  <a:gd name="connsiteY129" fmla="*/ 509891 h 1307437"/>
                  <a:gd name="connsiteX130" fmla="*/ 199417 w 622276"/>
                  <a:gd name="connsiteY130" fmla="*/ 485572 h 1307437"/>
                  <a:gd name="connsiteX131" fmla="*/ 222115 w 622276"/>
                  <a:gd name="connsiteY131" fmla="*/ 461658 h 1307437"/>
                  <a:gd name="connsiteX132" fmla="*/ 257378 w 622276"/>
                  <a:gd name="connsiteY132" fmla="*/ 444635 h 1307437"/>
                  <a:gd name="connsiteX133" fmla="*/ 304040 w 622276"/>
                  <a:gd name="connsiteY133" fmla="*/ 441190 h 1307437"/>
                  <a:gd name="connsiteX134" fmla="*/ 305611 w 622276"/>
                  <a:gd name="connsiteY134" fmla="*/ 342089 h 1307437"/>
                  <a:gd name="connsiteX135" fmla="*/ 385053 w 622276"/>
                  <a:gd name="connsiteY135" fmla="*/ 363571 h 1307437"/>
                  <a:gd name="connsiteX136" fmla="*/ 337226 w 622276"/>
                  <a:gd name="connsiteY136" fmla="*/ 403292 h 1307437"/>
                  <a:gd name="connsiteX137" fmla="*/ 305611 w 622276"/>
                  <a:gd name="connsiteY137" fmla="*/ 413425 h 1307437"/>
                  <a:gd name="connsiteX138" fmla="*/ 269942 w 622276"/>
                  <a:gd name="connsiteY138" fmla="*/ 416262 h 1307437"/>
                  <a:gd name="connsiteX139" fmla="*/ 217251 w 622276"/>
                  <a:gd name="connsiteY139" fmla="*/ 405319 h 1307437"/>
                  <a:gd name="connsiteX140" fmla="*/ 225763 w 622276"/>
                  <a:gd name="connsiteY140" fmla="*/ 388295 h 1307437"/>
                  <a:gd name="connsiteX141" fmla="*/ 242381 w 622276"/>
                  <a:gd name="connsiteY141" fmla="*/ 368029 h 1307437"/>
                  <a:gd name="connsiteX142" fmla="*/ 268727 w 622276"/>
                  <a:gd name="connsiteY142" fmla="*/ 350601 h 1307437"/>
                  <a:gd name="connsiteX143" fmla="*/ 305611 w 622276"/>
                  <a:gd name="connsiteY143" fmla="*/ 342089 h 1307437"/>
                  <a:gd name="connsiteX144" fmla="*/ 63635 w 622276"/>
                  <a:gd name="connsiteY144" fmla="*/ 334388 h 1307437"/>
                  <a:gd name="connsiteX145" fmla="*/ 79848 w 622276"/>
                  <a:gd name="connsiteY145" fmla="*/ 339657 h 1307437"/>
                  <a:gd name="connsiteX146" fmla="*/ 148752 w 622276"/>
                  <a:gd name="connsiteY146" fmla="*/ 410993 h 1307437"/>
                  <a:gd name="connsiteX147" fmla="*/ 158885 w 622276"/>
                  <a:gd name="connsiteY147" fmla="*/ 476655 h 1307437"/>
                  <a:gd name="connsiteX148" fmla="*/ 155237 w 622276"/>
                  <a:gd name="connsiteY148" fmla="*/ 501380 h 1307437"/>
                  <a:gd name="connsiteX149" fmla="*/ 150779 w 622276"/>
                  <a:gd name="connsiteY149" fmla="*/ 517592 h 1307437"/>
                  <a:gd name="connsiteX150" fmla="*/ 107004 w 622276"/>
                  <a:gd name="connsiteY150" fmla="*/ 495300 h 1307437"/>
                  <a:gd name="connsiteX151" fmla="*/ 60798 w 622276"/>
                  <a:gd name="connsiteY151" fmla="*/ 410588 h 1307437"/>
                  <a:gd name="connsiteX152" fmla="*/ 63635 w 622276"/>
                  <a:gd name="connsiteY152" fmla="*/ 334388 h 1307437"/>
                  <a:gd name="connsiteX153" fmla="*/ 369651 w 622276"/>
                  <a:gd name="connsiteY153" fmla="*/ 258594 h 1307437"/>
                  <a:gd name="connsiteX154" fmla="*/ 440582 w 622276"/>
                  <a:gd name="connsiteY154" fmla="*/ 293856 h 1307437"/>
                  <a:gd name="connsiteX155" fmla="*/ 387485 w 622276"/>
                  <a:gd name="connsiteY155" fmla="*/ 322634 h 1307437"/>
                  <a:gd name="connsiteX156" fmla="*/ 321013 w 622276"/>
                  <a:gd name="connsiteY156" fmla="*/ 321418 h 1307437"/>
                  <a:gd name="connsiteX157" fmla="*/ 273590 w 622276"/>
                  <a:gd name="connsiteY157" fmla="*/ 300342 h 1307437"/>
                  <a:gd name="connsiteX158" fmla="*/ 284939 w 622276"/>
                  <a:gd name="connsiteY158" fmla="*/ 286155 h 1307437"/>
                  <a:gd name="connsiteX159" fmla="*/ 304800 w 622276"/>
                  <a:gd name="connsiteY159" fmla="*/ 270348 h 1307437"/>
                  <a:gd name="connsiteX160" fmla="*/ 369651 w 622276"/>
                  <a:gd name="connsiteY160" fmla="*/ 258594 h 1307437"/>
                  <a:gd name="connsiteX161" fmla="*/ 149157 w 622276"/>
                  <a:gd name="connsiteY161" fmla="*/ 190905 h 1307437"/>
                  <a:gd name="connsiteX162" fmla="*/ 183609 w 622276"/>
                  <a:gd name="connsiteY162" fmla="*/ 218467 h 1307437"/>
                  <a:gd name="connsiteX163" fmla="*/ 212387 w 622276"/>
                  <a:gd name="connsiteY163" fmla="*/ 281696 h 1307437"/>
                  <a:gd name="connsiteX164" fmla="*/ 207523 w 622276"/>
                  <a:gd name="connsiteY164" fmla="*/ 345737 h 1307437"/>
                  <a:gd name="connsiteX165" fmla="*/ 190905 w 622276"/>
                  <a:gd name="connsiteY165" fmla="*/ 382216 h 1307437"/>
                  <a:gd name="connsiteX166" fmla="*/ 154832 w 622276"/>
                  <a:gd name="connsiteY166" fmla="*/ 351411 h 1307437"/>
                  <a:gd name="connsiteX167" fmla="*/ 130107 w 622276"/>
                  <a:gd name="connsiteY167" fmla="*/ 261836 h 1307437"/>
                  <a:gd name="connsiteX168" fmla="*/ 137808 w 622276"/>
                  <a:gd name="connsiteY168" fmla="*/ 220493 h 1307437"/>
                  <a:gd name="connsiteX169" fmla="*/ 149157 w 622276"/>
                  <a:gd name="connsiteY169" fmla="*/ 190905 h 1307437"/>
                  <a:gd name="connsiteX170" fmla="*/ 416263 w 622276"/>
                  <a:gd name="connsiteY170" fmla="*/ 182799 h 1307437"/>
                  <a:gd name="connsiteX171" fmla="*/ 450715 w 622276"/>
                  <a:gd name="connsiteY171" fmla="*/ 189284 h 1307437"/>
                  <a:gd name="connsiteX172" fmla="*/ 510297 w 622276"/>
                  <a:gd name="connsiteY172" fmla="*/ 235896 h 1307437"/>
                  <a:gd name="connsiteX173" fmla="*/ 483141 w 622276"/>
                  <a:gd name="connsiteY173" fmla="*/ 248461 h 1307437"/>
                  <a:gd name="connsiteX174" fmla="*/ 468549 w 622276"/>
                  <a:gd name="connsiteY174" fmla="*/ 251703 h 1307437"/>
                  <a:gd name="connsiteX175" fmla="*/ 453957 w 622276"/>
                  <a:gd name="connsiteY175" fmla="*/ 253324 h 1307437"/>
                  <a:gd name="connsiteX176" fmla="*/ 438556 w 622276"/>
                  <a:gd name="connsiteY176" fmla="*/ 252514 h 1307437"/>
                  <a:gd name="connsiteX177" fmla="*/ 423153 w 622276"/>
                  <a:gd name="connsiteY177" fmla="*/ 250082 h 1307437"/>
                  <a:gd name="connsiteX178" fmla="*/ 391538 w 622276"/>
                  <a:gd name="connsiteY178" fmla="*/ 238733 h 1307437"/>
                  <a:gd name="connsiteX179" fmla="*/ 351412 w 622276"/>
                  <a:gd name="connsiteY179" fmla="*/ 209550 h 1307437"/>
                  <a:gd name="connsiteX180" fmla="*/ 387080 w 622276"/>
                  <a:gd name="connsiteY180" fmla="*/ 187663 h 1307437"/>
                  <a:gd name="connsiteX181" fmla="*/ 416263 w 622276"/>
                  <a:gd name="connsiteY181" fmla="*/ 182799 h 1307437"/>
                  <a:gd name="connsiteX182" fmla="*/ 256162 w 622276"/>
                  <a:gd name="connsiteY182" fmla="*/ 79442 h 1307437"/>
                  <a:gd name="connsiteX183" fmla="*/ 282913 w 622276"/>
                  <a:gd name="connsiteY183" fmla="*/ 112273 h 1307437"/>
                  <a:gd name="connsiteX184" fmla="*/ 297099 w 622276"/>
                  <a:gd name="connsiteY184" fmla="*/ 177529 h 1307437"/>
                  <a:gd name="connsiteX185" fmla="*/ 291019 w 622276"/>
                  <a:gd name="connsiteY185" fmla="*/ 210360 h 1307437"/>
                  <a:gd name="connsiteX186" fmla="*/ 279670 w 622276"/>
                  <a:gd name="connsiteY186" fmla="*/ 236301 h 1307437"/>
                  <a:gd name="connsiteX187" fmla="*/ 255351 w 622276"/>
                  <a:gd name="connsiteY187" fmla="*/ 267510 h 1307437"/>
                  <a:gd name="connsiteX188" fmla="*/ 228195 w 622276"/>
                  <a:gd name="connsiteY188" fmla="*/ 231031 h 1307437"/>
                  <a:gd name="connsiteX189" fmla="*/ 223736 w 622276"/>
                  <a:gd name="connsiteY189" fmla="*/ 141861 h 1307437"/>
                  <a:gd name="connsiteX190" fmla="*/ 256162 w 622276"/>
                  <a:gd name="connsiteY190" fmla="*/ 79442 h 1307437"/>
                  <a:gd name="connsiteX191" fmla="*/ 371677 w 622276"/>
                  <a:gd name="connsiteY191" fmla="*/ 0 h 1307437"/>
                  <a:gd name="connsiteX192" fmla="*/ 380189 w 622276"/>
                  <a:gd name="connsiteY192" fmla="*/ 12160 h 1307437"/>
                  <a:gd name="connsiteX193" fmla="*/ 391943 w 622276"/>
                  <a:gd name="connsiteY193" fmla="*/ 100114 h 1307437"/>
                  <a:gd name="connsiteX194" fmla="*/ 379784 w 622276"/>
                  <a:gd name="connsiteY194" fmla="*/ 130107 h 1307437"/>
                  <a:gd name="connsiteX195" fmla="*/ 363976 w 622276"/>
                  <a:gd name="connsiteY195" fmla="*/ 152400 h 1307437"/>
                  <a:gd name="connsiteX196" fmla="*/ 336009 w 622276"/>
                  <a:gd name="connsiteY196" fmla="*/ 176719 h 1307437"/>
                  <a:gd name="connsiteX197" fmla="*/ 317364 w 622276"/>
                  <a:gd name="connsiteY197" fmla="*/ 137403 h 1307437"/>
                  <a:gd name="connsiteX198" fmla="*/ 329929 w 622276"/>
                  <a:gd name="connsiteY198" fmla="*/ 52691 h 1307437"/>
                  <a:gd name="connsiteX199" fmla="*/ 371677 w 622276"/>
                  <a:gd name="connsiteY199" fmla="*/ 0 h 130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622276" h="1307437">
                    <a:moveTo>
                      <a:pt x="533399" y="1191637"/>
                    </a:moveTo>
                    <a:cubicBezTo>
                      <a:pt x="547180" y="1190422"/>
                      <a:pt x="559340" y="1191232"/>
                      <a:pt x="570689" y="1192854"/>
                    </a:cubicBezTo>
                    <a:cubicBezTo>
                      <a:pt x="592981" y="1195285"/>
                      <a:pt x="610410" y="1200960"/>
                      <a:pt x="618516" y="1204608"/>
                    </a:cubicBezTo>
                    <a:cubicBezTo>
                      <a:pt x="612031" y="1224063"/>
                      <a:pt x="602303" y="1241897"/>
                      <a:pt x="589333" y="1257299"/>
                    </a:cubicBezTo>
                    <a:cubicBezTo>
                      <a:pt x="561366" y="1289725"/>
                      <a:pt x="520429" y="1304316"/>
                      <a:pt x="481519" y="1306748"/>
                    </a:cubicBezTo>
                    <a:cubicBezTo>
                      <a:pt x="442608" y="1309991"/>
                      <a:pt x="406940" y="1301074"/>
                      <a:pt x="387890" y="1294994"/>
                    </a:cubicBezTo>
                    <a:cubicBezTo>
                      <a:pt x="389106" y="1290535"/>
                      <a:pt x="391943" y="1283645"/>
                      <a:pt x="396402" y="1275133"/>
                    </a:cubicBezTo>
                    <a:cubicBezTo>
                      <a:pt x="402887" y="1262568"/>
                      <a:pt x="413425" y="1247572"/>
                      <a:pt x="428827" y="1233791"/>
                    </a:cubicBezTo>
                    <a:cubicBezTo>
                      <a:pt x="444229" y="1220010"/>
                      <a:pt x="464090" y="1207850"/>
                      <a:pt x="489625" y="1199744"/>
                    </a:cubicBezTo>
                    <a:cubicBezTo>
                      <a:pt x="505027" y="1195285"/>
                      <a:pt x="520024" y="1192043"/>
                      <a:pt x="533399" y="1191637"/>
                    </a:cubicBezTo>
                    <a:close/>
                    <a:moveTo>
                      <a:pt x="347358" y="1113006"/>
                    </a:moveTo>
                    <a:cubicBezTo>
                      <a:pt x="363165" y="1112195"/>
                      <a:pt x="377351" y="1113817"/>
                      <a:pt x="390322" y="1116248"/>
                    </a:cubicBezTo>
                    <a:cubicBezTo>
                      <a:pt x="396807" y="1117464"/>
                      <a:pt x="402887" y="1119086"/>
                      <a:pt x="408561" y="1121112"/>
                    </a:cubicBezTo>
                    <a:cubicBezTo>
                      <a:pt x="414236" y="1122733"/>
                      <a:pt x="419910" y="1124760"/>
                      <a:pt x="424774" y="1126787"/>
                    </a:cubicBezTo>
                    <a:cubicBezTo>
                      <a:pt x="434907" y="1131245"/>
                      <a:pt x="443824" y="1135704"/>
                      <a:pt x="450715" y="1140162"/>
                    </a:cubicBezTo>
                    <a:cubicBezTo>
                      <a:pt x="458010" y="1144621"/>
                      <a:pt x="463279" y="1148269"/>
                      <a:pt x="466927" y="1150701"/>
                    </a:cubicBezTo>
                    <a:cubicBezTo>
                      <a:pt x="455983" y="1167319"/>
                      <a:pt x="442202" y="1181505"/>
                      <a:pt x="425990" y="1192448"/>
                    </a:cubicBezTo>
                    <a:cubicBezTo>
                      <a:pt x="391538" y="1215552"/>
                      <a:pt x="349385" y="1218794"/>
                      <a:pt x="312500" y="1211498"/>
                    </a:cubicBezTo>
                    <a:cubicBezTo>
                      <a:pt x="275616" y="1204203"/>
                      <a:pt x="244002" y="1187584"/>
                      <a:pt x="227789" y="1176641"/>
                    </a:cubicBezTo>
                    <a:cubicBezTo>
                      <a:pt x="230221" y="1172993"/>
                      <a:pt x="234679" y="1166913"/>
                      <a:pt x="240759" y="1160428"/>
                    </a:cubicBezTo>
                    <a:cubicBezTo>
                      <a:pt x="258998" y="1140162"/>
                      <a:pt x="295477" y="1115032"/>
                      <a:pt x="347358" y="1113006"/>
                    </a:cubicBezTo>
                    <a:close/>
                    <a:moveTo>
                      <a:pt x="239543" y="1001137"/>
                    </a:moveTo>
                    <a:cubicBezTo>
                      <a:pt x="269537" y="1007217"/>
                      <a:pt x="291829" y="1020187"/>
                      <a:pt x="309258" y="1032753"/>
                    </a:cubicBezTo>
                    <a:cubicBezTo>
                      <a:pt x="317770" y="1039238"/>
                      <a:pt x="324660" y="1045723"/>
                      <a:pt x="330740" y="1051397"/>
                    </a:cubicBezTo>
                    <a:cubicBezTo>
                      <a:pt x="335604" y="1057072"/>
                      <a:pt x="339657" y="1062341"/>
                      <a:pt x="342494" y="1065583"/>
                    </a:cubicBezTo>
                    <a:cubicBezTo>
                      <a:pt x="327903" y="1078554"/>
                      <a:pt x="312095" y="1088281"/>
                      <a:pt x="294261" y="1094361"/>
                    </a:cubicBezTo>
                    <a:cubicBezTo>
                      <a:pt x="284939" y="1097604"/>
                      <a:pt x="275211" y="1099630"/>
                      <a:pt x="265483" y="1100846"/>
                    </a:cubicBezTo>
                    <a:cubicBezTo>
                      <a:pt x="255756" y="1101657"/>
                      <a:pt x="246434" y="1101657"/>
                      <a:pt x="237111" y="1100441"/>
                    </a:cubicBezTo>
                    <a:cubicBezTo>
                      <a:pt x="218061" y="1098414"/>
                      <a:pt x="200227" y="1092740"/>
                      <a:pt x="183609" y="1085039"/>
                    </a:cubicBezTo>
                    <a:cubicBezTo>
                      <a:pt x="167396" y="1077338"/>
                      <a:pt x="152399" y="1067610"/>
                      <a:pt x="140240" y="1058288"/>
                    </a:cubicBezTo>
                    <a:cubicBezTo>
                      <a:pt x="128486" y="1048560"/>
                      <a:pt x="118758" y="1039643"/>
                      <a:pt x="112273" y="1032753"/>
                    </a:cubicBezTo>
                    <a:cubicBezTo>
                      <a:pt x="115515" y="1029915"/>
                      <a:pt x="120785" y="1025051"/>
                      <a:pt x="128080" y="1020593"/>
                    </a:cubicBezTo>
                    <a:cubicBezTo>
                      <a:pt x="150373" y="1005596"/>
                      <a:pt x="190499" y="990599"/>
                      <a:pt x="239543" y="1001137"/>
                    </a:cubicBezTo>
                    <a:close/>
                    <a:moveTo>
                      <a:pt x="540696" y="972360"/>
                    </a:moveTo>
                    <a:cubicBezTo>
                      <a:pt x="562988" y="984114"/>
                      <a:pt x="580012" y="1001138"/>
                      <a:pt x="593793" y="1023025"/>
                    </a:cubicBezTo>
                    <a:cubicBezTo>
                      <a:pt x="607574" y="1044912"/>
                      <a:pt x="617301" y="1072068"/>
                      <a:pt x="620949" y="1103684"/>
                    </a:cubicBezTo>
                    <a:cubicBezTo>
                      <a:pt x="623381" y="1124760"/>
                      <a:pt x="622570" y="1147863"/>
                      <a:pt x="617707" y="1171777"/>
                    </a:cubicBezTo>
                    <a:cubicBezTo>
                      <a:pt x="606357" y="1169750"/>
                      <a:pt x="586091" y="1163671"/>
                      <a:pt x="566636" y="1148269"/>
                    </a:cubicBezTo>
                    <a:cubicBezTo>
                      <a:pt x="547181" y="1133677"/>
                      <a:pt x="529347" y="1108953"/>
                      <a:pt x="524078" y="1074095"/>
                    </a:cubicBezTo>
                    <a:cubicBezTo>
                      <a:pt x="517998" y="1033969"/>
                      <a:pt x="529753" y="997490"/>
                      <a:pt x="540696" y="972360"/>
                    </a:cubicBezTo>
                    <a:close/>
                    <a:moveTo>
                      <a:pt x="451525" y="910346"/>
                    </a:moveTo>
                    <a:cubicBezTo>
                      <a:pt x="469359" y="927369"/>
                      <a:pt x="481519" y="947230"/>
                      <a:pt x="488409" y="971549"/>
                    </a:cubicBezTo>
                    <a:cubicBezTo>
                      <a:pt x="492057" y="983709"/>
                      <a:pt x="494083" y="996679"/>
                      <a:pt x="494894" y="1010460"/>
                    </a:cubicBezTo>
                    <a:cubicBezTo>
                      <a:pt x="495705" y="1024241"/>
                      <a:pt x="494894" y="1038832"/>
                      <a:pt x="492867" y="1053829"/>
                    </a:cubicBezTo>
                    <a:cubicBezTo>
                      <a:pt x="489625" y="1074500"/>
                      <a:pt x="482734" y="1095577"/>
                      <a:pt x="471791" y="1116653"/>
                    </a:cubicBezTo>
                    <a:cubicBezTo>
                      <a:pt x="466927" y="1114221"/>
                      <a:pt x="460037" y="1110168"/>
                      <a:pt x="452335" y="1104494"/>
                    </a:cubicBezTo>
                    <a:cubicBezTo>
                      <a:pt x="445040" y="1098414"/>
                      <a:pt x="437339" y="1091118"/>
                      <a:pt x="430043" y="1081391"/>
                    </a:cubicBezTo>
                    <a:cubicBezTo>
                      <a:pt x="416262" y="1061935"/>
                      <a:pt x="405318" y="1034779"/>
                      <a:pt x="409777" y="1000732"/>
                    </a:cubicBezTo>
                    <a:cubicBezTo>
                      <a:pt x="414236" y="962227"/>
                      <a:pt x="434907" y="931017"/>
                      <a:pt x="451525" y="910346"/>
                    </a:cubicBezTo>
                    <a:close/>
                    <a:moveTo>
                      <a:pt x="82280" y="852791"/>
                    </a:moveTo>
                    <a:cubicBezTo>
                      <a:pt x="105383" y="850359"/>
                      <a:pt x="132540" y="853196"/>
                      <a:pt x="161722" y="866977"/>
                    </a:cubicBezTo>
                    <a:cubicBezTo>
                      <a:pt x="175098" y="873462"/>
                      <a:pt x="186041" y="880758"/>
                      <a:pt x="195769" y="888864"/>
                    </a:cubicBezTo>
                    <a:cubicBezTo>
                      <a:pt x="200633" y="892917"/>
                      <a:pt x="204686" y="896970"/>
                      <a:pt x="208739" y="901024"/>
                    </a:cubicBezTo>
                    <a:cubicBezTo>
                      <a:pt x="212792" y="905077"/>
                      <a:pt x="216440" y="909130"/>
                      <a:pt x="219683" y="913183"/>
                    </a:cubicBezTo>
                    <a:cubicBezTo>
                      <a:pt x="222925" y="917236"/>
                      <a:pt x="225763" y="921290"/>
                      <a:pt x="228195" y="924937"/>
                    </a:cubicBezTo>
                    <a:cubicBezTo>
                      <a:pt x="231032" y="928585"/>
                      <a:pt x="233058" y="932233"/>
                      <a:pt x="235085" y="935476"/>
                    </a:cubicBezTo>
                    <a:cubicBezTo>
                      <a:pt x="239138" y="941961"/>
                      <a:pt x="241570" y="947635"/>
                      <a:pt x="243191" y="951689"/>
                    </a:cubicBezTo>
                    <a:cubicBezTo>
                      <a:pt x="226573" y="960200"/>
                      <a:pt x="209144" y="965469"/>
                      <a:pt x="190905" y="967091"/>
                    </a:cubicBezTo>
                    <a:cubicBezTo>
                      <a:pt x="171450" y="968712"/>
                      <a:pt x="152805" y="965875"/>
                      <a:pt x="135782" y="959389"/>
                    </a:cubicBezTo>
                    <a:cubicBezTo>
                      <a:pt x="118353" y="953310"/>
                      <a:pt x="102951" y="943582"/>
                      <a:pt x="89170" y="932638"/>
                    </a:cubicBezTo>
                    <a:cubicBezTo>
                      <a:pt x="75389" y="921695"/>
                      <a:pt x="64446" y="909130"/>
                      <a:pt x="54718" y="897781"/>
                    </a:cubicBezTo>
                    <a:cubicBezTo>
                      <a:pt x="45801" y="886027"/>
                      <a:pt x="38910" y="875083"/>
                      <a:pt x="34452" y="867382"/>
                    </a:cubicBezTo>
                    <a:cubicBezTo>
                      <a:pt x="42153" y="862924"/>
                      <a:pt x="59582" y="855222"/>
                      <a:pt x="82280" y="852791"/>
                    </a:cubicBezTo>
                    <a:close/>
                    <a:moveTo>
                      <a:pt x="387890" y="836983"/>
                    </a:moveTo>
                    <a:cubicBezTo>
                      <a:pt x="400860" y="857654"/>
                      <a:pt x="407750" y="879542"/>
                      <a:pt x="408966" y="904266"/>
                    </a:cubicBezTo>
                    <a:cubicBezTo>
                      <a:pt x="409372" y="910346"/>
                      <a:pt x="408966" y="916831"/>
                      <a:pt x="408561" y="923316"/>
                    </a:cubicBezTo>
                    <a:cubicBezTo>
                      <a:pt x="408156" y="929801"/>
                      <a:pt x="407345" y="936286"/>
                      <a:pt x="406129" y="942771"/>
                    </a:cubicBezTo>
                    <a:cubicBezTo>
                      <a:pt x="403697" y="956147"/>
                      <a:pt x="399644" y="969522"/>
                      <a:pt x="393970" y="983303"/>
                    </a:cubicBezTo>
                    <a:cubicBezTo>
                      <a:pt x="385863" y="1001948"/>
                      <a:pt x="374514" y="1020187"/>
                      <a:pt x="359518" y="1037616"/>
                    </a:cubicBezTo>
                    <a:cubicBezTo>
                      <a:pt x="355465" y="1033968"/>
                      <a:pt x="349790" y="1028699"/>
                      <a:pt x="344115" y="1021403"/>
                    </a:cubicBezTo>
                    <a:cubicBezTo>
                      <a:pt x="338441" y="1014108"/>
                      <a:pt x="333172" y="1005190"/>
                      <a:pt x="328713" y="994652"/>
                    </a:cubicBezTo>
                    <a:cubicBezTo>
                      <a:pt x="320201" y="973170"/>
                      <a:pt x="316553" y="945203"/>
                      <a:pt x="328308" y="913588"/>
                    </a:cubicBezTo>
                    <a:cubicBezTo>
                      <a:pt x="341278" y="877920"/>
                      <a:pt x="368029" y="852791"/>
                      <a:pt x="387890" y="836983"/>
                    </a:cubicBezTo>
                    <a:close/>
                    <a:moveTo>
                      <a:pt x="340062" y="743760"/>
                    </a:moveTo>
                    <a:cubicBezTo>
                      <a:pt x="347358" y="766053"/>
                      <a:pt x="348574" y="788751"/>
                      <a:pt x="343710" y="812259"/>
                    </a:cubicBezTo>
                    <a:cubicBezTo>
                      <a:pt x="342494" y="817934"/>
                      <a:pt x="340873" y="824013"/>
                      <a:pt x="338846" y="830093"/>
                    </a:cubicBezTo>
                    <a:cubicBezTo>
                      <a:pt x="336820" y="836173"/>
                      <a:pt x="334793" y="841847"/>
                      <a:pt x="331956" y="847927"/>
                    </a:cubicBezTo>
                    <a:cubicBezTo>
                      <a:pt x="326281" y="859681"/>
                      <a:pt x="318986" y="871841"/>
                      <a:pt x="310474" y="883190"/>
                    </a:cubicBezTo>
                    <a:cubicBezTo>
                      <a:pt x="298720" y="898592"/>
                      <a:pt x="283318" y="913184"/>
                      <a:pt x="264673" y="925343"/>
                    </a:cubicBezTo>
                    <a:cubicBezTo>
                      <a:pt x="261835" y="920885"/>
                      <a:pt x="257782" y="914400"/>
                      <a:pt x="254135" y="906293"/>
                    </a:cubicBezTo>
                    <a:cubicBezTo>
                      <a:pt x="250892" y="898187"/>
                      <a:pt x="247649" y="888459"/>
                      <a:pt x="246028" y="877110"/>
                    </a:cubicBezTo>
                    <a:cubicBezTo>
                      <a:pt x="243191" y="854818"/>
                      <a:pt x="246434" y="827661"/>
                      <a:pt x="265078" y="800910"/>
                    </a:cubicBezTo>
                    <a:cubicBezTo>
                      <a:pt x="286560" y="770916"/>
                      <a:pt x="317770" y="753488"/>
                      <a:pt x="340062" y="743760"/>
                    </a:cubicBezTo>
                    <a:close/>
                    <a:moveTo>
                      <a:pt x="18239" y="684178"/>
                    </a:moveTo>
                    <a:cubicBezTo>
                      <a:pt x="30804" y="682962"/>
                      <a:pt x="47017" y="683367"/>
                      <a:pt x="64851" y="688231"/>
                    </a:cubicBezTo>
                    <a:cubicBezTo>
                      <a:pt x="82685" y="693095"/>
                      <a:pt x="100925" y="702012"/>
                      <a:pt x="119164" y="717009"/>
                    </a:cubicBezTo>
                    <a:cubicBezTo>
                      <a:pt x="130107" y="726331"/>
                      <a:pt x="138619" y="736059"/>
                      <a:pt x="145915" y="745381"/>
                    </a:cubicBezTo>
                    <a:cubicBezTo>
                      <a:pt x="149563" y="750245"/>
                      <a:pt x="152400" y="755109"/>
                      <a:pt x="155237" y="759973"/>
                    </a:cubicBezTo>
                    <a:cubicBezTo>
                      <a:pt x="158074" y="764837"/>
                      <a:pt x="160506" y="769295"/>
                      <a:pt x="162533" y="773754"/>
                    </a:cubicBezTo>
                    <a:cubicBezTo>
                      <a:pt x="166586" y="783076"/>
                      <a:pt x="169424" y="791588"/>
                      <a:pt x="171855" y="798883"/>
                    </a:cubicBezTo>
                    <a:cubicBezTo>
                      <a:pt x="173882" y="806179"/>
                      <a:pt x="175098" y="812259"/>
                      <a:pt x="175503" y="816312"/>
                    </a:cubicBezTo>
                    <a:cubicBezTo>
                      <a:pt x="157669" y="820365"/>
                      <a:pt x="140240" y="821176"/>
                      <a:pt x="122812" y="818339"/>
                    </a:cubicBezTo>
                    <a:cubicBezTo>
                      <a:pt x="104167" y="815096"/>
                      <a:pt x="87549" y="807800"/>
                      <a:pt x="72957" y="797668"/>
                    </a:cubicBezTo>
                    <a:cubicBezTo>
                      <a:pt x="57961" y="787535"/>
                      <a:pt x="45801" y="774969"/>
                      <a:pt x="35668" y="761594"/>
                    </a:cubicBezTo>
                    <a:cubicBezTo>
                      <a:pt x="25130" y="748219"/>
                      <a:pt x="17834" y="733627"/>
                      <a:pt x="11754" y="720657"/>
                    </a:cubicBezTo>
                    <a:cubicBezTo>
                      <a:pt x="6080" y="707687"/>
                      <a:pt x="2432" y="695932"/>
                      <a:pt x="0" y="687421"/>
                    </a:cubicBezTo>
                    <a:cubicBezTo>
                      <a:pt x="4053" y="686205"/>
                      <a:pt x="10538" y="684989"/>
                      <a:pt x="18239" y="684178"/>
                    </a:cubicBezTo>
                    <a:close/>
                    <a:moveTo>
                      <a:pt x="317770" y="647294"/>
                    </a:moveTo>
                    <a:cubicBezTo>
                      <a:pt x="319797" y="670397"/>
                      <a:pt x="315339" y="692285"/>
                      <a:pt x="305611" y="713361"/>
                    </a:cubicBezTo>
                    <a:cubicBezTo>
                      <a:pt x="300341" y="723899"/>
                      <a:pt x="294262" y="734032"/>
                      <a:pt x="286155" y="744165"/>
                    </a:cubicBezTo>
                    <a:cubicBezTo>
                      <a:pt x="278049" y="754298"/>
                      <a:pt x="268727" y="763621"/>
                      <a:pt x="257783" y="772132"/>
                    </a:cubicBezTo>
                    <a:cubicBezTo>
                      <a:pt x="243192" y="783887"/>
                      <a:pt x="225357" y="794020"/>
                      <a:pt x="205091" y="801315"/>
                    </a:cubicBezTo>
                    <a:cubicBezTo>
                      <a:pt x="203471" y="796451"/>
                      <a:pt x="201444" y="789561"/>
                      <a:pt x="199823" y="781049"/>
                    </a:cubicBezTo>
                    <a:cubicBezTo>
                      <a:pt x="198606" y="772538"/>
                      <a:pt x="198201" y="762405"/>
                      <a:pt x="199012" y="751866"/>
                    </a:cubicBezTo>
                    <a:cubicBezTo>
                      <a:pt x="200228" y="740923"/>
                      <a:pt x="203471" y="729574"/>
                      <a:pt x="208739" y="718225"/>
                    </a:cubicBezTo>
                    <a:cubicBezTo>
                      <a:pt x="214819" y="706471"/>
                      <a:pt x="222520" y="695122"/>
                      <a:pt x="234275" y="684989"/>
                    </a:cubicBezTo>
                    <a:cubicBezTo>
                      <a:pt x="261431" y="661075"/>
                      <a:pt x="293856" y="651753"/>
                      <a:pt x="317770" y="647294"/>
                    </a:cubicBezTo>
                    <a:close/>
                    <a:moveTo>
                      <a:pt x="318581" y="547181"/>
                    </a:moveTo>
                    <a:cubicBezTo>
                      <a:pt x="315338" y="569879"/>
                      <a:pt x="306016" y="589334"/>
                      <a:pt x="291830" y="607168"/>
                    </a:cubicBezTo>
                    <a:cubicBezTo>
                      <a:pt x="277644" y="624597"/>
                      <a:pt x="257783" y="640404"/>
                      <a:pt x="233464" y="651753"/>
                    </a:cubicBezTo>
                    <a:cubicBezTo>
                      <a:pt x="216846" y="659454"/>
                      <a:pt x="198201" y="664723"/>
                      <a:pt x="177125" y="666750"/>
                    </a:cubicBezTo>
                    <a:cubicBezTo>
                      <a:pt x="176314" y="656617"/>
                      <a:pt x="175908" y="638783"/>
                      <a:pt x="183204" y="618922"/>
                    </a:cubicBezTo>
                    <a:cubicBezTo>
                      <a:pt x="186852" y="609195"/>
                      <a:pt x="192526" y="599062"/>
                      <a:pt x="200228" y="589334"/>
                    </a:cubicBezTo>
                    <a:cubicBezTo>
                      <a:pt x="208334" y="580012"/>
                      <a:pt x="218467" y="571095"/>
                      <a:pt x="231843" y="563799"/>
                    </a:cubicBezTo>
                    <a:cubicBezTo>
                      <a:pt x="262242" y="547586"/>
                      <a:pt x="294667" y="545965"/>
                      <a:pt x="318581" y="547181"/>
                    </a:cubicBezTo>
                    <a:close/>
                    <a:moveTo>
                      <a:pt x="10538" y="506243"/>
                    </a:moveTo>
                    <a:cubicBezTo>
                      <a:pt x="19050" y="506243"/>
                      <a:pt x="36884" y="507459"/>
                      <a:pt x="56744" y="515565"/>
                    </a:cubicBezTo>
                    <a:cubicBezTo>
                      <a:pt x="76605" y="523672"/>
                      <a:pt x="98087" y="537858"/>
                      <a:pt x="115516" y="562177"/>
                    </a:cubicBezTo>
                    <a:cubicBezTo>
                      <a:pt x="131729" y="584470"/>
                      <a:pt x="139024" y="606762"/>
                      <a:pt x="142267" y="625812"/>
                    </a:cubicBezTo>
                    <a:cubicBezTo>
                      <a:pt x="145104" y="644862"/>
                      <a:pt x="145104" y="660670"/>
                      <a:pt x="144293" y="668776"/>
                    </a:cubicBezTo>
                    <a:cubicBezTo>
                      <a:pt x="126865" y="668371"/>
                      <a:pt x="110247" y="664723"/>
                      <a:pt x="94845" y="657832"/>
                    </a:cubicBezTo>
                    <a:cubicBezTo>
                      <a:pt x="61203" y="643241"/>
                      <a:pt x="39721" y="614058"/>
                      <a:pt x="26751" y="584064"/>
                    </a:cubicBezTo>
                    <a:cubicBezTo>
                      <a:pt x="20266" y="569067"/>
                      <a:pt x="16618" y="554071"/>
                      <a:pt x="14186" y="540290"/>
                    </a:cubicBezTo>
                    <a:cubicBezTo>
                      <a:pt x="12159" y="526914"/>
                      <a:pt x="10944" y="514755"/>
                      <a:pt x="10538" y="506243"/>
                    </a:cubicBezTo>
                    <a:close/>
                    <a:moveTo>
                      <a:pt x="304040" y="441190"/>
                    </a:moveTo>
                    <a:cubicBezTo>
                      <a:pt x="318480" y="442406"/>
                      <a:pt x="331552" y="445446"/>
                      <a:pt x="342495" y="448688"/>
                    </a:cubicBezTo>
                    <a:cubicBezTo>
                      <a:pt x="334388" y="469359"/>
                      <a:pt x="321013" y="485977"/>
                      <a:pt x="303584" y="499353"/>
                    </a:cubicBezTo>
                    <a:cubicBezTo>
                      <a:pt x="286155" y="512728"/>
                      <a:pt x="263863" y="522861"/>
                      <a:pt x="238733" y="528130"/>
                    </a:cubicBezTo>
                    <a:cubicBezTo>
                      <a:pt x="221304" y="531373"/>
                      <a:pt x="202660" y="532184"/>
                      <a:pt x="182799" y="528941"/>
                    </a:cubicBezTo>
                    <a:cubicBezTo>
                      <a:pt x="183610" y="524077"/>
                      <a:pt x="184826" y="517592"/>
                      <a:pt x="187258" y="509891"/>
                    </a:cubicBezTo>
                    <a:cubicBezTo>
                      <a:pt x="189690" y="502190"/>
                      <a:pt x="194148" y="494083"/>
                      <a:pt x="199417" y="485572"/>
                    </a:cubicBezTo>
                    <a:cubicBezTo>
                      <a:pt x="205092" y="477060"/>
                      <a:pt x="212793" y="468954"/>
                      <a:pt x="222115" y="461658"/>
                    </a:cubicBezTo>
                    <a:cubicBezTo>
                      <a:pt x="231843" y="454767"/>
                      <a:pt x="243597" y="448688"/>
                      <a:pt x="257378" y="444635"/>
                    </a:cubicBezTo>
                    <a:cubicBezTo>
                      <a:pt x="273793" y="440582"/>
                      <a:pt x="289601" y="439974"/>
                      <a:pt x="304040" y="441190"/>
                    </a:cubicBezTo>
                    <a:close/>
                    <a:moveTo>
                      <a:pt x="305611" y="342089"/>
                    </a:moveTo>
                    <a:cubicBezTo>
                      <a:pt x="338036" y="340873"/>
                      <a:pt x="366409" y="353438"/>
                      <a:pt x="385053" y="363571"/>
                    </a:cubicBezTo>
                    <a:cubicBezTo>
                      <a:pt x="372488" y="380999"/>
                      <a:pt x="357086" y="394780"/>
                      <a:pt x="337226" y="403292"/>
                    </a:cubicBezTo>
                    <a:cubicBezTo>
                      <a:pt x="327903" y="407751"/>
                      <a:pt x="317365" y="411398"/>
                      <a:pt x="305611" y="413425"/>
                    </a:cubicBezTo>
                    <a:cubicBezTo>
                      <a:pt x="294667" y="415857"/>
                      <a:pt x="282508" y="416668"/>
                      <a:pt x="269942" y="416262"/>
                    </a:cubicBezTo>
                    <a:cubicBezTo>
                      <a:pt x="252919" y="415452"/>
                      <a:pt x="235085" y="412209"/>
                      <a:pt x="217251" y="405319"/>
                    </a:cubicBezTo>
                    <a:cubicBezTo>
                      <a:pt x="218872" y="400860"/>
                      <a:pt x="221710" y="394780"/>
                      <a:pt x="225763" y="388295"/>
                    </a:cubicBezTo>
                    <a:cubicBezTo>
                      <a:pt x="229816" y="381810"/>
                      <a:pt x="235085" y="374514"/>
                      <a:pt x="242381" y="368029"/>
                    </a:cubicBezTo>
                    <a:cubicBezTo>
                      <a:pt x="249271" y="361139"/>
                      <a:pt x="258189" y="355059"/>
                      <a:pt x="268727" y="350601"/>
                    </a:cubicBezTo>
                    <a:cubicBezTo>
                      <a:pt x="279265" y="345737"/>
                      <a:pt x="291425" y="342900"/>
                      <a:pt x="305611" y="342089"/>
                    </a:cubicBezTo>
                    <a:close/>
                    <a:moveTo>
                      <a:pt x="63635" y="334388"/>
                    </a:moveTo>
                    <a:cubicBezTo>
                      <a:pt x="67283" y="335199"/>
                      <a:pt x="72957" y="337225"/>
                      <a:pt x="79848" y="339657"/>
                    </a:cubicBezTo>
                    <a:cubicBezTo>
                      <a:pt x="101330" y="348574"/>
                      <a:pt x="132945" y="370462"/>
                      <a:pt x="148752" y="410993"/>
                    </a:cubicBezTo>
                    <a:cubicBezTo>
                      <a:pt x="158885" y="435718"/>
                      <a:pt x="160506" y="458010"/>
                      <a:pt x="158885" y="476655"/>
                    </a:cubicBezTo>
                    <a:cubicBezTo>
                      <a:pt x="158480" y="485977"/>
                      <a:pt x="156859" y="494489"/>
                      <a:pt x="155237" y="501380"/>
                    </a:cubicBezTo>
                    <a:cubicBezTo>
                      <a:pt x="153616" y="508270"/>
                      <a:pt x="151995" y="513945"/>
                      <a:pt x="150779" y="517592"/>
                    </a:cubicBezTo>
                    <a:cubicBezTo>
                      <a:pt x="134566" y="512728"/>
                      <a:pt x="119974" y="505433"/>
                      <a:pt x="107004" y="495300"/>
                    </a:cubicBezTo>
                    <a:cubicBezTo>
                      <a:pt x="79442" y="473413"/>
                      <a:pt x="65662" y="441392"/>
                      <a:pt x="60798" y="410588"/>
                    </a:cubicBezTo>
                    <a:cubicBezTo>
                      <a:pt x="55934" y="379784"/>
                      <a:pt x="59987" y="350601"/>
                      <a:pt x="63635" y="334388"/>
                    </a:cubicBezTo>
                    <a:close/>
                    <a:moveTo>
                      <a:pt x="369651" y="258594"/>
                    </a:moveTo>
                    <a:cubicBezTo>
                      <a:pt x="400455" y="263457"/>
                      <a:pt x="424774" y="280481"/>
                      <a:pt x="440582" y="293856"/>
                    </a:cubicBezTo>
                    <a:cubicBezTo>
                      <a:pt x="425585" y="308448"/>
                      <a:pt x="407751" y="317770"/>
                      <a:pt x="387485" y="322634"/>
                    </a:cubicBezTo>
                    <a:cubicBezTo>
                      <a:pt x="367624" y="327498"/>
                      <a:pt x="344521" y="327498"/>
                      <a:pt x="321013" y="321418"/>
                    </a:cubicBezTo>
                    <a:cubicBezTo>
                      <a:pt x="305205" y="317365"/>
                      <a:pt x="289398" y="310474"/>
                      <a:pt x="273590" y="300342"/>
                    </a:cubicBezTo>
                    <a:cubicBezTo>
                      <a:pt x="276022" y="296288"/>
                      <a:pt x="280075" y="291424"/>
                      <a:pt x="284939" y="286155"/>
                    </a:cubicBezTo>
                    <a:cubicBezTo>
                      <a:pt x="290208" y="280886"/>
                      <a:pt x="297099" y="275212"/>
                      <a:pt x="304800" y="270348"/>
                    </a:cubicBezTo>
                    <a:cubicBezTo>
                      <a:pt x="321013" y="260620"/>
                      <a:pt x="342899" y="254135"/>
                      <a:pt x="369651" y="258594"/>
                    </a:cubicBezTo>
                    <a:close/>
                    <a:moveTo>
                      <a:pt x="149157" y="190905"/>
                    </a:moveTo>
                    <a:cubicBezTo>
                      <a:pt x="156453" y="194553"/>
                      <a:pt x="170639" y="203470"/>
                      <a:pt x="183609" y="218467"/>
                    </a:cubicBezTo>
                    <a:cubicBezTo>
                      <a:pt x="196579" y="233464"/>
                      <a:pt x="207929" y="254135"/>
                      <a:pt x="212387" y="281696"/>
                    </a:cubicBezTo>
                    <a:cubicBezTo>
                      <a:pt x="216440" y="306826"/>
                      <a:pt x="212792" y="328308"/>
                      <a:pt x="207523" y="345737"/>
                    </a:cubicBezTo>
                    <a:cubicBezTo>
                      <a:pt x="201849" y="362760"/>
                      <a:pt x="194958" y="375730"/>
                      <a:pt x="190905" y="382216"/>
                    </a:cubicBezTo>
                    <a:cubicBezTo>
                      <a:pt x="176719" y="374109"/>
                      <a:pt x="164559" y="363976"/>
                      <a:pt x="154832" y="351411"/>
                    </a:cubicBezTo>
                    <a:cubicBezTo>
                      <a:pt x="133755" y="325066"/>
                      <a:pt x="128080" y="291829"/>
                      <a:pt x="130107" y="261836"/>
                    </a:cubicBezTo>
                    <a:cubicBezTo>
                      <a:pt x="131323" y="246839"/>
                      <a:pt x="134566" y="233058"/>
                      <a:pt x="137808" y="220493"/>
                    </a:cubicBezTo>
                    <a:cubicBezTo>
                      <a:pt x="141456" y="208334"/>
                      <a:pt x="145915" y="198201"/>
                      <a:pt x="149157" y="190905"/>
                    </a:cubicBezTo>
                    <a:close/>
                    <a:moveTo>
                      <a:pt x="416263" y="182799"/>
                    </a:moveTo>
                    <a:cubicBezTo>
                      <a:pt x="427206" y="182799"/>
                      <a:pt x="438556" y="184826"/>
                      <a:pt x="450715" y="189284"/>
                    </a:cubicBezTo>
                    <a:cubicBezTo>
                      <a:pt x="477871" y="199822"/>
                      <a:pt x="497732" y="220088"/>
                      <a:pt x="510297" y="235896"/>
                    </a:cubicBezTo>
                    <a:cubicBezTo>
                      <a:pt x="501785" y="241570"/>
                      <a:pt x="492463" y="245218"/>
                      <a:pt x="483141" y="248461"/>
                    </a:cubicBezTo>
                    <a:cubicBezTo>
                      <a:pt x="478277" y="250082"/>
                      <a:pt x="473818" y="250893"/>
                      <a:pt x="468549" y="251703"/>
                    </a:cubicBezTo>
                    <a:cubicBezTo>
                      <a:pt x="463685" y="252514"/>
                      <a:pt x="458822" y="252919"/>
                      <a:pt x="453957" y="253324"/>
                    </a:cubicBezTo>
                    <a:cubicBezTo>
                      <a:pt x="449094" y="253324"/>
                      <a:pt x="443824" y="253324"/>
                      <a:pt x="438556" y="252514"/>
                    </a:cubicBezTo>
                    <a:cubicBezTo>
                      <a:pt x="433286" y="252108"/>
                      <a:pt x="428423" y="251298"/>
                      <a:pt x="423153" y="250082"/>
                    </a:cubicBezTo>
                    <a:cubicBezTo>
                      <a:pt x="412615" y="247650"/>
                      <a:pt x="402077" y="244002"/>
                      <a:pt x="391538" y="238733"/>
                    </a:cubicBezTo>
                    <a:cubicBezTo>
                      <a:pt x="377758" y="231843"/>
                      <a:pt x="363977" y="222115"/>
                      <a:pt x="351412" y="209550"/>
                    </a:cubicBezTo>
                    <a:cubicBezTo>
                      <a:pt x="357492" y="203065"/>
                      <a:pt x="370057" y="193743"/>
                      <a:pt x="387080" y="187663"/>
                    </a:cubicBezTo>
                    <a:cubicBezTo>
                      <a:pt x="395591" y="184826"/>
                      <a:pt x="405724" y="183204"/>
                      <a:pt x="416263" y="182799"/>
                    </a:cubicBezTo>
                    <a:close/>
                    <a:moveTo>
                      <a:pt x="256162" y="79442"/>
                    </a:moveTo>
                    <a:cubicBezTo>
                      <a:pt x="262242" y="84306"/>
                      <a:pt x="273996" y="95655"/>
                      <a:pt x="282913" y="112273"/>
                    </a:cubicBezTo>
                    <a:cubicBezTo>
                      <a:pt x="291830" y="128891"/>
                      <a:pt x="298720" y="151183"/>
                      <a:pt x="297099" y="177529"/>
                    </a:cubicBezTo>
                    <a:cubicBezTo>
                      <a:pt x="296694" y="190094"/>
                      <a:pt x="294262" y="201038"/>
                      <a:pt x="291019" y="210360"/>
                    </a:cubicBezTo>
                    <a:cubicBezTo>
                      <a:pt x="287777" y="220088"/>
                      <a:pt x="284129" y="229005"/>
                      <a:pt x="279670" y="236301"/>
                    </a:cubicBezTo>
                    <a:cubicBezTo>
                      <a:pt x="270348" y="251703"/>
                      <a:pt x="260215" y="262241"/>
                      <a:pt x="255351" y="267510"/>
                    </a:cubicBezTo>
                    <a:cubicBezTo>
                      <a:pt x="244002" y="256972"/>
                      <a:pt x="234275" y="244812"/>
                      <a:pt x="228195" y="231031"/>
                    </a:cubicBezTo>
                    <a:cubicBezTo>
                      <a:pt x="214009" y="201848"/>
                      <a:pt x="215224" y="169423"/>
                      <a:pt x="223736" y="141861"/>
                    </a:cubicBezTo>
                    <a:cubicBezTo>
                      <a:pt x="231843" y="114299"/>
                      <a:pt x="246839" y="91602"/>
                      <a:pt x="256162" y="79442"/>
                    </a:cubicBezTo>
                    <a:close/>
                    <a:moveTo>
                      <a:pt x="371677" y="0"/>
                    </a:moveTo>
                    <a:cubicBezTo>
                      <a:pt x="374109" y="2432"/>
                      <a:pt x="376946" y="6890"/>
                      <a:pt x="380189" y="12160"/>
                    </a:cubicBezTo>
                    <a:cubicBezTo>
                      <a:pt x="391132" y="29994"/>
                      <a:pt x="402076" y="62419"/>
                      <a:pt x="391943" y="100114"/>
                    </a:cubicBezTo>
                    <a:cubicBezTo>
                      <a:pt x="389106" y="111463"/>
                      <a:pt x="385052" y="121596"/>
                      <a:pt x="379784" y="130107"/>
                    </a:cubicBezTo>
                    <a:cubicBezTo>
                      <a:pt x="374920" y="138619"/>
                      <a:pt x="369651" y="146320"/>
                      <a:pt x="363976" y="152400"/>
                    </a:cubicBezTo>
                    <a:cubicBezTo>
                      <a:pt x="353032" y="164560"/>
                      <a:pt x="342089" y="173071"/>
                      <a:pt x="336009" y="176719"/>
                    </a:cubicBezTo>
                    <a:cubicBezTo>
                      <a:pt x="327092" y="164560"/>
                      <a:pt x="321012" y="151589"/>
                      <a:pt x="317364" y="137403"/>
                    </a:cubicBezTo>
                    <a:cubicBezTo>
                      <a:pt x="309663" y="107004"/>
                      <a:pt x="316959" y="77011"/>
                      <a:pt x="329929" y="52691"/>
                    </a:cubicBezTo>
                    <a:cubicBezTo>
                      <a:pt x="342494" y="28372"/>
                      <a:pt x="360733" y="10133"/>
                      <a:pt x="371677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DEB392">
                      <a:alpha val="55000"/>
                    </a:srgbClr>
                  </a:gs>
                  <a:gs pos="75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 w="4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18" name="五角星 18">
                <a:extLst>
                  <a:ext uri="{FF2B5EF4-FFF2-40B4-BE49-F238E27FC236}">
                    <a16:creationId xmlns:a16="http://schemas.microsoft.com/office/drawing/2014/main" id="{257390FE-7222-FD2D-32AA-256BF2A2E82C}"/>
                  </a:ext>
                </a:extLst>
              </p:cNvPr>
              <p:cNvSpPr/>
              <p:nvPr/>
            </p:nvSpPr>
            <p:spPr>
              <a:xfrm>
                <a:off x="2020077" y="3323845"/>
                <a:ext cx="238856" cy="232119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19" name="五角星 21">
                <a:extLst>
                  <a:ext uri="{FF2B5EF4-FFF2-40B4-BE49-F238E27FC236}">
                    <a16:creationId xmlns:a16="http://schemas.microsoft.com/office/drawing/2014/main" id="{5B9EF8D7-1D5A-3F09-B3C1-98E62D87A69E}"/>
                  </a:ext>
                </a:extLst>
              </p:cNvPr>
              <p:cNvSpPr/>
              <p:nvPr/>
            </p:nvSpPr>
            <p:spPr>
              <a:xfrm>
                <a:off x="1792208" y="3323845"/>
                <a:ext cx="170003" cy="160445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20" name="五角星 22">
                <a:extLst>
                  <a:ext uri="{FF2B5EF4-FFF2-40B4-BE49-F238E27FC236}">
                    <a16:creationId xmlns:a16="http://schemas.microsoft.com/office/drawing/2014/main" id="{FEB26D01-7B2B-41BC-865E-FC552EF5F107}"/>
                  </a:ext>
                </a:extLst>
              </p:cNvPr>
              <p:cNvSpPr/>
              <p:nvPr/>
            </p:nvSpPr>
            <p:spPr>
              <a:xfrm>
                <a:off x="2316799" y="3323846"/>
                <a:ext cx="170003" cy="160445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21" name="任意多边形: 形状 32">
                <a:extLst>
                  <a:ext uri="{FF2B5EF4-FFF2-40B4-BE49-F238E27FC236}">
                    <a16:creationId xmlns:a16="http://schemas.microsoft.com/office/drawing/2014/main" id="{B2269FDA-5149-5F87-B81B-A53BA89FA5FD}"/>
                  </a:ext>
                </a:extLst>
              </p:cNvPr>
              <p:cNvSpPr/>
              <p:nvPr/>
            </p:nvSpPr>
            <p:spPr>
              <a:xfrm>
                <a:off x="825661" y="2511750"/>
                <a:ext cx="423855" cy="890544"/>
              </a:xfrm>
              <a:custGeom>
                <a:avLst/>
                <a:gdLst>
                  <a:gd name="connsiteX0" fmla="*/ 533399 w 622276"/>
                  <a:gd name="connsiteY0" fmla="*/ 1191637 h 1307437"/>
                  <a:gd name="connsiteX1" fmla="*/ 570689 w 622276"/>
                  <a:gd name="connsiteY1" fmla="*/ 1192854 h 1307437"/>
                  <a:gd name="connsiteX2" fmla="*/ 618516 w 622276"/>
                  <a:gd name="connsiteY2" fmla="*/ 1204608 h 1307437"/>
                  <a:gd name="connsiteX3" fmla="*/ 589333 w 622276"/>
                  <a:gd name="connsiteY3" fmla="*/ 1257299 h 1307437"/>
                  <a:gd name="connsiteX4" fmla="*/ 481519 w 622276"/>
                  <a:gd name="connsiteY4" fmla="*/ 1306748 h 1307437"/>
                  <a:gd name="connsiteX5" fmla="*/ 387890 w 622276"/>
                  <a:gd name="connsiteY5" fmla="*/ 1294994 h 1307437"/>
                  <a:gd name="connsiteX6" fmla="*/ 396402 w 622276"/>
                  <a:gd name="connsiteY6" fmla="*/ 1275133 h 1307437"/>
                  <a:gd name="connsiteX7" fmla="*/ 428827 w 622276"/>
                  <a:gd name="connsiteY7" fmla="*/ 1233791 h 1307437"/>
                  <a:gd name="connsiteX8" fmla="*/ 489625 w 622276"/>
                  <a:gd name="connsiteY8" fmla="*/ 1199744 h 1307437"/>
                  <a:gd name="connsiteX9" fmla="*/ 533399 w 622276"/>
                  <a:gd name="connsiteY9" fmla="*/ 1191637 h 1307437"/>
                  <a:gd name="connsiteX10" fmla="*/ 347358 w 622276"/>
                  <a:gd name="connsiteY10" fmla="*/ 1113006 h 1307437"/>
                  <a:gd name="connsiteX11" fmla="*/ 390322 w 622276"/>
                  <a:gd name="connsiteY11" fmla="*/ 1116248 h 1307437"/>
                  <a:gd name="connsiteX12" fmla="*/ 408561 w 622276"/>
                  <a:gd name="connsiteY12" fmla="*/ 1121112 h 1307437"/>
                  <a:gd name="connsiteX13" fmla="*/ 424774 w 622276"/>
                  <a:gd name="connsiteY13" fmla="*/ 1126787 h 1307437"/>
                  <a:gd name="connsiteX14" fmla="*/ 450715 w 622276"/>
                  <a:gd name="connsiteY14" fmla="*/ 1140162 h 1307437"/>
                  <a:gd name="connsiteX15" fmla="*/ 466927 w 622276"/>
                  <a:gd name="connsiteY15" fmla="*/ 1150701 h 1307437"/>
                  <a:gd name="connsiteX16" fmla="*/ 425990 w 622276"/>
                  <a:gd name="connsiteY16" fmla="*/ 1192448 h 1307437"/>
                  <a:gd name="connsiteX17" fmla="*/ 312500 w 622276"/>
                  <a:gd name="connsiteY17" fmla="*/ 1211498 h 1307437"/>
                  <a:gd name="connsiteX18" fmla="*/ 227789 w 622276"/>
                  <a:gd name="connsiteY18" fmla="*/ 1176641 h 1307437"/>
                  <a:gd name="connsiteX19" fmla="*/ 240759 w 622276"/>
                  <a:gd name="connsiteY19" fmla="*/ 1160428 h 1307437"/>
                  <a:gd name="connsiteX20" fmla="*/ 347358 w 622276"/>
                  <a:gd name="connsiteY20" fmla="*/ 1113006 h 1307437"/>
                  <a:gd name="connsiteX21" fmla="*/ 239543 w 622276"/>
                  <a:gd name="connsiteY21" fmla="*/ 1001137 h 1307437"/>
                  <a:gd name="connsiteX22" fmla="*/ 309258 w 622276"/>
                  <a:gd name="connsiteY22" fmla="*/ 1032753 h 1307437"/>
                  <a:gd name="connsiteX23" fmla="*/ 330740 w 622276"/>
                  <a:gd name="connsiteY23" fmla="*/ 1051397 h 1307437"/>
                  <a:gd name="connsiteX24" fmla="*/ 342494 w 622276"/>
                  <a:gd name="connsiteY24" fmla="*/ 1065583 h 1307437"/>
                  <a:gd name="connsiteX25" fmla="*/ 294261 w 622276"/>
                  <a:gd name="connsiteY25" fmla="*/ 1094361 h 1307437"/>
                  <a:gd name="connsiteX26" fmla="*/ 265483 w 622276"/>
                  <a:gd name="connsiteY26" fmla="*/ 1100846 h 1307437"/>
                  <a:gd name="connsiteX27" fmla="*/ 237111 w 622276"/>
                  <a:gd name="connsiteY27" fmla="*/ 1100441 h 1307437"/>
                  <a:gd name="connsiteX28" fmla="*/ 183609 w 622276"/>
                  <a:gd name="connsiteY28" fmla="*/ 1085039 h 1307437"/>
                  <a:gd name="connsiteX29" fmla="*/ 140240 w 622276"/>
                  <a:gd name="connsiteY29" fmla="*/ 1058288 h 1307437"/>
                  <a:gd name="connsiteX30" fmla="*/ 112273 w 622276"/>
                  <a:gd name="connsiteY30" fmla="*/ 1032753 h 1307437"/>
                  <a:gd name="connsiteX31" fmla="*/ 128080 w 622276"/>
                  <a:gd name="connsiteY31" fmla="*/ 1020593 h 1307437"/>
                  <a:gd name="connsiteX32" fmla="*/ 239543 w 622276"/>
                  <a:gd name="connsiteY32" fmla="*/ 1001137 h 1307437"/>
                  <a:gd name="connsiteX33" fmla="*/ 540696 w 622276"/>
                  <a:gd name="connsiteY33" fmla="*/ 972360 h 1307437"/>
                  <a:gd name="connsiteX34" fmla="*/ 593793 w 622276"/>
                  <a:gd name="connsiteY34" fmla="*/ 1023025 h 1307437"/>
                  <a:gd name="connsiteX35" fmla="*/ 620949 w 622276"/>
                  <a:gd name="connsiteY35" fmla="*/ 1103684 h 1307437"/>
                  <a:gd name="connsiteX36" fmla="*/ 617707 w 622276"/>
                  <a:gd name="connsiteY36" fmla="*/ 1171777 h 1307437"/>
                  <a:gd name="connsiteX37" fmla="*/ 566636 w 622276"/>
                  <a:gd name="connsiteY37" fmla="*/ 1148269 h 1307437"/>
                  <a:gd name="connsiteX38" fmla="*/ 524078 w 622276"/>
                  <a:gd name="connsiteY38" fmla="*/ 1074095 h 1307437"/>
                  <a:gd name="connsiteX39" fmla="*/ 540696 w 622276"/>
                  <a:gd name="connsiteY39" fmla="*/ 972360 h 1307437"/>
                  <a:gd name="connsiteX40" fmla="*/ 451525 w 622276"/>
                  <a:gd name="connsiteY40" fmla="*/ 910346 h 1307437"/>
                  <a:gd name="connsiteX41" fmla="*/ 488409 w 622276"/>
                  <a:gd name="connsiteY41" fmla="*/ 971549 h 1307437"/>
                  <a:gd name="connsiteX42" fmla="*/ 494894 w 622276"/>
                  <a:gd name="connsiteY42" fmla="*/ 1010460 h 1307437"/>
                  <a:gd name="connsiteX43" fmla="*/ 492867 w 622276"/>
                  <a:gd name="connsiteY43" fmla="*/ 1053829 h 1307437"/>
                  <a:gd name="connsiteX44" fmla="*/ 471791 w 622276"/>
                  <a:gd name="connsiteY44" fmla="*/ 1116653 h 1307437"/>
                  <a:gd name="connsiteX45" fmla="*/ 452335 w 622276"/>
                  <a:gd name="connsiteY45" fmla="*/ 1104494 h 1307437"/>
                  <a:gd name="connsiteX46" fmla="*/ 430043 w 622276"/>
                  <a:gd name="connsiteY46" fmla="*/ 1081391 h 1307437"/>
                  <a:gd name="connsiteX47" fmla="*/ 409777 w 622276"/>
                  <a:gd name="connsiteY47" fmla="*/ 1000732 h 1307437"/>
                  <a:gd name="connsiteX48" fmla="*/ 451525 w 622276"/>
                  <a:gd name="connsiteY48" fmla="*/ 910346 h 1307437"/>
                  <a:gd name="connsiteX49" fmla="*/ 82280 w 622276"/>
                  <a:gd name="connsiteY49" fmla="*/ 852791 h 1307437"/>
                  <a:gd name="connsiteX50" fmla="*/ 161722 w 622276"/>
                  <a:gd name="connsiteY50" fmla="*/ 866977 h 1307437"/>
                  <a:gd name="connsiteX51" fmla="*/ 195769 w 622276"/>
                  <a:gd name="connsiteY51" fmla="*/ 888864 h 1307437"/>
                  <a:gd name="connsiteX52" fmla="*/ 208739 w 622276"/>
                  <a:gd name="connsiteY52" fmla="*/ 901024 h 1307437"/>
                  <a:gd name="connsiteX53" fmla="*/ 219683 w 622276"/>
                  <a:gd name="connsiteY53" fmla="*/ 913183 h 1307437"/>
                  <a:gd name="connsiteX54" fmla="*/ 228195 w 622276"/>
                  <a:gd name="connsiteY54" fmla="*/ 924937 h 1307437"/>
                  <a:gd name="connsiteX55" fmla="*/ 235085 w 622276"/>
                  <a:gd name="connsiteY55" fmla="*/ 935476 h 1307437"/>
                  <a:gd name="connsiteX56" fmla="*/ 243191 w 622276"/>
                  <a:gd name="connsiteY56" fmla="*/ 951689 h 1307437"/>
                  <a:gd name="connsiteX57" fmla="*/ 190905 w 622276"/>
                  <a:gd name="connsiteY57" fmla="*/ 967091 h 1307437"/>
                  <a:gd name="connsiteX58" fmla="*/ 135782 w 622276"/>
                  <a:gd name="connsiteY58" fmla="*/ 959389 h 1307437"/>
                  <a:gd name="connsiteX59" fmla="*/ 89170 w 622276"/>
                  <a:gd name="connsiteY59" fmla="*/ 932638 h 1307437"/>
                  <a:gd name="connsiteX60" fmla="*/ 54718 w 622276"/>
                  <a:gd name="connsiteY60" fmla="*/ 897781 h 1307437"/>
                  <a:gd name="connsiteX61" fmla="*/ 34452 w 622276"/>
                  <a:gd name="connsiteY61" fmla="*/ 867382 h 1307437"/>
                  <a:gd name="connsiteX62" fmla="*/ 82280 w 622276"/>
                  <a:gd name="connsiteY62" fmla="*/ 852791 h 1307437"/>
                  <a:gd name="connsiteX63" fmla="*/ 387890 w 622276"/>
                  <a:gd name="connsiteY63" fmla="*/ 836983 h 1307437"/>
                  <a:gd name="connsiteX64" fmla="*/ 408966 w 622276"/>
                  <a:gd name="connsiteY64" fmla="*/ 904266 h 1307437"/>
                  <a:gd name="connsiteX65" fmla="*/ 408561 w 622276"/>
                  <a:gd name="connsiteY65" fmla="*/ 923316 h 1307437"/>
                  <a:gd name="connsiteX66" fmla="*/ 406129 w 622276"/>
                  <a:gd name="connsiteY66" fmla="*/ 942771 h 1307437"/>
                  <a:gd name="connsiteX67" fmla="*/ 393970 w 622276"/>
                  <a:gd name="connsiteY67" fmla="*/ 983303 h 1307437"/>
                  <a:gd name="connsiteX68" fmla="*/ 359518 w 622276"/>
                  <a:gd name="connsiteY68" fmla="*/ 1037616 h 1307437"/>
                  <a:gd name="connsiteX69" fmla="*/ 344115 w 622276"/>
                  <a:gd name="connsiteY69" fmla="*/ 1021403 h 1307437"/>
                  <a:gd name="connsiteX70" fmla="*/ 328713 w 622276"/>
                  <a:gd name="connsiteY70" fmla="*/ 994652 h 1307437"/>
                  <a:gd name="connsiteX71" fmla="*/ 328308 w 622276"/>
                  <a:gd name="connsiteY71" fmla="*/ 913588 h 1307437"/>
                  <a:gd name="connsiteX72" fmla="*/ 387890 w 622276"/>
                  <a:gd name="connsiteY72" fmla="*/ 836983 h 1307437"/>
                  <a:gd name="connsiteX73" fmla="*/ 340062 w 622276"/>
                  <a:gd name="connsiteY73" fmla="*/ 743760 h 1307437"/>
                  <a:gd name="connsiteX74" fmla="*/ 343710 w 622276"/>
                  <a:gd name="connsiteY74" fmla="*/ 812259 h 1307437"/>
                  <a:gd name="connsiteX75" fmla="*/ 338846 w 622276"/>
                  <a:gd name="connsiteY75" fmla="*/ 830093 h 1307437"/>
                  <a:gd name="connsiteX76" fmla="*/ 331956 w 622276"/>
                  <a:gd name="connsiteY76" fmla="*/ 847927 h 1307437"/>
                  <a:gd name="connsiteX77" fmla="*/ 310474 w 622276"/>
                  <a:gd name="connsiteY77" fmla="*/ 883190 h 1307437"/>
                  <a:gd name="connsiteX78" fmla="*/ 264673 w 622276"/>
                  <a:gd name="connsiteY78" fmla="*/ 925343 h 1307437"/>
                  <a:gd name="connsiteX79" fmla="*/ 254135 w 622276"/>
                  <a:gd name="connsiteY79" fmla="*/ 906293 h 1307437"/>
                  <a:gd name="connsiteX80" fmla="*/ 246028 w 622276"/>
                  <a:gd name="connsiteY80" fmla="*/ 877110 h 1307437"/>
                  <a:gd name="connsiteX81" fmla="*/ 265078 w 622276"/>
                  <a:gd name="connsiteY81" fmla="*/ 800910 h 1307437"/>
                  <a:gd name="connsiteX82" fmla="*/ 340062 w 622276"/>
                  <a:gd name="connsiteY82" fmla="*/ 743760 h 1307437"/>
                  <a:gd name="connsiteX83" fmla="*/ 18239 w 622276"/>
                  <a:gd name="connsiteY83" fmla="*/ 684178 h 1307437"/>
                  <a:gd name="connsiteX84" fmla="*/ 64851 w 622276"/>
                  <a:gd name="connsiteY84" fmla="*/ 688231 h 1307437"/>
                  <a:gd name="connsiteX85" fmla="*/ 119164 w 622276"/>
                  <a:gd name="connsiteY85" fmla="*/ 717009 h 1307437"/>
                  <a:gd name="connsiteX86" fmla="*/ 145915 w 622276"/>
                  <a:gd name="connsiteY86" fmla="*/ 745381 h 1307437"/>
                  <a:gd name="connsiteX87" fmla="*/ 155237 w 622276"/>
                  <a:gd name="connsiteY87" fmla="*/ 759973 h 1307437"/>
                  <a:gd name="connsiteX88" fmla="*/ 162533 w 622276"/>
                  <a:gd name="connsiteY88" fmla="*/ 773754 h 1307437"/>
                  <a:gd name="connsiteX89" fmla="*/ 171855 w 622276"/>
                  <a:gd name="connsiteY89" fmla="*/ 798883 h 1307437"/>
                  <a:gd name="connsiteX90" fmla="*/ 175503 w 622276"/>
                  <a:gd name="connsiteY90" fmla="*/ 816312 h 1307437"/>
                  <a:gd name="connsiteX91" fmla="*/ 122812 w 622276"/>
                  <a:gd name="connsiteY91" fmla="*/ 818339 h 1307437"/>
                  <a:gd name="connsiteX92" fmla="*/ 72957 w 622276"/>
                  <a:gd name="connsiteY92" fmla="*/ 797668 h 1307437"/>
                  <a:gd name="connsiteX93" fmla="*/ 35668 w 622276"/>
                  <a:gd name="connsiteY93" fmla="*/ 761594 h 1307437"/>
                  <a:gd name="connsiteX94" fmla="*/ 11754 w 622276"/>
                  <a:gd name="connsiteY94" fmla="*/ 720657 h 1307437"/>
                  <a:gd name="connsiteX95" fmla="*/ 0 w 622276"/>
                  <a:gd name="connsiteY95" fmla="*/ 687421 h 1307437"/>
                  <a:gd name="connsiteX96" fmla="*/ 18239 w 622276"/>
                  <a:gd name="connsiteY96" fmla="*/ 684178 h 1307437"/>
                  <a:gd name="connsiteX97" fmla="*/ 317770 w 622276"/>
                  <a:gd name="connsiteY97" fmla="*/ 647294 h 1307437"/>
                  <a:gd name="connsiteX98" fmla="*/ 305611 w 622276"/>
                  <a:gd name="connsiteY98" fmla="*/ 713361 h 1307437"/>
                  <a:gd name="connsiteX99" fmla="*/ 286155 w 622276"/>
                  <a:gd name="connsiteY99" fmla="*/ 744165 h 1307437"/>
                  <a:gd name="connsiteX100" fmla="*/ 257783 w 622276"/>
                  <a:gd name="connsiteY100" fmla="*/ 772132 h 1307437"/>
                  <a:gd name="connsiteX101" fmla="*/ 205091 w 622276"/>
                  <a:gd name="connsiteY101" fmla="*/ 801315 h 1307437"/>
                  <a:gd name="connsiteX102" fmla="*/ 199823 w 622276"/>
                  <a:gd name="connsiteY102" fmla="*/ 781049 h 1307437"/>
                  <a:gd name="connsiteX103" fmla="*/ 199012 w 622276"/>
                  <a:gd name="connsiteY103" fmla="*/ 751866 h 1307437"/>
                  <a:gd name="connsiteX104" fmla="*/ 208739 w 622276"/>
                  <a:gd name="connsiteY104" fmla="*/ 718225 h 1307437"/>
                  <a:gd name="connsiteX105" fmla="*/ 234275 w 622276"/>
                  <a:gd name="connsiteY105" fmla="*/ 684989 h 1307437"/>
                  <a:gd name="connsiteX106" fmla="*/ 317770 w 622276"/>
                  <a:gd name="connsiteY106" fmla="*/ 647294 h 1307437"/>
                  <a:gd name="connsiteX107" fmla="*/ 318581 w 622276"/>
                  <a:gd name="connsiteY107" fmla="*/ 547181 h 1307437"/>
                  <a:gd name="connsiteX108" fmla="*/ 291830 w 622276"/>
                  <a:gd name="connsiteY108" fmla="*/ 607168 h 1307437"/>
                  <a:gd name="connsiteX109" fmla="*/ 233464 w 622276"/>
                  <a:gd name="connsiteY109" fmla="*/ 651753 h 1307437"/>
                  <a:gd name="connsiteX110" fmla="*/ 177125 w 622276"/>
                  <a:gd name="connsiteY110" fmla="*/ 666750 h 1307437"/>
                  <a:gd name="connsiteX111" fmla="*/ 183204 w 622276"/>
                  <a:gd name="connsiteY111" fmla="*/ 618922 h 1307437"/>
                  <a:gd name="connsiteX112" fmla="*/ 200228 w 622276"/>
                  <a:gd name="connsiteY112" fmla="*/ 589334 h 1307437"/>
                  <a:gd name="connsiteX113" fmla="*/ 231843 w 622276"/>
                  <a:gd name="connsiteY113" fmla="*/ 563799 h 1307437"/>
                  <a:gd name="connsiteX114" fmla="*/ 318581 w 622276"/>
                  <a:gd name="connsiteY114" fmla="*/ 547181 h 1307437"/>
                  <a:gd name="connsiteX115" fmla="*/ 10538 w 622276"/>
                  <a:gd name="connsiteY115" fmla="*/ 506243 h 1307437"/>
                  <a:gd name="connsiteX116" fmla="*/ 56744 w 622276"/>
                  <a:gd name="connsiteY116" fmla="*/ 515565 h 1307437"/>
                  <a:gd name="connsiteX117" fmla="*/ 115516 w 622276"/>
                  <a:gd name="connsiteY117" fmla="*/ 562177 h 1307437"/>
                  <a:gd name="connsiteX118" fmla="*/ 142267 w 622276"/>
                  <a:gd name="connsiteY118" fmla="*/ 625812 h 1307437"/>
                  <a:gd name="connsiteX119" fmla="*/ 144293 w 622276"/>
                  <a:gd name="connsiteY119" fmla="*/ 668776 h 1307437"/>
                  <a:gd name="connsiteX120" fmla="*/ 94845 w 622276"/>
                  <a:gd name="connsiteY120" fmla="*/ 657832 h 1307437"/>
                  <a:gd name="connsiteX121" fmla="*/ 26751 w 622276"/>
                  <a:gd name="connsiteY121" fmla="*/ 584064 h 1307437"/>
                  <a:gd name="connsiteX122" fmla="*/ 14186 w 622276"/>
                  <a:gd name="connsiteY122" fmla="*/ 540290 h 1307437"/>
                  <a:gd name="connsiteX123" fmla="*/ 10538 w 622276"/>
                  <a:gd name="connsiteY123" fmla="*/ 506243 h 1307437"/>
                  <a:gd name="connsiteX124" fmla="*/ 304040 w 622276"/>
                  <a:gd name="connsiteY124" fmla="*/ 441190 h 1307437"/>
                  <a:gd name="connsiteX125" fmla="*/ 342495 w 622276"/>
                  <a:gd name="connsiteY125" fmla="*/ 448688 h 1307437"/>
                  <a:gd name="connsiteX126" fmla="*/ 303584 w 622276"/>
                  <a:gd name="connsiteY126" fmla="*/ 499353 h 1307437"/>
                  <a:gd name="connsiteX127" fmla="*/ 238733 w 622276"/>
                  <a:gd name="connsiteY127" fmla="*/ 528130 h 1307437"/>
                  <a:gd name="connsiteX128" fmla="*/ 182799 w 622276"/>
                  <a:gd name="connsiteY128" fmla="*/ 528941 h 1307437"/>
                  <a:gd name="connsiteX129" fmla="*/ 187258 w 622276"/>
                  <a:gd name="connsiteY129" fmla="*/ 509891 h 1307437"/>
                  <a:gd name="connsiteX130" fmla="*/ 199417 w 622276"/>
                  <a:gd name="connsiteY130" fmla="*/ 485572 h 1307437"/>
                  <a:gd name="connsiteX131" fmla="*/ 222115 w 622276"/>
                  <a:gd name="connsiteY131" fmla="*/ 461658 h 1307437"/>
                  <a:gd name="connsiteX132" fmla="*/ 257378 w 622276"/>
                  <a:gd name="connsiteY132" fmla="*/ 444635 h 1307437"/>
                  <a:gd name="connsiteX133" fmla="*/ 304040 w 622276"/>
                  <a:gd name="connsiteY133" fmla="*/ 441190 h 1307437"/>
                  <a:gd name="connsiteX134" fmla="*/ 305611 w 622276"/>
                  <a:gd name="connsiteY134" fmla="*/ 342089 h 1307437"/>
                  <a:gd name="connsiteX135" fmla="*/ 385053 w 622276"/>
                  <a:gd name="connsiteY135" fmla="*/ 363571 h 1307437"/>
                  <a:gd name="connsiteX136" fmla="*/ 337226 w 622276"/>
                  <a:gd name="connsiteY136" fmla="*/ 403292 h 1307437"/>
                  <a:gd name="connsiteX137" fmla="*/ 305611 w 622276"/>
                  <a:gd name="connsiteY137" fmla="*/ 413425 h 1307437"/>
                  <a:gd name="connsiteX138" fmla="*/ 269942 w 622276"/>
                  <a:gd name="connsiteY138" fmla="*/ 416262 h 1307437"/>
                  <a:gd name="connsiteX139" fmla="*/ 217251 w 622276"/>
                  <a:gd name="connsiteY139" fmla="*/ 405319 h 1307437"/>
                  <a:gd name="connsiteX140" fmla="*/ 225763 w 622276"/>
                  <a:gd name="connsiteY140" fmla="*/ 388295 h 1307437"/>
                  <a:gd name="connsiteX141" fmla="*/ 242381 w 622276"/>
                  <a:gd name="connsiteY141" fmla="*/ 368029 h 1307437"/>
                  <a:gd name="connsiteX142" fmla="*/ 268727 w 622276"/>
                  <a:gd name="connsiteY142" fmla="*/ 350601 h 1307437"/>
                  <a:gd name="connsiteX143" fmla="*/ 305611 w 622276"/>
                  <a:gd name="connsiteY143" fmla="*/ 342089 h 1307437"/>
                  <a:gd name="connsiteX144" fmla="*/ 63635 w 622276"/>
                  <a:gd name="connsiteY144" fmla="*/ 334388 h 1307437"/>
                  <a:gd name="connsiteX145" fmla="*/ 79848 w 622276"/>
                  <a:gd name="connsiteY145" fmla="*/ 339657 h 1307437"/>
                  <a:gd name="connsiteX146" fmla="*/ 148752 w 622276"/>
                  <a:gd name="connsiteY146" fmla="*/ 410993 h 1307437"/>
                  <a:gd name="connsiteX147" fmla="*/ 158885 w 622276"/>
                  <a:gd name="connsiteY147" fmla="*/ 476655 h 1307437"/>
                  <a:gd name="connsiteX148" fmla="*/ 155237 w 622276"/>
                  <a:gd name="connsiteY148" fmla="*/ 501380 h 1307437"/>
                  <a:gd name="connsiteX149" fmla="*/ 150779 w 622276"/>
                  <a:gd name="connsiteY149" fmla="*/ 517592 h 1307437"/>
                  <a:gd name="connsiteX150" fmla="*/ 107004 w 622276"/>
                  <a:gd name="connsiteY150" fmla="*/ 495300 h 1307437"/>
                  <a:gd name="connsiteX151" fmla="*/ 60798 w 622276"/>
                  <a:gd name="connsiteY151" fmla="*/ 410588 h 1307437"/>
                  <a:gd name="connsiteX152" fmla="*/ 63635 w 622276"/>
                  <a:gd name="connsiteY152" fmla="*/ 334388 h 1307437"/>
                  <a:gd name="connsiteX153" fmla="*/ 369651 w 622276"/>
                  <a:gd name="connsiteY153" fmla="*/ 258594 h 1307437"/>
                  <a:gd name="connsiteX154" fmla="*/ 440582 w 622276"/>
                  <a:gd name="connsiteY154" fmla="*/ 293856 h 1307437"/>
                  <a:gd name="connsiteX155" fmla="*/ 387485 w 622276"/>
                  <a:gd name="connsiteY155" fmla="*/ 322634 h 1307437"/>
                  <a:gd name="connsiteX156" fmla="*/ 321013 w 622276"/>
                  <a:gd name="connsiteY156" fmla="*/ 321418 h 1307437"/>
                  <a:gd name="connsiteX157" fmla="*/ 273590 w 622276"/>
                  <a:gd name="connsiteY157" fmla="*/ 300342 h 1307437"/>
                  <a:gd name="connsiteX158" fmla="*/ 284939 w 622276"/>
                  <a:gd name="connsiteY158" fmla="*/ 286155 h 1307437"/>
                  <a:gd name="connsiteX159" fmla="*/ 304800 w 622276"/>
                  <a:gd name="connsiteY159" fmla="*/ 270348 h 1307437"/>
                  <a:gd name="connsiteX160" fmla="*/ 369651 w 622276"/>
                  <a:gd name="connsiteY160" fmla="*/ 258594 h 1307437"/>
                  <a:gd name="connsiteX161" fmla="*/ 149157 w 622276"/>
                  <a:gd name="connsiteY161" fmla="*/ 190905 h 1307437"/>
                  <a:gd name="connsiteX162" fmla="*/ 183609 w 622276"/>
                  <a:gd name="connsiteY162" fmla="*/ 218467 h 1307437"/>
                  <a:gd name="connsiteX163" fmla="*/ 212387 w 622276"/>
                  <a:gd name="connsiteY163" fmla="*/ 281696 h 1307437"/>
                  <a:gd name="connsiteX164" fmla="*/ 207523 w 622276"/>
                  <a:gd name="connsiteY164" fmla="*/ 345737 h 1307437"/>
                  <a:gd name="connsiteX165" fmla="*/ 190905 w 622276"/>
                  <a:gd name="connsiteY165" fmla="*/ 382216 h 1307437"/>
                  <a:gd name="connsiteX166" fmla="*/ 154832 w 622276"/>
                  <a:gd name="connsiteY166" fmla="*/ 351411 h 1307437"/>
                  <a:gd name="connsiteX167" fmla="*/ 130107 w 622276"/>
                  <a:gd name="connsiteY167" fmla="*/ 261836 h 1307437"/>
                  <a:gd name="connsiteX168" fmla="*/ 137808 w 622276"/>
                  <a:gd name="connsiteY168" fmla="*/ 220493 h 1307437"/>
                  <a:gd name="connsiteX169" fmla="*/ 149157 w 622276"/>
                  <a:gd name="connsiteY169" fmla="*/ 190905 h 1307437"/>
                  <a:gd name="connsiteX170" fmla="*/ 416263 w 622276"/>
                  <a:gd name="connsiteY170" fmla="*/ 182799 h 1307437"/>
                  <a:gd name="connsiteX171" fmla="*/ 450715 w 622276"/>
                  <a:gd name="connsiteY171" fmla="*/ 189284 h 1307437"/>
                  <a:gd name="connsiteX172" fmla="*/ 510297 w 622276"/>
                  <a:gd name="connsiteY172" fmla="*/ 235896 h 1307437"/>
                  <a:gd name="connsiteX173" fmla="*/ 483141 w 622276"/>
                  <a:gd name="connsiteY173" fmla="*/ 248461 h 1307437"/>
                  <a:gd name="connsiteX174" fmla="*/ 468549 w 622276"/>
                  <a:gd name="connsiteY174" fmla="*/ 251703 h 1307437"/>
                  <a:gd name="connsiteX175" fmla="*/ 453957 w 622276"/>
                  <a:gd name="connsiteY175" fmla="*/ 253324 h 1307437"/>
                  <a:gd name="connsiteX176" fmla="*/ 438556 w 622276"/>
                  <a:gd name="connsiteY176" fmla="*/ 252514 h 1307437"/>
                  <a:gd name="connsiteX177" fmla="*/ 423153 w 622276"/>
                  <a:gd name="connsiteY177" fmla="*/ 250082 h 1307437"/>
                  <a:gd name="connsiteX178" fmla="*/ 391538 w 622276"/>
                  <a:gd name="connsiteY178" fmla="*/ 238733 h 1307437"/>
                  <a:gd name="connsiteX179" fmla="*/ 351412 w 622276"/>
                  <a:gd name="connsiteY179" fmla="*/ 209550 h 1307437"/>
                  <a:gd name="connsiteX180" fmla="*/ 387080 w 622276"/>
                  <a:gd name="connsiteY180" fmla="*/ 187663 h 1307437"/>
                  <a:gd name="connsiteX181" fmla="*/ 416263 w 622276"/>
                  <a:gd name="connsiteY181" fmla="*/ 182799 h 1307437"/>
                  <a:gd name="connsiteX182" fmla="*/ 256162 w 622276"/>
                  <a:gd name="connsiteY182" fmla="*/ 79442 h 1307437"/>
                  <a:gd name="connsiteX183" fmla="*/ 282913 w 622276"/>
                  <a:gd name="connsiteY183" fmla="*/ 112273 h 1307437"/>
                  <a:gd name="connsiteX184" fmla="*/ 297099 w 622276"/>
                  <a:gd name="connsiteY184" fmla="*/ 177529 h 1307437"/>
                  <a:gd name="connsiteX185" fmla="*/ 291019 w 622276"/>
                  <a:gd name="connsiteY185" fmla="*/ 210360 h 1307437"/>
                  <a:gd name="connsiteX186" fmla="*/ 279670 w 622276"/>
                  <a:gd name="connsiteY186" fmla="*/ 236301 h 1307437"/>
                  <a:gd name="connsiteX187" fmla="*/ 255351 w 622276"/>
                  <a:gd name="connsiteY187" fmla="*/ 267510 h 1307437"/>
                  <a:gd name="connsiteX188" fmla="*/ 228195 w 622276"/>
                  <a:gd name="connsiteY188" fmla="*/ 231031 h 1307437"/>
                  <a:gd name="connsiteX189" fmla="*/ 223736 w 622276"/>
                  <a:gd name="connsiteY189" fmla="*/ 141861 h 1307437"/>
                  <a:gd name="connsiteX190" fmla="*/ 256162 w 622276"/>
                  <a:gd name="connsiteY190" fmla="*/ 79442 h 1307437"/>
                  <a:gd name="connsiteX191" fmla="*/ 371677 w 622276"/>
                  <a:gd name="connsiteY191" fmla="*/ 0 h 1307437"/>
                  <a:gd name="connsiteX192" fmla="*/ 380189 w 622276"/>
                  <a:gd name="connsiteY192" fmla="*/ 12160 h 1307437"/>
                  <a:gd name="connsiteX193" fmla="*/ 391943 w 622276"/>
                  <a:gd name="connsiteY193" fmla="*/ 100114 h 1307437"/>
                  <a:gd name="connsiteX194" fmla="*/ 379784 w 622276"/>
                  <a:gd name="connsiteY194" fmla="*/ 130107 h 1307437"/>
                  <a:gd name="connsiteX195" fmla="*/ 363976 w 622276"/>
                  <a:gd name="connsiteY195" fmla="*/ 152400 h 1307437"/>
                  <a:gd name="connsiteX196" fmla="*/ 336009 w 622276"/>
                  <a:gd name="connsiteY196" fmla="*/ 176719 h 1307437"/>
                  <a:gd name="connsiteX197" fmla="*/ 317364 w 622276"/>
                  <a:gd name="connsiteY197" fmla="*/ 137403 h 1307437"/>
                  <a:gd name="connsiteX198" fmla="*/ 329929 w 622276"/>
                  <a:gd name="connsiteY198" fmla="*/ 52691 h 1307437"/>
                  <a:gd name="connsiteX199" fmla="*/ 371677 w 622276"/>
                  <a:gd name="connsiteY199" fmla="*/ 0 h 130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622276" h="1307437">
                    <a:moveTo>
                      <a:pt x="533399" y="1191637"/>
                    </a:moveTo>
                    <a:cubicBezTo>
                      <a:pt x="547180" y="1190422"/>
                      <a:pt x="559340" y="1191232"/>
                      <a:pt x="570689" y="1192854"/>
                    </a:cubicBezTo>
                    <a:cubicBezTo>
                      <a:pt x="592981" y="1195285"/>
                      <a:pt x="610410" y="1200960"/>
                      <a:pt x="618516" y="1204608"/>
                    </a:cubicBezTo>
                    <a:cubicBezTo>
                      <a:pt x="612031" y="1224063"/>
                      <a:pt x="602303" y="1241897"/>
                      <a:pt x="589333" y="1257299"/>
                    </a:cubicBezTo>
                    <a:cubicBezTo>
                      <a:pt x="561366" y="1289725"/>
                      <a:pt x="520429" y="1304316"/>
                      <a:pt x="481519" y="1306748"/>
                    </a:cubicBezTo>
                    <a:cubicBezTo>
                      <a:pt x="442608" y="1309991"/>
                      <a:pt x="406940" y="1301074"/>
                      <a:pt x="387890" y="1294994"/>
                    </a:cubicBezTo>
                    <a:cubicBezTo>
                      <a:pt x="389106" y="1290535"/>
                      <a:pt x="391943" y="1283645"/>
                      <a:pt x="396402" y="1275133"/>
                    </a:cubicBezTo>
                    <a:cubicBezTo>
                      <a:pt x="402887" y="1262568"/>
                      <a:pt x="413425" y="1247572"/>
                      <a:pt x="428827" y="1233791"/>
                    </a:cubicBezTo>
                    <a:cubicBezTo>
                      <a:pt x="444229" y="1220010"/>
                      <a:pt x="464090" y="1207850"/>
                      <a:pt x="489625" y="1199744"/>
                    </a:cubicBezTo>
                    <a:cubicBezTo>
                      <a:pt x="505027" y="1195285"/>
                      <a:pt x="520024" y="1192043"/>
                      <a:pt x="533399" y="1191637"/>
                    </a:cubicBezTo>
                    <a:close/>
                    <a:moveTo>
                      <a:pt x="347358" y="1113006"/>
                    </a:moveTo>
                    <a:cubicBezTo>
                      <a:pt x="363165" y="1112195"/>
                      <a:pt x="377351" y="1113817"/>
                      <a:pt x="390322" y="1116248"/>
                    </a:cubicBezTo>
                    <a:cubicBezTo>
                      <a:pt x="396807" y="1117464"/>
                      <a:pt x="402887" y="1119086"/>
                      <a:pt x="408561" y="1121112"/>
                    </a:cubicBezTo>
                    <a:cubicBezTo>
                      <a:pt x="414236" y="1122733"/>
                      <a:pt x="419910" y="1124760"/>
                      <a:pt x="424774" y="1126787"/>
                    </a:cubicBezTo>
                    <a:cubicBezTo>
                      <a:pt x="434907" y="1131245"/>
                      <a:pt x="443824" y="1135704"/>
                      <a:pt x="450715" y="1140162"/>
                    </a:cubicBezTo>
                    <a:cubicBezTo>
                      <a:pt x="458010" y="1144621"/>
                      <a:pt x="463279" y="1148269"/>
                      <a:pt x="466927" y="1150701"/>
                    </a:cubicBezTo>
                    <a:cubicBezTo>
                      <a:pt x="455983" y="1167319"/>
                      <a:pt x="442202" y="1181505"/>
                      <a:pt x="425990" y="1192448"/>
                    </a:cubicBezTo>
                    <a:cubicBezTo>
                      <a:pt x="391538" y="1215552"/>
                      <a:pt x="349385" y="1218794"/>
                      <a:pt x="312500" y="1211498"/>
                    </a:cubicBezTo>
                    <a:cubicBezTo>
                      <a:pt x="275616" y="1204203"/>
                      <a:pt x="244002" y="1187584"/>
                      <a:pt x="227789" y="1176641"/>
                    </a:cubicBezTo>
                    <a:cubicBezTo>
                      <a:pt x="230221" y="1172993"/>
                      <a:pt x="234679" y="1166913"/>
                      <a:pt x="240759" y="1160428"/>
                    </a:cubicBezTo>
                    <a:cubicBezTo>
                      <a:pt x="258998" y="1140162"/>
                      <a:pt x="295477" y="1115032"/>
                      <a:pt x="347358" y="1113006"/>
                    </a:cubicBezTo>
                    <a:close/>
                    <a:moveTo>
                      <a:pt x="239543" y="1001137"/>
                    </a:moveTo>
                    <a:cubicBezTo>
                      <a:pt x="269537" y="1007217"/>
                      <a:pt x="291829" y="1020187"/>
                      <a:pt x="309258" y="1032753"/>
                    </a:cubicBezTo>
                    <a:cubicBezTo>
                      <a:pt x="317770" y="1039238"/>
                      <a:pt x="324660" y="1045723"/>
                      <a:pt x="330740" y="1051397"/>
                    </a:cubicBezTo>
                    <a:cubicBezTo>
                      <a:pt x="335604" y="1057072"/>
                      <a:pt x="339657" y="1062341"/>
                      <a:pt x="342494" y="1065583"/>
                    </a:cubicBezTo>
                    <a:cubicBezTo>
                      <a:pt x="327903" y="1078554"/>
                      <a:pt x="312095" y="1088281"/>
                      <a:pt x="294261" y="1094361"/>
                    </a:cubicBezTo>
                    <a:cubicBezTo>
                      <a:pt x="284939" y="1097604"/>
                      <a:pt x="275211" y="1099630"/>
                      <a:pt x="265483" y="1100846"/>
                    </a:cubicBezTo>
                    <a:cubicBezTo>
                      <a:pt x="255756" y="1101657"/>
                      <a:pt x="246434" y="1101657"/>
                      <a:pt x="237111" y="1100441"/>
                    </a:cubicBezTo>
                    <a:cubicBezTo>
                      <a:pt x="218061" y="1098414"/>
                      <a:pt x="200227" y="1092740"/>
                      <a:pt x="183609" y="1085039"/>
                    </a:cubicBezTo>
                    <a:cubicBezTo>
                      <a:pt x="167396" y="1077338"/>
                      <a:pt x="152399" y="1067610"/>
                      <a:pt x="140240" y="1058288"/>
                    </a:cubicBezTo>
                    <a:cubicBezTo>
                      <a:pt x="128486" y="1048560"/>
                      <a:pt x="118758" y="1039643"/>
                      <a:pt x="112273" y="1032753"/>
                    </a:cubicBezTo>
                    <a:cubicBezTo>
                      <a:pt x="115515" y="1029915"/>
                      <a:pt x="120785" y="1025051"/>
                      <a:pt x="128080" y="1020593"/>
                    </a:cubicBezTo>
                    <a:cubicBezTo>
                      <a:pt x="150373" y="1005596"/>
                      <a:pt x="190499" y="990599"/>
                      <a:pt x="239543" y="1001137"/>
                    </a:cubicBezTo>
                    <a:close/>
                    <a:moveTo>
                      <a:pt x="540696" y="972360"/>
                    </a:moveTo>
                    <a:cubicBezTo>
                      <a:pt x="562988" y="984114"/>
                      <a:pt x="580012" y="1001138"/>
                      <a:pt x="593793" y="1023025"/>
                    </a:cubicBezTo>
                    <a:cubicBezTo>
                      <a:pt x="607574" y="1044912"/>
                      <a:pt x="617301" y="1072068"/>
                      <a:pt x="620949" y="1103684"/>
                    </a:cubicBezTo>
                    <a:cubicBezTo>
                      <a:pt x="623381" y="1124760"/>
                      <a:pt x="622570" y="1147863"/>
                      <a:pt x="617707" y="1171777"/>
                    </a:cubicBezTo>
                    <a:cubicBezTo>
                      <a:pt x="606357" y="1169750"/>
                      <a:pt x="586091" y="1163671"/>
                      <a:pt x="566636" y="1148269"/>
                    </a:cubicBezTo>
                    <a:cubicBezTo>
                      <a:pt x="547181" y="1133677"/>
                      <a:pt x="529347" y="1108953"/>
                      <a:pt x="524078" y="1074095"/>
                    </a:cubicBezTo>
                    <a:cubicBezTo>
                      <a:pt x="517998" y="1033969"/>
                      <a:pt x="529753" y="997490"/>
                      <a:pt x="540696" y="972360"/>
                    </a:cubicBezTo>
                    <a:close/>
                    <a:moveTo>
                      <a:pt x="451525" y="910346"/>
                    </a:moveTo>
                    <a:cubicBezTo>
                      <a:pt x="469359" y="927369"/>
                      <a:pt x="481519" y="947230"/>
                      <a:pt x="488409" y="971549"/>
                    </a:cubicBezTo>
                    <a:cubicBezTo>
                      <a:pt x="492057" y="983709"/>
                      <a:pt x="494083" y="996679"/>
                      <a:pt x="494894" y="1010460"/>
                    </a:cubicBezTo>
                    <a:cubicBezTo>
                      <a:pt x="495705" y="1024241"/>
                      <a:pt x="494894" y="1038832"/>
                      <a:pt x="492867" y="1053829"/>
                    </a:cubicBezTo>
                    <a:cubicBezTo>
                      <a:pt x="489625" y="1074500"/>
                      <a:pt x="482734" y="1095577"/>
                      <a:pt x="471791" y="1116653"/>
                    </a:cubicBezTo>
                    <a:cubicBezTo>
                      <a:pt x="466927" y="1114221"/>
                      <a:pt x="460037" y="1110168"/>
                      <a:pt x="452335" y="1104494"/>
                    </a:cubicBezTo>
                    <a:cubicBezTo>
                      <a:pt x="445040" y="1098414"/>
                      <a:pt x="437339" y="1091118"/>
                      <a:pt x="430043" y="1081391"/>
                    </a:cubicBezTo>
                    <a:cubicBezTo>
                      <a:pt x="416262" y="1061935"/>
                      <a:pt x="405318" y="1034779"/>
                      <a:pt x="409777" y="1000732"/>
                    </a:cubicBezTo>
                    <a:cubicBezTo>
                      <a:pt x="414236" y="962227"/>
                      <a:pt x="434907" y="931017"/>
                      <a:pt x="451525" y="910346"/>
                    </a:cubicBezTo>
                    <a:close/>
                    <a:moveTo>
                      <a:pt x="82280" y="852791"/>
                    </a:moveTo>
                    <a:cubicBezTo>
                      <a:pt x="105383" y="850359"/>
                      <a:pt x="132540" y="853196"/>
                      <a:pt x="161722" y="866977"/>
                    </a:cubicBezTo>
                    <a:cubicBezTo>
                      <a:pt x="175098" y="873462"/>
                      <a:pt x="186041" y="880758"/>
                      <a:pt x="195769" y="888864"/>
                    </a:cubicBezTo>
                    <a:cubicBezTo>
                      <a:pt x="200633" y="892917"/>
                      <a:pt x="204686" y="896970"/>
                      <a:pt x="208739" y="901024"/>
                    </a:cubicBezTo>
                    <a:cubicBezTo>
                      <a:pt x="212792" y="905077"/>
                      <a:pt x="216440" y="909130"/>
                      <a:pt x="219683" y="913183"/>
                    </a:cubicBezTo>
                    <a:cubicBezTo>
                      <a:pt x="222925" y="917236"/>
                      <a:pt x="225763" y="921290"/>
                      <a:pt x="228195" y="924937"/>
                    </a:cubicBezTo>
                    <a:cubicBezTo>
                      <a:pt x="231032" y="928585"/>
                      <a:pt x="233058" y="932233"/>
                      <a:pt x="235085" y="935476"/>
                    </a:cubicBezTo>
                    <a:cubicBezTo>
                      <a:pt x="239138" y="941961"/>
                      <a:pt x="241570" y="947635"/>
                      <a:pt x="243191" y="951689"/>
                    </a:cubicBezTo>
                    <a:cubicBezTo>
                      <a:pt x="226573" y="960200"/>
                      <a:pt x="209144" y="965469"/>
                      <a:pt x="190905" y="967091"/>
                    </a:cubicBezTo>
                    <a:cubicBezTo>
                      <a:pt x="171450" y="968712"/>
                      <a:pt x="152805" y="965875"/>
                      <a:pt x="135782" y="959389"/>
                    </a:cubicBezTo>
                    <a:cubicBezTo>
                      <a:pt x="118353" y="953310"/>
                      <a:pt x="102951" y="943582"/>
                      <a:pt x="89170" y="932638"/>
                    </a:cubicBezTo>
                    <a:cubicBezTo>
                      <a:pt x="75389" y="921695"/>
                      <a:pt x="64446" y="909130"/>
                      <a:pt x="54718" y="897781"/>
                    </a:cubicBezTo>
                    <a:cubicBezTo>
                      <a:pt x="45801" y="886027"/>
                      <a:pt x="38910" y="875083"/>
                      <a:pt x="34452" y="867382"/>
                    </a:cubicBezTo>
                    <a:cubicBezTo>
                      <a:pt x="42153" y="862924"/>
                      <a:pt x="59582" y="855222"/>
                      <a:pt x="82280" y="852791"/>
                    </a:cubicBezTo>
                    <a:close/>
                    <a:moveTo>
                      <a:pt x="387890" y="836983"/>
                    </a:moveTo>
                    <a:cubicBezTo>
                      <a:pt x="400860" y="857654"/>
                      <a:pt x="407750" y="879542"/>
                      <a:pt x="408966" y="904266"/>
                    </a:cubicBezTo>
                    <a:cubicBezTo>
                      <a:pt x="409372" y="910346"/>
                      <a:pt x="408966" y="916831"/>
                      <a:pt x="408561" y="923316"/>
                    </a:cubicBezTo>
                    <a:cubicBezTo>
                      <a:pt x="408156" y="929801"/>
                      <a:pt x="407345" y="936286"/>
                      <a:pt x="406129" y="942771"/>
                    </a:cubicBezTo>
                    <a:cubicBezTo>
                      <a:pt x="403697" y="956147"/>
                      <a:pt x="399644" y="969522"/>
                      <a:pt x="393970" y="983303"/>
                    </a:cubicBezTo>
                    <a:cubicBezTo>
                      <a:pt x="385863" y="1001948"/>
                      <a:pt x="374514" y="1020187"/>
                      <a:pt x="359518" y="1037616"/>
                    </a:cubicBezTo>
                    <a:cubicBezTo>
                      <a:pt x="355465" y="1033968"/>
                      <a:pt x="349790" y="1028699"/>
                      <a:pt x="344115" y="1021403"/>
                    </a:cubicBezTo>
                    <a:cubicBezTo>
                      <a:pt x="338441" y="1014108"/>
                      <a:pt x="333172" y="1005190"/>
                      <a:pt x="328713" y="994652"/>
                    </a:cubicBezTo>
                    <a:cubicBezTo>
                      <a:pt x="320201" y="973170"/>
                      <a:pt x="316553" y="945203"/>
                      <a:pt x="328308" y="913588"/>
                    </a:cubicBezTo>
                    <a:cubicBezTo>
                      <a:pt x="341278" y="877920"/>
                      <a:pt x="368029" y="852791"/>
                      <a:pt x="387890" y="836983"/>
                    </a:cubicBezTo>
                    <a:close/>
                    <a:moveTo>
                      <a:pt x="340062" y="743760"/>
                    </a:moveTo>
                    <a:cubicBezTo>
                      <a:pt x="347358" y="766053"/>
                      <a:pt x="348574" y="788751"/>
                      <a:pt x="343710" y="812259"/>
                    </a:cubicBezTo>
                    <a:cubicBezTo>
                      <a:pt x="342494" y="817934"/>
                      <a:pt x="340873" y="824013"/>
                      <a:pt x="338846" y="830093"/>
                    </a:cubicBezTo>
                    <a:cubicBezTo>
                      <a:pt x="336820" y="836173"/>
                      <a:pt x="334793" y="841847"/>
                      <a:pt x="331956" y="847927"/>
                    </a:cubicBezTo>
                    <a:cubicBezTo>
                      <a:pt x="326281" y="859681"/>
                      <a:pt x="318986" y="871841"/>
                      <a:pt x="310474" y="883190"/>
                    </a:cubicBezTo>
                    <a:cubicBezTo>
                      <a:pt x="298720" y="898592"/>
                      <a:pt x="283318" y="913184"/>
                      <a:pt x="264673" y="925343"/>
                    </a:cubicBezTo>
                    <a:cubicBezTo>
                      <a:pt x="261835" y="920885"/>
                      <a:pt x="257782" y="914400"/>
                      <a:pt x="254135" y="906293"/>
                    </a:cubicBezTo>
                    <a:cubicBezTo>
                      <a:pt x="250892" y="898187"/>
                      <a:pt x="247649" y="888459"/>
                      <a:pt x="246028" y="877110"/>
                    </a:cubicBezTo>
                    <a:cubicBezTo>
                      <a:pt x="243191" y="854818"/>
                      <a:pt x="246434" y="827661"/>
                      <a:pt x="265078" y="800910"/>
                    </a:cubicBezTo>
                    <a:cubicBezTo>
                      <a:pt x="286560" y="770916"/>
                      <a:pt x="317770" y="753488"/>
                      <a:pt x="340062" y="743760"/>
                    </a:cubicBezTo>
                    <a:close/>
                    <a:moveTo>
                      <a:pt x="18239" y="684178"/>
                    </a:moveTo>
                    <a:cubicBezTo>
                      <a:pt x="30804" y="682962"/>
                      <a:pt x="47017" y="683367"/>
                      <a:pt x="64851" y="688231"/>
                    </a:cubicBezTo>
                    <a:cubicBezTo>
                      <a:pt x="82685" y="693095"/>
                      <a:pt x="100925" y="702012"/>
                      <a:pt x="119164" y="717009"/>
                    </a:cubicBezTo>
                    <a:cubicBezTo>
                      <a:pt x="130107" y="726331"/>
                      <a:pt x="138619" y="736059"/>
                      <a:pt x="145915" y="745381"/>
                    </a:cubicBezTo>
                    <a:cubicBezTo>
                      <a:pt x="149563" y="750245"/>
                      <a:pt x="152400" y="755109"/>
                      <a:pt x="155237" y="759973"/>
                    </a:cubicBezTo>
                    <a:cubicBezTo>
                      <a:pt x="158074" y="764837"/>
                      <a:pt x="160506" y="769295"/>
                      <a:pt x="162533" y="773754"/>
                    </a:cubicBezTo>
                    <a:cubicBezTo>
                      <a:pt x="166586" y="783076"/>
                      <a:pt x="169424" y="791588"/>
                      <a:pt x="171855" y="798883"/>
                    </a:cubicBezTo>
                    <a:cubicBezTo>
                      <a:pt x="173882" y="806179"/>
                      <a:pt x="175098" y="812259"/>
                      <a:pt x="175503" y="816312"/>
                    </a:cubicBezTo>
                    <a:cubicBezTo>
                      <a:pt x="157669" y="820365"/>
                      <a:pt x="140240" y="821176"/>
                      <a:pt x="122812" y="818339"/>
                    </a:cubicBezTo>
                    <a:cubicBezTo>
                      <a:pt x="104167" y="815096"/>
                      <a:pt x="87549" y="807800"/>
                      <a:pt x="72957" y="797668"/>
                    </a:cubicBezTo>
                    <a:cubicBezTo>
                      <a:pt x="57961" y="787535"/>
                      <a:pt x="45801" y="774969"/>
                      <a:pt x="35668" y="761594"/>
                    </a:cubicBezTo>
                    <a:cubicBezTo>
                      <a:pt x="25130" y="748219"/>
                      <a:pt x="17834" y="733627"/>
                      <a:pt x="11754" y="720657"/>
                    </a:cubicBezTo>
                    <a:cubicBezTo>
                      <a:pt x="6080" y="707687"/>
                      <a:pt x="2432" y="695932"/>
                      <a:pt x="0" y="687421"/>
                    </a:cubicBezTo>
                    <a:cubicBezTo>
                      <a:pt x="4053" y="686205"/>
                      <a:pt x="10538" y="684989"/>
                      <a:pt x="18239" y="684178"/>
                    </a:cubicBezTo>
                    <a:close/>
                    <a:moveTo>
                      <a:pt x="317770" y="647294"/>
                    </a:moveTo>
                    <a:cubicBezTo>
                      <a:pt x="319797" y="670397"/>
                      <a:pt x="315339" y="692285"/>
                      <a:pt x="305611" y="713361"/>
                    </a:cubicBezTo>
                    <a:cubicBezTo>
                      <a:pt x="300341" y="723899"/>
                      <a:pt x="294262" y="734032"/>
                      <a:pt x="286155" y="744165"/>
                    </a:cubicBezTo>
                    <a:cubicBezTo>
                      <a:pt x="278049" y="754298"/>
                      <a:pt x="268727" y="763621"/>
                      <a:pt x="257783" y="772132"/>
                    </a:cubicBezTo>
                    <a:cubicBezTo>
                      <a:pt x="243192" y="783887"/>
                      <a:pt x="225357" y="794020"/>
                      <a:pt x="205091" y="801315"/>
                    </a:cubicBezTo>
                    <a:cubicBezTo>
                      <a:pt x="203471" y="796451"/>
                      <a:pt x="201444" y="789561"/>
                      <a:pt x="199823" y="781049"/>
                    </a:cubicBezTo>
                    <a:cubicBezTo>
                      <a:pt x="198606" y="772538"/>
                      <a:pt x="198201" y="762405"/>
                      <a:pt x="199012" y="751866"/>
                    </a:cubicBezTo>
                    <a:cubicBezTo>
                      <a:pt x="200228" y="740923"/>
                      <a:pt x="203471" y="729574"/>
                      <a:pt x="208739" y="718225"/>
                    </a:cubicBezTo>
                    <a:cubicBezTo>
                      <a:pt x="214819" y="706471"/>
                      <a:pt x="222520" y="695122"/>
                      <a:pt x="234275" y="684989"/>
                    </a:cubicBezTo>
                    <a:cubicBezTo>
                      <a:pt x="261431" y="661075"/>
                      <a:pt x="293856" y="651753"/>
                      <a:pt x="317770" y="647294"/>
                    </a:cubicBezTo>
                    <a:close/>
                    <a:moveTo>
                      <a:pt x="318581" y="547181"/>
                    </a:moveTo>
                    <a:cubicBezTo>
                      <a:pt x="315338" y="569879"/>
                      <a:pt x="306016" y="589334"/>
                      <a:pt x="291830" y="607168"/>
                    </a:cubicBezTo>
                    <a:cubicBezTo>
                      <a:pt x="277644" y="624597"/>
                      <a:pt x="257783" y="640404"/>
                      <a:pt x="233464" y="651753"/>
                    </a:cubicBezTo>
                    <a:cubicBezTo>
                      <a:pt x="216846" y="659454"/>
                      <a:pt x="198201" y="664723"/>
                      <a:pt x="177125" y="666750"/>
                    </a:cubicBezTo>
                    <a:cubicBezTo>
                      <a:pt x="176314" y="656617"/>
                      <a:pt x="175908" y="638783"/>
                      <a:pt x="183204" y="618922"/>
                    </a:cubicBezTo>
                    <a:cubicBezTo>
                      <a:pt x="186852" y="609195"/>
                      <a:pt x="192526" y="599062"/>
                      <a:pt x="200228" y="589334"/>
                    </a:cubicBezTo>
                    <a:cubicBezTo>
                      <a:pt x="208334" y="580012"/>
                      <a:pt x="218467" y="571095"/>
                      <a:pt x="231843" y="563799"/>
                    </a:cubicBezTo>
                    <a:cubicBezTo>
                      <a:pt x="262242" y="547586"/>
                      <a:pt x="294667" y="545965"/>
                      <a:pt x="318581" y="547181"/>
                    </a:cubicBezTo>
                    <a:close/>
                    <a:moveTo>
                      <a:pt x="10538" y="506243"/>
                    </a:moveTo>
                    <a:cubicBezTo>
                      <a:pt x="19050" y="506243"/>
                      <a:pt x="36884" y="507459"/>
                      <a:pt x="56744" y="515565"/>
                    </a:cubicBezTo>
                    <a:cubicBezTo>
                      <a:pt x="76605" y="523672"/>
                      <a:pt x="98087" y="537858"/>
                      <a:pt x="115516" y="562177"/>
                    </a:cubicBezTo>
                    <a:cubicBezTo>
                      <a:pt x="131729" y="584470"/>
                      <a:pt x="139024" y="606762"/>
                      <a:pt x="142267" y="625812"/>
                    </a:cubicBezTo>
                    <a:cubicBezTo>
                      <a:pt x="145104" y="644862"/>
                      <a:pt x="145104" y="660670"/>
                      <a:pt x="144293" y="668776"/>
                    </a:cubicBezTo>
                    <a:cubicBezTo>
                      <a:pt x="126865" y="668371"/>
                      <a:pt x="110247" y="664723"/>
                      <a:pt x="94845" y="657832"/>
                    </a:cubicBezTo>
                    <a:cubicBezTo>
                      <a:pt x="61203" y="643241"/>
                      <a:pt x="39721" y="614058"/>
                      <a:pt x="26751" y="584064"/>
                    </a:cubicBezTo>
                    <a:cubicBezTo>
                      <a:pt x="20266" y="569067"/>
                      <a:pt x="16618" y="554071"/>
                      <a:pt x="14186" y="540290"/>
                    </a:cubicBezTo>
                    <a:cubicBezTo>
                      <a:pt x="12159" y="526914"/>
                      <a:pt x="10944" y="514755"/>
                      <a:pt x="10538" y="506243"/>
                    </a:cubicBezTo>
                    <a:close/>
                    <a:moveTo>
                      <a:pt x="304040" y="441190"/>
                    </a:moveTo>
                    <a:cubicBezTo>
                      <a:pt x="318480" y="442406"/>
                      <a:pt x="331552" y="445446"/>
                      <a:pt x="342495" y="448688"/>
                    </a:cubicBezTo>
                    <a:cubicBezTo>
                      <a:pt x="334388" y="469359"/>
                      <a:pt x="321013" y="485977"/>
                      <a:pt x="303584" y="499353"/>
                    </a:cubicBezTo>
                    <a:cubicBezTo>
                      <a:pt x="286155" y="512728"/>
                      <a:pt x="263863" y="522861"/>
                      <a:pt x="238733" y="528130"/>
                    </a:cubicBezTo>
                    <a:cubicBezTo>
                      <a:pt x="221304" y="531373"/>
                      <a:pt x="202660" y="532184"/>
                      <a:pt x="182799" y="528941"/>
                    </a:cubicBezTo>
                    <a:cubicBezTo>
                      <a:pt x="183610" y="524077"/>
                      <a:pt x="184826" y="517592"/>
                      <a:pt x="187258" y="509891"/>
                    </a:cubicBezTo>
                    <a:cubicBezTo>
                      <a:pt x="189690" y="502190"/>
                      <a:pt x="194148" y="494083"/>
                      <a:pt x="199417" y="485572"/>
                    </a:cubicBezTo>
                    <a:cubicBezTo>
                      <a:pt x="205092" y="477060"/>
                      <a:pt x="212793" y="468954"/>
                      <a:pt x="222115" y="461658"/>
                    </a:cubicBezTo>
                    <a:cubicBezTo>
                      <a:pt x="231843" y="454767"/>
                      <a:pt x="243597" y="448688"/>
                      <a:pt x="257378" y="444635"/>
                    </a:cubicBezTo>
                    <a:cubicBezTo>
                      <a:pt x="273793" y="440582"/>
                      <a:pt x="289601" y="439974"/>
                      <a:pt x="304040" y="441190"/>
                    </a:cubicBezTo>
                    <a:close/>
                    <a:moveTo>
                      <a:pt x="305611" y="342089"/>
                    </a:moveTo>
                    <a:cubicBezTo>
                      <a:pt x="338036" y="340873"/>
                      <a:pt x="366409" y="353438"/>
                      <a:pt x="385053" y="363571"/>
                    </a:cubicBezTo>
                    <a:cubicBezTo>
                      <a:pt x="372488" y="380999"/>
                      <a:pt x="357086" y="394780"/>
                      <a:pt x="337226" y="403292"/>
                    </a:cubicBezTo>
                    <a:cubicBezTo>
                      <a:pt x="327903" y="407751"/>
                      <a:pt x="317365" y="411398"/>
                      <a:pt x="305611" y="413425"/>
                    </a:cubicBezTo>
                    <a:cubicBezTo>
                      <a:pt x="294667" y="415857"/>
                      <a:pt x="282508" y="416668"/>
                      <a:pt x="269942" y="416262"/>
                    </a:cubicBezTo>
                    <a:cubicBezTo>
                      <a:pt x="252919" y="415452"/>
                      <a:pt x="235085" y="412209"/>
                      <a:pt x="217251" y="405319"/>
                    </a:cubicBezTo>
                    <a:cubicBezTo>
                      <a:pt x="218872" y="400860"/>
                      <a:pt x="221710" y="394780"/>
                      <a:pt x="225763" y="388295"/>
                    </a:cubicBezTo>
                    <a:cubicBezTo>
                      <a:pt x="229816" y="381810"/>
                      <a:pt x="235085" y="374514"/>
                      <a:pt x="242381" y="368029"/>
                    </a:cubicBezTo>
                    <a:cubicBezTo>
                      <a:pt x="249271" y="361139"/>
                      <a:pt x="258189" y="355059"/>
                      <a:pt x="268727" y="350601"/>
                    </a:cubicBezTo>
                    <a:cubicBezTo>
                      <a:pt x="279265" y="345737"/>
                      <a:pt x="291425" y="342900"/>
                      <a:pt x="305611" y="342089"/>
                    </a:cubicBezTo>
                    <a:close/>
                    <a:moveTo>
                      <a:pt x="63635" y="334388"/>
                    </a:moveTo>
                    <a:cubicBezTo>
                      <a:pt x="67283" y="335199"/>
                      <a:pt x="72957" y="337225"/>
                      <a:pt x="79848" y="339657"/>
                    </a:cubicBezTo>
                    <a:cubicBezTo>
                      <a:pt x="101330" y="348574"/>
                      <a:pt x="132945" y="370462"/>
                      <a:pt x="148752" y="410993"/>
                    </a:cubicBezTo>
                    <a:cubicBezTo>
                      <a:pt x="158885" y="435718"/>
                      <a:pt x="160506" y="458010"/>
                      <a:pt x="158885" y="476655"/>
                    </a:cubicBezTo>
                    <a:cubicBezTo>
                      <a:pt x="158480" y="485977"/>
                      <a:pt x="156859" y="494489"/>
                      <a:pt x="155237" y="501380"/>
                    </a:cubicBezTo>
                    <a:cubicBezTo>
                      <a:pt x="153616" y="508270"/>
                      <a:pt x="151995" y="513945"/>
                      <a:pt x="150779" y="517592"/>
                    </a:cubicBezTo>
                    <a:cubicBezTo>
                      <a:pt x="134566" y="512728"/>
                      <a:pt x="119974" y="505433"/>
                      <a:pt x="107004" y="495300"/>
                    </a:cubicBezTo>
                    <a:cubicBezTo>
                      <a:pt x="79442" y="473413"/>
                      <a:pt x="65662" y="441392"/>
                      <a:pt x="60798" y="410588"/>
                    </a:cubicBezTo>
                    <a:cubicBezTo>
                      <a:pt x="55934" y="379784"/>
                      <a:pt x="59987" y="350601"/>
                      <a:pt x="63635" y="334388"/>
                    </a:cubicBezTo>
                    <a:close/>
                    <a:moveTo>
                      <a:pt x="369651" y="258594"/>
                    </a:moveTo>
                    <a:cubicBezTo>
                      <a:pt x="400455" y="263457"/>
                      <a:pt x="424774" y="280481"/>
                      <a:pt x="440582" y="293856"/>
                    </a:cubicBezTo>
                    <a:cubicBezTo>
                      <a:pt x="425585" y="308448"/>
                      <a:pt x="407751" y="317770"/>
                      <a:pt x="387485" y="322634"/>
                    </a:cubicBezTo>
                    <a:cubicBezTo>
                      <a:pt x="367624" y="327498"/>
                      <a:pt x="344521" y="327498"/>
                      <a:pt x="321013" y="321418"/>
                    </a:cubicBezTo>
                    <a:cubicBezTo>
                      <a:pt x="305205" y="317365"/>
                      <a:pt x="289398" y="310474"/>
                      <a:pt x="273590" y="300342"/>
                    </a:cubicBezTo>
                    <a:cubicBezTo>
                      <a:pt x="276022" y="296288"/>
                      <a:pt x="280075" y="291424"/>
                      <a:pt x="284939" y="286155"/>
                    </a:cubicBezTo>
                    <a:cubicBezTo>
                      <a:pt x="290208" y="280886"/>
                      <a:pt x="297099" y="275212"/>
                      <a:pt x="304800" y="270348"/>
                    </a:cubicBezTo>
                    <a:cubicBezTo>
                      <a:pt x="321013" y="260620"/>
                      <a:pt x="342899" y="254135"/>
                      <a:pt x="369651" y="258594"/>
                    </a:cubicBezTo>
                    <a:close/>
                    <a:moveTo>
                      <a:pt x="149157" y="190905"/>
                    </a:moveTo>
                    <a:cubicBezTo>
                      <a:pt x="156453" y="194553"/>
                      <a:pt x="170639" y="203470"/>
                      <a:pt x="183609" y="218467"/>
                    </a:cubicBezTo>
                    <a:cubicBezTo>
                      <a:pt x="196579" y="233464"/>
                      <a:pt x="207929" y="254135"/>
                      <a:pt x="212387" y="281696"/>
                    </a:cubicBezTo>
                    <a:cubicBezTo>
                      <a:pt x="216440" y="306826"/>
                      <a:pt x="212792" y="328308"/>
                      <a:pt x="207523" y="345737"/>
                    </a:cubicBezTo>
                    <a:cubicBezTo>
                      <a:pt x="201849" y="362760"/>
                      <a:pt x="194958" y="375730"/>
                      <a:pt x="190905" y="382216"/>
                    </a:cubicBezTo>
                    <a:cubicBezTo>
                      <a:pt x="176719" y="374109"/>
                      <a:pt x="164559" y="363976"/>
                      <a:pt x="154832" y="351411"/>
                    </a:cubicBezTo>
                    <a:cubicBezTo>
                      <a:pt x="133755" y="325066"/>
                      <a:pt x="128080" y="291829"/>
                      <a:pt x="130107" y="261836"/>
                    </a:cubicBezTo>
                    <a:cubicBezTo>
                      <a:pt x="131323" y="246839"/>
                      <a:pt x="134566" y="233058"/>
                      <a:pt x="137808" y="220493"/>
                    </a:cubicBezTo>
                    <a:cubicBezTo>
                      <a:pt x="141456" y="208334"/>
                      <a:pt x="145915" y="198201"/>
                      <a:pt x="149157" y="190905"/>
                    </a:cubicBezTo>
                    <a:close/>
                    <a:moveTo>
                      <a:pt x="416263" y="182799"/>
                    </a:moveTo>
                    <a:cubicBezTo>
                      <a:pt x="427206" y="182799"/>
                      <a:pt x="438556" y="184826"/>
                      <a:pt x="450715" y="189284"/>
                    </a:cubicBezTo>
                    <a:cubicBezTo>
                      <a:pt x="477871" y="199822"/>
                      <a:pt x="497732" y="220088"/>
                      <a:pt x="510297" y="235896"/>
                    </a:cubicBezTo>
                    <a:cubicBezTo>
                      <a:pt x="501785" y="241570"/>
                      <a:pt x="492463" y="245218"/>
                      <a:pt x="483141" y="248461"/>
                    </a:cubicBezTo>
                    <a:cubicBezTo>
                      <a:pt x="478277" y="250082"/>
                      <a:pt x="473818" y="250893"/>
                      <a:pt x="468549" y="251703"/>
                    </a:cubicBezTo>
                    <a:cubicBezTo>
                      <a:pt x="463685" y="252514"/>
                      <a:pt x="458822" y="252919"/>
                      <a:pt x="453957" y="253324"/>
                    </a:cubicBezTo>
                    <a:cubicBezTo>
                      <a:pt x="449094" y="253324"/>
                      <a:pt x="443824" y="253324"/>
                      <a:pt x="438556" y="252514"/>
                    </a:cubicBezTo>
                    <a:cubicBezTo>
                      <a:pt x="433286" y="252108"/>
                      <a:pt x="428423" y="251298"/>
                      <a:pt x="423153" y="250082"/>
                    </a:cubicBezTo>
                    <a:cubicBezTo>
                      <a:pt x="412615" y="247650"/>
                      <a:pt x="402077" y="244002"/>
                      <a:pt x="391538" y="238733"/>
                    </a:cubicBezTo>
                    <a:cubicBezTo>
                      <a:pt x="377758" y="231843"/>
                      <a:pt x="363977" y="222115"/>
                      <a:pt x="351412" y="209550"/>
                    </a:cubicBezTo>
                    <a:cubicBezTo>
                      <a:pt x="357492" y="203065"/>
                      <a:pt x="370057" y="193743"/>
                      <a:pt x="387080" y="187663"/>
                    </a:cubicBezTo>
                    <a:cubicBezTo>
                      <a:pt x="395591" y="184826"/>
                      <a:pt x="405724" y="183204"/>
                      <a:pt x="416263" y="182799"/>
                    </a:cubicBezTo>
                    <a:close/>
                    <a:moveTo>
                      <a:pt x="256162" y="79442"/>
                    </a:moveTo>
                    <a:cubicBezTo>
                      <a:pt x="262242" y="84306"/>
                      <a:pt x="273996" y="95655"/>
                      <a:pt x="282913" y="112273"/>
                    </a:cubicBezTo>
                    <a:cubicBezTo>
                      <a:pt x="291830" y="128891"/>
                      <a:pt x="298720" y="151183"/>
                      <a:pt x="297099" y="177529"/>
                    </a:cubicBezTo>
                    <a:cubicBezTo>
                      <a:pt x="296694" y="190094"/>
                      <a:pt x="294262" y="201038"/>
                      <a:pt x="291019" y="210360"/>
                    </a:cubicBezTo>
                    <a:cubicBezTo>
                      <a:pt x="287777" y="220088"/>
                      <a:pt x="284129" y="229005"/>
                      <a:pt x="279670" y="236301"/>
                    </a:cubicBezTo>
                    <a:cubicBezTo>
                      <a:pt x="270348" y="251703"/>
                      <a:pt x="260215" y="262241"/>
                      <a:pt x="255351" y="267510"/>
                    </a:cubicBezTo>
                    <a:cubicBezTo>
                      <a:pt x="244002" y="256972"/>
                      <a:pt x="234275" y="244812"/>
                      <a:pt x="228195" y="231031"/>
                    </a:cubicBezTo>
                    <a:cubicBezTo>
                      <a:pt x="214009" y="201848"/>
                      <a:pt x="215224" y="169423"/>
                      <a:pt x="223736" y="141861"/>
                    </a:cubicBezTo>
                    <a:cubicBezTo>
                      <a:pt x="231843" y="114299"/>
                      <a:pt x="246839" y="91602"/>
                      <a:pt x="256162" y="79442"/>
                    </a:cubicBezTo>
                    <a:close/>
                    <a:moveTo>
                      <a:pt x="371677" y="0"/>
                    </a:moveTo>
                    <a:cubicBezTo>
                      <a:pt x="374109" y="2432"/>
                      <a:pt x="376946" y="6890"/>
                      <a:pt x="380189" y="12160"/>
                    </a:cubicBezTo>
                    <a:cubicBezTo>
                      <a:pt x="391132" y="29994"/>
                      <a:pt x="402076" y="62419"/>
                      <a:pt x="391943" y="100114"/>
                    </a:cubicBezTo>
                    <a:cubicBezTo>
                      <a:pt x="389106" y="111463"/>
                      <a:pt x="385052" y="121596"/>
                      <a:pt x="379784" y="130107"/>
                    </a:cubicBezTo>
                    <a:cubicBezTo>
                      <a:pt x="374920" y="138619"/>
                      <a:pt x="369651" y="146320"/>
                      <a:pt x="363976" y="152400"/>
                    </a:cubicBezTo>
                    <a:cubicBezTo>
                      <a:pt x="353032" y="164560"/>
                      <a:pt x="342089" y="173071"/>
                      <a:pt x="336009" y="176719"/>
                    </a:cubicBezTo>
                    <a:cubicBezTo>
                      <a:pt x="327092" y="164560"/>
                      <a:pt x="321012" y="151589"/>
                      <a:pt x="317364" y="137403"/>
                    </a:cubicBezTo>
                    <a:cubicBezTo>
                      <a:pt x="309663" y="107004"/>
                      <a:pt x="316959" y="77011"/>
                      <a:pt x="329929" y="52691"/>
                    </a:cubicBezTo>
                    <a:cubicBezTo>
                      <a:pt x="342494" y="28372"/>
                      <a:pt x="360733" y="10133"/>
                      <a:pt x="371677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DEB392">
                      <a:alpha val="55000"/>
                    </a:srgbClr>
                  </a:gs>
                  <a:gs pos="75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 w="4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218061ED-C6C8-B997-3196-75FBF1DDC6C8}"/>
              </a:ext>
            </a:extLst>
          </p:cNvPr>
          <p:cNvGrpSpPr/>
          <p:nvPr/>
        </p:nvGrpSpPr>
        <p:grpSpPr>
          <a:xfrm>
            <a:off x="4669472" y="2506057"/>
            <a:ext cx="2748039" cy="1049907"/>
            <a:chOff x="825661" y="2506057"/>
            <a:chExt cx="2748039" cy="1049907"/>
          </a:xfrm>
        </p:grpSpPr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60A68D5E-69AA-DE3E-AD19-3951532BE3E0}"/>
                </a:ext>
              </a:extLst>
            </p:cNvPr>
            <p:cNvSpPr txBox="1"/>
            <p:nvPr/>
          </p:nvSpPr>
          <p:spPr>
            <a:xfrm>
              <a:off x="1285154" y="2506057"/>
              <a:ext cx="1829053" cy="739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R" panose="00020600040101010101" pitchFamily="18" charset="-122"/>
                </a:rPr>
                <a:t>省教育教学比赛</a:t>
              </a:r>
              <a:endPara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R" panose="00020600040101010101" pitchFamily="18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B" panose="00020600040101010101" pitchFamily="18" charset="-122"/>
                </a:rPr>
                <a:t>专业组一等奖</a:t>
              </a:r>
            </a:p>
          </p:txBody>
        </p: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3DDBE6A5-78E5-C395-4DFE-7FA03A1A3ACC}"/>
                </a:ext>
              </a:extLst>
            </p:cNvPr>
            <p:cNvGrpSpPr/>
            <p:nvPr/>
          </p:nvGrpSpPr>
          <p:grpSpPr>
            <a:xfrm>
              <a:off x="825661" y="2511750"/>
              <a:ext cx="2748039" cy="1044214"/>
              <a:chOff x="825661" y="2511750"/>
              <a:chExt cx="2748039" cy="1044214"/>
            </a:xfrm>
          </p:grpSpPr>
          <p:sp>
            <p:nvSpPr>
              <p:cNvPr id="132" name="任意多边形: 形状 32">
                <a:extLst>
                  <a:ext uri="{FF2B5EF4-FFF2-40B4-BE49-F238E27FC236}">
                    <a16:creationId xmlns:a16="http://schemas.microsoft.com/office/drawing/2014/main" id="{3FA6CFEF-2386-0181-73E8-7216D23DE41F}"/>
                  </a:ext>
                </a:extLst>
              </p:cNvPr>
              <p:cNvSpPr/>
              <p:nvPr/>
            </p:nvSpPr>
            <p:spPr>
              <a:xfrm flipH="1">
                <a:off x="3149845" y="2511750"/>
                <a:ext cx="423855" cy="890544"/>
              </a:xfrm>
              <a:custGeom>
                <a:avLst/>
                <a:gdLst>
                  <a:gd name="connsiteX0" fmla="*/ 533399 w 622276"/>
                  <a:gd name="connsiteY0" fmla="*/ 1191637 h 1307437"/>
                  <a:gd name="connsiteX1" fmla="*/ 570689 w 622276"/>
                  <a:gd name="connsiteY1" fmla="*/ 1192854 h 1307437"/>
                  <a:gd name="connsiteX2" fmla="*/ 618516 w 622276"/>
                  <a:gd name="connsiteY2" fmla="*/ 1204608 h 1307437"/>
                  <a:gd name="connsiteX3" fmla="*/ 589333 w 622276"/>
                  <a:gd name="connsiteY3" fmla="*/ 1257299 h 1307437"/>
                  <a:gd name="connsiteX4" fmla="*/ 481519 w 622276"/>
                  <a:gd name="connsiteY4" fmla="*/ 1306748 h 1307437"/>
                  <a:gd name="connsiteX5" fmla="*/ 387890 w 622276"/>
                  <a:gd name="connsiteY5" fmla="*/ 1294994 h 1307437"/>
                  <a:gd name="connsiteX6" fmla="*/ 396402 w 622276"/>
                  <a:gd name="connsiteY6" fmla="*/ 1275133 h 1307437"/>
                  <a:gd name="connsiteX7" fmla="*/ 428827 w 622276"/>
                  <a:gd name="connsiteY7" fmla="*/ 1233791 h 1307437"/>
                  <a:gd name="connsiteX8" fmla="*/ 489625 w 622276"/>
                  <a:gd name="connsiteY8" fmla="*/ 1199744 h 1307437"/>
                  <a:gd name="connsiteX9" fmla="*/ 533399 w 622276"/>
                  <a:gd name="connsiteY9" fmla="*/ 1191637 h 1307437"/>
                  <a:gd name="connsiteX10" fmla="*/ 347358 w 622276"/>
                  <a:gd name="connsiteY10" fmla="*/ 1113006 h 1307437"/>
                  <a:gd name="connsiteX11" fmla="*/ 390322 w 622276"/>
                  <a:gd name="connsiteY11" fmla="*/ 1116248 h 1307437"/>
                  <a:gd name="connsiteX12" fmla="*/ 408561 w 622276"/>
                  <a:gd name="connsiteY12" fmla="*/ 1121112 h 1307437"/>
                  <a:gd name="connsiteX13" fmla="*/ 424774 w 622276"/>
                  <a:gd name="connsiteY13" fmla="*/ 1126787 h 1307437"/>
                  <a:gd name="connsiteX14" fmla="*/ 450715 w 622276"/>
                  <a:gd name="connsiteY14" fmla="*/ 1140162 h 1307437"/>
                  <a:gd name="connsiteX15" fmla="*/ 466927 w 622276"/>
                  <a:gd name="connsiteY15" fmla="*/ 1150701 h 1307437"/>
                  <a:gd name="connsiteX16" fmla="*/ 425990 w 622276"/>
                  <a:gd name="connsiteY16" fmla="*/ 1192448 h 1307437"/>
                  <a:gd name="connsiteX17" fmla="*/ 312500 w 622276"/>
                  <a:gd name="connsiteY17" fmla="*/ 1211498 h 1307437"/>
                  <a:gd name="connsiteX18" fmla="*/ 227789 w 622276"/>
                  <a:gd name="connsiteY18" fmla="*/ 1176641 h 1307437"/>
                  <a:gd name="connsiteX19" fmla="*/ 240759 w 622276"/>
                  <a:gd name="connsiteY19" fmla="*/ 1160428 h 1307437"/>
                  <a:gd name="connsiteX20" fmla="*/ 347358 w 622276"/>
                  <a:gd name="connsiteY20" fmla="*/ 1113006 h 1307437"/>
                  <a:gd name="connsiteX21" fmla="*/ 239543 w 622276"/>
                  <a:gd name="connsiteY21" fmla="*/ 1001137 h 1307437"/>
                  <a:gd name="connsiteX22" fmla="*/ 309258 w 622276"/>
                  <a:gd name="connsiteY22" fmla="*/ 1032753 h 1307437"/>
                  <a:gd name="connsiteX23" fmla="*/ 330740 w 622276"/>
                  <a:gd name="connsiteY23" fmla="*/ 1051397 h 1307437"/>
                  <a:gd name="connsiteX24" fmla="*/ 342494 w 622276"/>
                  <a:gd name="connsiteY24" fmla="*/ 1065583 h 1307437"/>
                  <a:gd name="connsiteX25" fmla="*/ 294261 w 622276"/>
                  <a:gd name="connsiteY25" fmla="*/ 1094361 h 1307437"/>
                  <a:gd name="connsiteX26" fmla="*/ 265483 w 622276"/>
                  <a:gd name="connsiteY26" fmla="*/ 1100846 h 1307437"/>
                  <a:gd name="connsiteX27" fmla="*/ 237111 w 622276"/>
                  <a:gd name="connsiteY27" fmla="*/ 1100441 h 1307437"/>
                  <a:gd name="connsiteX28" fmla="*/ 183609 w 622276"/>
                  <a:gd name="connsiteY28" fmla="*/ 1085039 h 1307437"/>
                  <a:gd name="connsiteX29" fmla="*/ 140240 w 622276"/>
                  <a:gd name="connsiteY29" fmla="*/ 1058288 h 1307437"/>
                  <a:gd name="connsiteX30" fmla="*/ 112273 w 622276"/>
                  <a:gd name="connsiteY30" fmla="*/ 1032753 h 1307437"/>
                  <a:gd name="connsiteX31" fmla="*/ 128080 w 622276"/>
                  <a:gd name="connsiteY31" fmla="*/ 1020593 h 1307437"/>
                  <a:gd name="connsiteX32" fmla="*/ 239543 w 622276"/>
                  <a:gd name="connsiteY32" fmla="*/ 1001137 h 1307437"/>
                  <a:gd name="connsiteX33" fmla="*/ 540696 w 622276"/>
                  <a:gd name="connsiteY33" fmla="*/ 972360 h 1307437"/>
                  <a:gd name="connsiteX34" fmla="*/ 593793 w 622276"/>
                  <a:gd name="connsiteY34" fmla="*/ 1023025 h 1307437"/>
                  <a:gd name="connsiteX35" fmla="*/ 620949 w 622276"/>
                  <a:gd name="connsiteY35" fmla="*/ 1103684 h 1307437"/>
                  <a:gd name="connsiteX36" fmla="*/ 617707 w 622276"/>
                  <a:gd name="connsiteY36" fmla="*/ 1171777 h 1307437"/>
                  <a:gd name="connsiteX37" fmla="*/ 566636 w 622276"/>
                  <a:gd name="connsiteY37" fmla="*/ 1148269 h 1307437"/>
                  <a:gd name="connsiteX38" fmla="*/ 524078 w 622276"/>
                  <a:gd name="connsiteY38" fmla="*/ 1074095 h 1307437"/>
                  <a:gd name="connsiteX39" fmla="*/ 540696 w 622276"/>
                  <a:gd name="connsiteY39" fmla="*/ 972360 h 1307437"/>
                  <a:gd name="connsiteX40" fmla="*/ 451525 w 622276"/>
                  <a:gd name="connsiteY40" fmla="*/ 910346 h 1307437"/>
                  <a:gd name="connsiteX41" fmla="*/ 488409 w 622276"/>
                  <a:gd name="connsiteY41" fmla="*/ 971549 h 1307437"/>
                  <a:gd name="connsiteX42" fmla="*/ 494894 w 622276"/>
                  <a:gd name="connsiteY42" fmla="*/ 1010460 h 1307437"/>
                  <a:gd name="connsiteX43" fmla="*/ 492867 w 622276"/>
                  <a:gd name="connsiteY43" fmla="*/ 1053829 h 1307437"/>
                  <a:gd name="connsiteX44" fmla="*/ 471791 w 622276"/>
                  <a:gd name="connsiteY44" fmla="*/ 1116653 h 1307437"/>
                  <a:gd name="connsiteX45" fmla="*/ 452335 w 622276"/>
                  <a:gd name="connsiteY45" fmla="*/ 1104494 h 1307437"/>
                  <a:gd name="connsiteX46" fmla="*/ 430043 w 622276"/>
                  <a:gd name="connsiteY46" fmla="*/ 1081391 h 1307437"/>
                  <a:gd name="connsiteX47" fmla="*/ 409777 w 622276"/>
                  <a:gd name="connsiteY47" fmla="*/ 1000732 h 1307437"/>
                  <a:gd name="connsiteX48" fmla="*/ 451525 w 622276"/>
                  <a:gd name="connsiteY48" fmla="*/ 910346 h 1307437"/>
                  <a:gd name="connsiteX49" fmla="*/ 82280 w 622276"/>
                  <a:gd name="connsiteY49" fmla="*/ 852791 h 1307437"/>
                  <a:gd name="connsiteX50" fmla="*/ 161722 w 622276"/>
                  <a:gd name="connsiteY50" fmla="*/ 866977 h 1307437"/>
                  <a:gd name="connsiteX51" fmla="*/ 195769 w 622276"/>
                  <a:gd name="connsiteY51" fmla="*/ 888864 h 1307437"/>
                  <a:gd name="connsiteX52" fmla="*/ 208739 w 622276"/>
                  <a:gd name="connsiteY52" fmla="*/ 901024 h 1307437"/>
                  <a:gd name="connsiteX53" fmla="*/ 219683 w 622276"/>
                  <a:gd name="connsiteY53" fmla="*/ 913183 h 1307437"/>
                  <a:gd name="connsiteX54" fmla="*/ 228195 w 622276"/>
                  <a:gd name="connsiteY54" fmla="*/ 924937 h 1307437"/>
                  <a:gd name="connsiteX55" fmla="*/ 235085 w 622276"/>
                  <a:gd name="connsiteY55" fmla="*/ 935476 h 1307437"/>
                  <a:gd name="connsiteX56" fmla="*/ 243191 w 622276"/>
                  <a:gd name="connsiteY56" fmla="*/ 951689 h 1307437"/>
                  <a:gd name="connsiteX57" fmla="*/ 190905 w 622276"/>
                  <a:gd name="connsiteY57" fmla="*/ 967091 h 1307437"/>
                  <a:gd name="connsiteX58" fmla="*/ 135782 w 622276"/>
                  <a:gd name="connsiteY58" fmla="*/ 959389 h 1307437"/>
                  <a:gd name="connsiteX59" fmla="*/ 89170 w 622276"/>
                  <a:gd name="connsiteY59" fmla="*/ 932638 h 1307437"/>
                  <a:gd name="connsiteX60" fmla="*/ 54718 w 622276"/>
                  <a:gd name="connsiteY60" fmla="*/ 897781 h 1307437"/>
                  <a:gd name="connsiteX61" fmla="*/ 34452 w 622276"/>
                  <a:gd name="connsiteY61" fmla="*/ 867382 h 1307437"/>
                  <a:gd name="connsiteX62" fmla="*/ 82280 w 622276"/>
                  <a:gd name="connsiteY62" fmla="*/ 852791 h 1307437"/>
                  <a:gd name="connsiteX63" fmla="*/ 387890 w 622276"/>
                  <a:gd name="connsiteY63" fmla="*/ 836983 h 1307437"/>
                  <a:gd name="connsiteX64" fmla="*/ 408966 w 622276"/>
                  <a:gd name="connsiteY64" fmla="*/ 904266 h 1307437"/>
                  <a:gd name="connsiteX65" fmla="*/ 408561 w 622276"/>
                  <a:gd name="connsiteY65" fmla="*/ 923316 h 1307437"/>
                  <a:gd name="connsiteX66" fmla="*/ 406129 w 622276"/>
                  <a:gd name="connsiteY66" fmla="*/ 942771 h 1307437"/>
                  <a:gd name="connsiteX67" fmla="*/ 393970 w 622276"/>
                  <a:gd name="connsiteY67" fmla="*/ 983303 h 1307437"/>
                  <a:gd name="connsiteX68" fmla="*/ 359518 w 622276"/>
                  <a:gd name="connsiteY68" fmla="*/ 1037616 h 1307437"/>
                  <a:gd name="connsiteX69" fmla="*/ 344115 w 622276"/>
                  <a:gd name="connsiteY69" fmla="*/ 1021403 h 1307437"/>
                  <a:gd name="connsiteX70" fmla="*/ 328713 w 622276"/>
                  <a:gd name="connsiteY70" fmla="*/ 994652 h 1307437"/>
                  <a:gd name="connsiteX71" fmla="*/ 328308 w 622276"/>
                  <a:gd name="connsiteY71" fmla="*/ 913588 h 1307437"/>
                  <a:gd name="connsiteX72" fmla="*/ 387890 w 622276"/>
                  <a:gd name="connsiteY72" fmla="*/ 836983 h 1307437"/>
                  <a:gd name="connsiteX73" fmla="*/ 340062 w 622276"/>
                  <a:gd name="connsiteY73" fmla="*/ 743760 h 1307437"/>
                  <a:gd name="connsiteX74" fmla="*/ 343710 w 622276"/>
                  <a:gd name="connsiteY74" fmla="*/ 812259 h 1307437"/>
                  <a:gd name="connsiteX75" fmla="*/ 338846 w 622276"/>
                  <a:gd name="connsiteY75" fmla="*/ 830093 h 1307437"/>
                  <a:gd name="connsiteX76" fmla="*/ 331956 w 622276"/>
                  <a:gd name="connsiteY76" fmla="*/ 847927 h 1307437"/>
                  <a:gd name="connsiteX77" fmla="*/ 310474 w 622276"/>
                  <a:gd name="connsiteY77" fmla="*/ 883190 h 1307437"/>
                  <a:gd name="connsiteX78" fmla="*/ 264673 w 622276"/>
                  <a:gd name="connsiteY78" fmla="*/ 925343 h 1307437"/>
                  <a:gd name="connsiteX79" fmla="*/ 254135 w 622276"/>
                  <a:gd name="connsiteY79" fmla="*/ 906293 h 1307437"/>
                  <a:gd name="connsiteX80" fmla="*/ 246028 w 622276"/>
                  <a:gd name="connsiteY80" fmla="*/ 877110 h 1307437"/>
                  <a:gd name="connsiteX81" fmla="*/ 265078 w 622276"/>
                  <a:gd name="connsiteY81" fmla="*/ 800910 h 1307437"/>
                  <a:gd name="connsiteX82" fmla="*/ 340062 w 622276"/>
                  <a:gd name="connsiteY82" fmla="*/ 743760 h 1307437"/>
                  <a:gd name="connsiteX83" fmla="*/ 18239 w 622276"/>
                  <a:gd name="connsiteY83" fmla="*/ 684178 h 1307437"/>
                  <a:gd name="connsiteX84" fmla="*/ 64851 w 622276"/>
                  <a:gd name="connsiteY84" fmla="*/ 688231 h 1307437"/>
                  <a:gd name="connsiteX85" fmla="*/ 119164 w 622276"/>
                  <a:gd name="connsiteY85" fmla="*/ 717009 h 1307437"/>
                  <a:gd name="connsiteX86" fmla="*/ 145915 w 622276"/>
                  <a:gd name="connsiteY86" fmla="*/ 745381 h 1307437"/>
                  <a:gd name="connsiteX87" fmla="*/ 155237 w 622276"/>
                  <a:gd name="connsiteY87" fmla="*/ 759973 h 1307437"/>
                  <a:gd name="connsiteX88" fmla="*/ 162533 w 622276"/>
                  <a:gd name="connsiteY88" fmla="*/ 773754 h 1307437"/>
                  <a:gd name="connsiteX89" fmla="*/ 171855 w 622276"/>
                  <a:gd name="connsiteY89" fmla="*/ 798883 h 1307437"/>
                  <a:gd name="connsiteX90" fmla="*/ 175503 w 622276"/>
                  <a:gd name="connsiteY90" fmla="*/ 816312 h 1307437"/>
                  <a:gd name="connsiteX91" fmla="*/ 122812 w 622276"/>
                  <a:gd name="connsiteY91" fmla="*/ 818339 h 1307437"/>
                  <a:gd name="connsiteX92" fmla="*/ 72957 w 622276"/>
                  <a:gd name="connsiteY92" fmla="*/ 797668 h 1307437"/>
                  <a:gd name="connsiteX93" fmla="*/ 35668 w 622276"/>
                  <a:gd name="connsiteY93" fmla="*/ 761594 h 1307437"/>
                  <a:gd name="connsiteX94" fmla="*/ 11754 w 622276"/>
                  <a:gd name="connsiteY94" fmla="*/ 720657 h 1307437"/>
                  <a:gd name="connsiteX95" fmla="*/ 0 w 622276"/>
                  <a:gd name="connsiteY95" fmla="*/ 687421 h 1307437"/>
                  <a:gd name="connsiteX96" fmla="*/ 18239 w 622276"/>
                  <a:gd name="connsiteY96" fmla="*/ 684178 h 1307437"/>
                  <a:gd name="connsiteX97" fmla="*/ 317770 w 622276"/>
                  <a:gd name="connsiteY97" fmla="*/ 647294 h 1307437"/>
                  <a:gd name="connsiteX98" fmla="*/ 305611 w 622276"/>
                  <a:gd name="connsiteY98" fmla="*/ 713361 h 1307437"/>
                  <a:gd name="connsiteX99" fmla="*/ 286155 w 622276"/>
                  <a:gd name="connsiteY99" fmla="*/ 744165 h 1307437"/>
                  <a:gd name="connsiteX100" fmla="*/ 257783 w 622276"/>
                  <a:gd name="connsiteY100" fmla="*/ 772132 h 1307437"/>
                  <a:gd name="connsiteX101" fmla="*/ 205091 w 622276"/>
                  <a:gd name="connsiteY101" fmla="*/ 801315 h 1307437"/>
                  <a:gd name="connsiteX102" fmla="*/ 199823 w 622276"/>
                  <a:gd name="connsiteY102" fmla="*/ 781049 h 1307437"/>
                  <a:gd name="connsiteX103" fmla="*/ 199012 w 622276"/>
                  <a:gd name="connsiteY103" fmla="*/ 751866 h 1307437"/>
                  <a:gd name="connsiteX104" fmla="*/ 208739 w 622276"/>
                  <a:gd name="connsiteY104" fmla="*/ 718225 h 1307437"/>
                  <a:gd name="connsiteX105" fmla="*/ 234275 w 622276"/>
                  <a:gd name="connsiteY105" fmla="*/ 684989 h 1307437"/>
                  <a:gd name="connsiteX106" fmla="*/ 317770 w 622276"/>
                  <a:gd name="connsiteY106" fmla="*/ 647294 h 1307437"/>
                  <a:gd name="connsiteX107" fmla="*/ 318581 w 622276"/>
                  <a:gd name="connsiteY107" fmla="*/ 547181 h 1307437"/>
                  <a:gd name="connsiteX108" fmla="*/ 291830 w 622276"/>
                  <a:gd name="connsiteY108" fmla="*/ 607168 h 1307437"/>
                  <a:gd name="connsiteX109" fmla="*/ 233464 w 622276"/>
                  <a:gd name="connsiteY109" fmla="*/ 651753 h 1307437"/>
                  <a:gd name="connsiteX110" fmla="*/ 177125 w 622276"/>
                  <a:gd name="connsiteY110" fmla="*/ 666750 h 1307437"/>
                  <a:gd name="connsiteX111" fmla="*/ 183204 w 622276"/>
                  <a:gd name="connsiteY111" fmla="*/ 618922 h 1307437"/>
                  <a:gd name="connsiteX112" fmla="*/ 200228 w 622276"/>
                  <a:gd name="connsiteY112" fmla="*/ 589334 h 1307437"/>
                  <a:gd name="connsiteX113" fmla="*/ 231843 w 622276"/>
                  <a:gd name="connsiteY113" fmla="*/ 563799 h 1307437"/>
                  <a:gd name="connsiteX114" fmla="*/ 318581 w 622276"/>
                  <a:gd name="connsiteY114" fmla="*/ 547181 h 1307437"/>
                  <a:gd name="connsiteX115" fmla="*/ 10538 w 622276"/>
                  <a:gd name="connsiteY115" fmla="*/ 506243 h 1307437"/>
                  <a:gd name="connsiteX116" fmla="*/ 56744 w 622276"/>
                  <a:gd name="connsiteY116" fmla="*/ 515565 h 1307437"/>
                  <a:gd name="connsiteX117" fmla="*/ 115516 w 622276"/>
                  <a:gd name="connsiteY117" fmla="*/ 562177 h 1307437"/>
                  <a:gd name="connsiteX118" fmla="*/ 142267 w 622276"/>
                  <a:gd name="connsiteY118" fmla="*/ 625812 h 1307437"/>
                  <a:gd name="connsiteX119" fmla="*/ 144293 w 622276"/>
                  <a:gd name="connsiteY119" fmla="*/ 668776 h 1307437"/>
                  <a:gd name="connsiteX120" fmla="*/ 94845 w 622276"/>
                  <a:gd name="connsiteY120" fmla="*/ 657832 h 1307437"/>
                  <a:gd name="connsiteX121" fmla="*/ 26751 w 622276"/>
                  <a:gd name="connsiteY121" fmla="*/ 584064 h 1307437"/>
                  <a:gd name="connsiteX122" fmla="*/ 14186 w 622276"/>
                  <a:gd name="connsiteY122" fmla="*/ 540290 h 1307437"/>
                  <a:gd name="connsiteX123" fmla="*/ 10538 w 622276"/>
                  <a:gd name="connsiteY123" fmla="*/ 506243 h 1307437"/>
                  <a:gd name="connsiteX124" fmla="*/ 304040 w 622276"/>
                  <a:gd name="connsiteY124" fmla="*/ 441190 h 1307437"/>
                  <a:gd name="connsiteX125" fmla="*/ 342495 w 622276"/>
                  <a:gd name="connsiteY125" fmla="*/ 448688 h 1307437"/>
                  <a:gd name="connsiteX126" fmla="*/ 303584 w 622276"/>
                  <a:gd name="connsiteY126" fmla="*/ 499353 h 1307437"/>
                  <a:gd name="connsiteX127" fmla="*/ 238733 w 622276"/>
                  <a:gd name="connsiteY127" fmla="*/ 528130 h 1307437"/>
                  <a:gd name="connsiteX128" fmla="*/ 182799 w 622276"/>
                  <a:gd name="connsiteY128" fmla="*/ 528941 h 1307437"/>
                  <a:gd name="connsiteX129" fmla="*/ 187258 w 622276"/>
                  <a:gd name="connsiteY129" fmla="*/ 509891 h 1307437"/>
                  <a:gd name="connsiteX130" fmla="*/ 199417 w 622276"/>
                  <a:gd name="connsiteY130" fmla="*/ 485572 h 1307437"/>
                  <a:gd name="connsiteX131" fmla="*/ 222115 w 622276"/>
                  <a:gd name="connsiteY131" fmla="*/ 461658 h 1307437"/>
                  <a:gd name="connsiteX132" fmla="*/ 257378 w 622276"/>
                  <a:gd name="connsiteY132" fmla="*/ 444635 h 1307437"/>
                  <a:gd name="connsiteX133" fmla="*/ 304040 w 622276"/>
                  <a:gd name="connsiteY133" fmla="*/ 441190 h 1307437"/>
                  <a:gd name="connsiteX134" fmla="*/ 305611 w 622276"/>
                  <a:gd name="connsiteY134" fmla="*/ 342089 h 1307437"/>
                  <a:gd name="connsiteX135" fmla="*/ 385053 w 622276"/>
                  <a:gd name="connsiteY135" fmla="*/ 363571 h 1307437"/>
                  <a:gd name="connsiteX136" fmla="*/ 337226 w 622276"/>
                  <a:gd name="connsiteY136" fmla="*/ 403292 h 1307437"/>
                  <a:gd name="connsiteX137" fmla="*/ 305611 w 622276"/>
                  <a:gd name="connsiteY137" fmla="*/ 413425 h 1307437"/>
                  <a:gd name="connsiteX138" fmla="*/ 269942 w 622276"/>
                  <a:gd name="connsiteY138" fmla="*/ 416262 h 1307437"/>
                  <a:gd name="connsiteX139" fmla="*/ 217251 w 622276"/>
                  <a:gd name="connsiteY139" fmla="*/ 405319 h 1307437"/>
                  <a:gd name="connsiteX140" fmla="*/ 225763 w 622276"/>
                  <a:gd name="connsiteY140" fmla="*/ 388295 h 1307437"/>
                  <a:gd name="connsiteX141" fmla="*/ 242381 w 622276"/>
                  <a:gd name="connsiteY141" fmla="*/ 368029 h 1307437"/>
                  <a:gd name="connsiteX142" fmla="*/ 268727 w 622276"/>
                  <a:gd name="connsiteY142" fmla="*/ 350601 h 1307437"/>
                  <a:gd name="connsiteX143" fmla="*/ 305611 w 622276"/>
                  <a:gd name="connsiteY143" fmla="*/ 342089 h 1307437"/>
                  <a:gd name="connsiteX144" fmla="*/ 63635 w 622276"/>
                  <a:gd name="connsiteY144" fmla="*/ 334388 h 1307437"/>
                  <a:gd name="connsiteX145" fmla="*/ 79848 w 622276"/>
                  <a:gd name="connsiteY145" fmla="*/ 339657 h 1307437"/>
                  <a:gd name="connsiteX146" fmla="*/ 148752 w 622276"/>
                  <a:gd name="connsiteY146" fmla="*/ 410993 h 1307437"/>
                  <a:gd name="connsiteX147" fmla="*/ 158885 w 622276"/>
                  <a:gd name="connsiteY147" fmla="*/ 476655 h 1307437"/>
                  <a:gd name="connsiteX148" fmla="*/ 155237 w 622276"/>
                  <a:gd name="connsiteY148" fmla="*/ 501380 h 1307437"/>
                  <a:gd name="connsiteX149" fmla="*/ 150779 w 622276"/>
                  <a:gd name="connsiteY149" fmla="*/ 517592 h 1307437"/>
                  <a:gd name="connsiteX150" fmla="*/ 107004 w 622276"/>
                  <a:gd name="connsiteY150" fmla="*/ 495300 h 1307437"/>
                  <a:gd name="connsiteX151" fmla="*/ 60798 w 622276"/>
                  <a:gd name="connsiteY151" fmla="*/ 410588 h 1307437"/>
                  <a:gd name="connsiteX152" fmla="*/ 63635 w 622276"/>
                  <a:gd name="connsiteY152" fmla="*/ 334388 h 1307437"/>
                  <a:gd name="connsiteX153" fmla="*/ 369651 w 622276"/>
                  <a:gd name="connsiteY153" fmla="*/ 258594 h 1307437"/>
                  <a:gd name="connsiteX154" fmla="*/ 440582 w 622276"/>
                  <a:gd name="connsiteY154" fmla="*/ 293856 h 1307437"/>
                  <a:gd name="connsiteX155" fmla="*/ 387485 w 622276"/>
                  <a:gd name="connsiteY155" fmla="*/ 322634 h 1307437"/>
                  <a:gd name="connsiteX156" fmla="*/ 321013 w 622276"/>
                  <a:gd name="connsiteY156" fmla="*/ 321418 h 1307437"/>
                  <a:gd name="connsiteX157" fmla="*/ 273590 w 622276"/>
                  <a:gd name="connsiteY157" fmla="*/ 300342 h 1307437"/>
                  <a:gd name="connsiteX158" fmla="*/ 284939 w 622276"/>
                  <a:gd name="connsiteY158" fmla="*/ 286155 h 1307437"/>
                  <a:gd name="connsiteX159" fmla="*/ 304800 w 622276"/>
                  <a:gd name="connsiteY159" fmla="*/ 270348 h 1307437"/>
                  <a:gd name="connsiteX160" fmla="*/ 369651 w 622276"/>
                  <a:gd name="connsiteY160" fmla="*/ 258594 h 1307437"/>
                  <a:gd name="connsiteX161" fmla="*/ 149157 w 622276"/>
                  <a:gd name="connsiteY161" fmla="*/ 190905 h 1307437"/>
                  <a:gd name="connsiteX162" fmla="*/ 183609 w 622276"/>
                  <a:gd name="connsiteY162" fmla="*/ 218467 h 1307437"/>
                  <a:gd name="connsiteX163" fmla="*/ 212387 w 622276"/>
                  <a:gd name="connsiteY163" fmla="*/ 281696 h 1307437"/>
                  <a:gd name="connsiteX164" fmla="*/ 207523 w 622276"/>
                  <a:gd name="connsiteY164" fmla="*/ 345737 h 1307437"/>
                  <a:gd name="connsiteX165" fmla="*/ 190905 w 622276"/>
                  <a:gd name="connsiteY165" fmla="*/ 382216 h 1307437"/>
                  <a:gd name="connsiteX166" fmla="*/ 154832 w 622276"/>
                  <a:gd name="connsiteY166" fmla="*/ 351411 h 1307437"/>
                  <a:gd name="connsiteX167" fmla="*/ 130107 w 622276"/>
                  <a:gd name="connsiteY167" fmla="*/ 261836 h 1307437"/>
                  <a:gd name="connsiteX168" fmla="*/ 137808 w 622276"/>
                  <a:gd name="connsiteY168" fmla="*/ 220493 h 1307437"/>
                  <a:gd name="connsiteX169" fmla="*/ 149157 w 622276"/>
                  <a:gd name="connsiteY169" fmla="*/ 190905 h 1307437"/>
                  <a:gd name="connsiteX170" fmla="*/ 416263 w 622276"/>
                  <a:gd name="connsiteY170" fmla="*/ 182799 h 1307437"/>
                  <a:gd name="connsiteX171" fmla="*/ 450715 w 622276"/>
                  <a:gd name="connsiteY171" fmla="*/ 189284 h 1307437"/>
                  <a:gd name="connsiteX172" fmla="*/ 510297 w 622276"/>
                  <a:gd name="connsiteY172" fmla="*/ 235896 h 1307437"/>
                  <a:gd name="connsiteX173" fmla="*/ 483141 w 622276"/>
                  <a:gd name="connsiteY173" fmla="*/ 248461 h 1307437"/>
                  <a:gd name="connsiteX174" fmla="*/ 468549 w 622276"/>
                  <a:gd name="connsiteY174" fmla="*/ 251703 h 1307437"/>
                  <a:gd name="connsiteX175" fmla="*/ 453957 w 622276"/>
                  <a:gd name="connsiteY175" fmla="*/ 253324 h 1307437"/>
                  <a:gd name="connsiteX176" fmla="*/ 438556 w 622276"/>
                  <a:gd name="connsiteY176" fmla="*/ 252514 h 1307437"/>
                  <a:gd name="connsiteX177" fmla="*/ 423153 w 622276"/>
                  <a:gd name="connsiteY177" fmla="*/ 250082 h 1307437"/>
                  <a:gd name="connsiteX178" fmla="*/ 391538 w 622276"/>
                  <a:gd name="connsiteY178" fmla="*/ 238733 h 1307437"/>
                  <a:gd name="connsiteX179" fmla="*/ 351412 w 622276"/>
                  <a:gd name="connsiteY179" fmla="*/ 209550 h 1307437"/>
                  <a:gd name="connsiteX180" fmla="*/ 387080 w 622276"/>
                  <a:gd name="connsiteY180" fmla="*/ 187663 h 1307437"/>
                  <a:gd name="connsiteX181" fmla="*/ 416263 w 622276"/>
                  <a:gd name="connsiteY181" fmla="*/ 182799 h 1307437"/>
                  <a:gd name="connsiteX182" fmla="*/ 256162 w 622276"/>
                  <a:gd name="connsiteY182" fmla="*/ 79442 h 1307437"/>
                  <a:gd name="connsiteX183" fmla="*/ 282913 w 622276"/>
                  <a:gd name="connsiteY183" fmla="*/ 112273 h 1307437"/>
                  <a:gd name="connsiteX184" fmla="*/ 297099 w 622276"/>
                  <a:gd name="connsiteY184" fmla="*/ 177529 h 1307437"/>
                  <a:gd name="connsiteX185" fmla="*/ 291019 w 622276"/>
                  <a:gd name="connsiteY185" fmla="*/ 210360 h 1307437"/>
                  <a:gd name="connsiteX186" fmla="*/ 279670 w 622276"/>
                  <a:gd name="connsiteY186" fmla="*/ 236301 h 1307437"/>
                  <a:gd name="connsiteX187" fmla="*/ 255351 w 622276"/>
                  <a:gd name="connsiteY187" fmla="*/ 267510 h 1307437"/>
                  <a:gd name="connsiteX188" fmla="*/ 228195 w 622276"/>
                  <a:gd name="connsiteY188" fmla="*/ 231031 h 1307437"/>
                  <a:gd name="connsiteX189" fmla="*/ 223736 w 622276"/>
                  <a:gd name="connsiteY189" fmla="*/ 141861 h 1307437"/>
                  <a:gd name="connsiteX190" fmla="*/ 256162 w 622276"/>
                  <a:gd name="connsiteY190" fmla="*/ 79442 h 1307437"/>
                  <a:gd name="connsiteX191" fmla="*/ 371677 w 622276"/>
                  <a:gd name="connsiteY191" fmla="*/ 0 h 1307437"/>
                  <a:gd name="connsiteX192" fmla="*/ 380189 w 622276"/>
                  <a:gd name="connsiteY192" fmla="*/ 12160 h 1307437"/>
                  <a:gd name="connsiteX193" fmla="*/ 391943 w 622276"/>
                  <a:gd name="connsiteY193" fmla="*/ 100114 h 1307437"/>
                  <a:gd name="connsiteX194" fmla="*/ 379784 w 622276"/>
                  <a:gd name="connsiteY194" fmla="*/ 130107 h 1307437"/>
                  <a:gd name="connsiteX195" fmla="*/ 363976 w 622276"/>
                  <a:gd name="connsiteY195" fmla="*/ 152400 h 1307437"/>
                  <a:gd name="connsiteX196" fmla="*/ 336009 w 622276"/>
                  <a:gd name="connsiteY196" fmla="*/ 176719 h 1307437"/>
                  <a:gd name="connsiteX197" fmla="*/ 317364 w 622276"/>
                  <a:gd name="connsiteY197" fmla="*/ 137403 h 1307437"/>
                  <a:gd name="connsiteX198" fmla="*/ 329929 w 622276"/>
                  <a:gd name="connsiteY198" fmla="*/ 52691 h 1307437"/>
                  <a:gd name="connsiteX199" fmla="*/ 371677 w 622276"/>
                  <a:gd name="connsiteY199" fmla="*/ 0 h 130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622276" h="1307437">
                    <a:moveTo>
                      <a:pt x="533399" y="1191637"/>
                    </a:moveTo>
                    <a:cubicBezTo>
                      <a:pt x="547180" y="1190422"/>
                      <a:pt x="559340" y="1191232"/>
                      <a:pt x="570689" y="1192854"/>
                    </a:cubicBezTo>
                    <a:cubicBezTo>
                      <a:pt x="592981" y="1195285"/>
                      <a:pt x="610410" y="1200960"/>
                      <a:pt x="618516" y="1204608"/>
                    </a:cubicBezTo>
                    <a:cubicBezTo>
                      <a:pt x="612031" y="1224063"/>
                      <a:pt x="602303" y="1241897"/>
                      <a:pt x="589333" y="1257299"/>
                    </a:cubicBezTo>
                    <a:cubicBezTo>
                      <a:pt x="561366" y="1289725"/>
                      <a:pt x="520429" y="1304316"/>
                      <a:pt x="481519" y="1306748"/>
                    </a:cubicBezTo>
                    <a:cubicBezTo>
                      <a:pt x="442608" y="1309991"/>
                      <a:pt x="406940" y="1301074"/>
                      <a:pt x="387890" y="1294994"/>
                    </a:cubicBezTo>
                    <a:cubicBezTo>
                      <a:pt x="389106" y="1290535"/>
                      <a:pt x="391943" y="1283645"/>
                      <a:pt x="396402" y="1275133"/>
                    </a:cubicBezTo>
                    <a:cubicBezTo>
                      <a:pt x="402887" y="1262568"/>
                      <a:pt x="413425" y="1247572"/>
                      <a:pt x="428827" y="1233791"/>
                    </a:cubicBezTo>
                    <a:cubicBezTo>
                      <a:pt x="444229" y="1220010"/>
                      <a:pt x="464090" y="1207850"/>
                      <a:pt x="489625" y="1199744"/>
                    </a:cubicBezTo>
                    <a:cubicBezTo>
                      <a:pt x="505027" y="1195285"/>
                      <a:pt x="520024" y="1192043"/>
                      <a:pt x="533399" y="1191637"/>
                    </a:cubicBezTo>
                    <a:close/>
                    <a:moveTo>
                      <a:pt x="347358" y="1113006"/>
                    </a:moveTo>
                    <a:cubicBezTo>
                      <a:pt x="363165" y="1112195"/>
                      <a:pt x="377351" y="1113817"/>
                      <a:pt x="390322" y="1116248"/>
                    </a:cubicBezTo>
                    <a:cubicBezTo>
                      <a:pt x="396807" y="1117464"/>
                      <a:pt x="402887" y="1119086"/>
                      <a:pt x="408561" y="1121112"/>
                    </a:cubicBezTo>
                    <a:cubicBezTo>
                      <a:pt x="414236" y="1122733"/>
                      <a:pt x="419910" y="1124760"/>
                      <a:pt x="424774" y="1126787"/>
                    </a:cubicBezTo>
                    <a:cubicBezTo>
                      <a:pt x="434907" y="1131245"/>
                      <a:pt x="443824" y="1135704"/>
                      <a:pt x="450715" y="1140162"/>
                    </a:cubicBezTo>
                    <a:cubicBezTo>
                      <a:pt x="458010" y="1144621"/>
                      <a:pt x="463279" y="1148269"/>
                      <a:pt x="466927" y="1150701"/>
                    </a:cubicBezTo>
                    <a:cubicBezTo>
                      <a:pt x="455983" y="1167319"/>
                      <a:pt x="442202" y="1181505"/>
                      <a:pt x="425990" y="1192448"/>
                    </a:cubicBezTo>
                    <a:cubicBezTo>
                      <a:pt x="391538" y="1215552"/>
                      <a:pt x="349385" y="1218794"/>
                      <a:pt x="312500" y="1211498"/>
                    </a:cubicBezTo>
                    <a:cubicBezTo>
                      <a:pt x="275616" y="1204203"/>
                      <a:pt x="244002" y="1187584"/>
                      <a:pt x="227789" y="1176641"/>
                    </a:cubicBezTo>
                    <a:cubicBezTo>
                      <a:pt x="230221" y="1172993"/>
                      <a:pt x="234679" y="1166913"/>
                      <a:pt x="240759" y="1160428"/>
                    </a:cubicBezTo>
                    <a:cubicBezTo>
                      <a:pt x="258998" y="1140162"/>
                      <a:pt x="295477" y="1115032"/>
                      <a:pt x="347358" y="1113006"/>
                    </a:cubicBezTo>
                    <a:close/>
                    <a:moveTo>
                      <a:pt x="239543" y="1001137"/>
                    </a:moveTo>
                    <a:cubicBezTo>
                      <a:pt x="269537" y="1007217"/>
                      <a:pt x="291829" y="1020187"/>
                      <a:pt x="309258" y="1032753"/>
                    </a:cubicBezTo>
                    <a:cubicBezTo>
                      <a:pt x="317770" y="1039238"/>
                      <a:pt x="324660" y="1045723"/>
                      <a:pt x="330740" y="1051397"/>
                    </a:cubicBezTo>
                    <a:cubicBezTo>
                      <a:pt x="335604" y="1057072"/>
                      <a:pt x="339657" y="1062341"/>
                      <a:pt x="342494" y="1065583"/>
                    </a:cubicBezTo>
                    <a:cubicBezTo>
                      <a:pt x="327903" y="1078554"/>
                      <a:pt x="312095" y="1088281"/>
                      <a:pt x="294261" y="1094361"/>
                    </a:cubicBezTo>
                    <a:cubicBezTo>
                      <a:pt x="284939" y="1097604"/>
                      <a:pt x="275211" y="1099630"/>
                      <a:pt x="265483" y="1100846"/>
                    </a:cubicBezTo>
                    <a:cubicBezTo>
                      <a:pt x="255756" y="1101657"/>
                      <a:pt x="246434" y="1101657"/>
                      <a:pt x="237111" y="1100441"/>
                    </a:cubicBezTo>
                    <a:cubicBezTo>
                      <a:pt x="218061" y="1098414"/>
                      <a:pt x="200227" y="1092740"/>
                      <a:pt x="183609" y="1085039"/>
                    </a:cubicBezTo>
                    <a:cubicBezTo>
                      <a:pt x="167396" y="1077338"/>
                      <a:pt x="152399" y="1067610"/>
                      <a:pt x="140240" y="1058288"/>
                    </a:cubicBezTo>
                    <a:cubicBezTo>
                      <a:pt x="128486" y="1048560"/>
                      <a:pt x="118758" y="1039643"/>
                      <a:pt x="112273" y="1032753"/>
                    </a:cubicBezTo>
                    <a:cubicBezTo>
                      <a:pt x="115515" y="1029915"/>
                      <a:pt x="120785" y="1025051"/>
                      <a:pt x="128080" y="1020593"/>
                    </a:cubicBezTo>
                    <a:cubicBezTo>
                      <a:pt x="150373" y="1005596"/>
                      <a:pt x="190499" y="990599"/>
                      <a:pt x="239543" y="1001137"/>
                    </a:cubicBezTo>
                    <a:close/>
                    <a:moveTo>
                      <a:pt x="540696" y="972360"/>
                    </a:moveTo>
                    <a:cubicBezTo>
                      <a:pt x="562988" y="984114"/>
                      <a:pt x="580012" y="1001138"/>
                      <a:pt x="593793" y="1023025"/>
                    </a:cubicBezTo>
                    <a:cubicBezTo>
                      <a:pt x="607574" y="1044912"/>
                      <a:pt x="617301" y="1072068"/>
                      <a:pt x="620949" y="1103684"/>
                    </a:cubicBezTo>
                    <a:cubicBezTo>
                      <a:pt x="623381" y="1124760"/>
                      <a:pt x="622570" y="1147863"/>
                      <a:pt x="617707" y="1171777"/>
                    </a:cubicBezTo>
                    <a:cubicBezTo>
                      <a:pt x="606357" y="1169750"/>
                      <a:pt x="586091" y="1163671"/>
                      <a:pt x="566636" y="1148269"/>
                    </a:cubicBezTo>
                    <a:cubicBezTo>
                      <a:pt x="547181" y="1133677"/>
                      <a:pt x="529347" y="1108953"/>
                      <a:pt x="524078" y="1074095"/>
                    </a:cubicBezTo>
                    <a:cubicBezTo>
                      <a:pt x="517998" y="1033969"/>
                      <a:pt x="529753" y="997490"/>
                      <a:pt x="540696" y="972360"/>
                    </a:cubicBezTo>
                    <a:close/>
                    <a:moveTo>
                      <a:pt x="451525" y="910346"/>
                    </a:moveTo>
                    <a:cubicBezTo>
                      <a:pt x="469359" y="927369"/>
                      <a:pt x="481519" y="947230"/>
                      <a:pt x="488409" y="971549"/>
                    </a:cubicBezTo>
                    <a:cubicBezTo>
                      <a:pt x="492057" y="983709"/>
                      <a:pt x="494083" y="996679"/>
                      <a:pt x="494894" y="1010460"/>
                    </a:cubicBezTo>
                    <a:cubicBezTo>
                      <a:pt x="495705" y="1024241"/>
                      <a:pt x="494894" y="1038832"/>
                      <a:pt x="492867" y="1053829"/>
                    </a:cubicBezTo>
                    <a:cubicBezTo>
                      <a:pt x="489625" y="1074500"/>
                      <a:pt x="482734" y="1095577"/>
                      <a:pt x="471791" y="1116653"/>
                    </a:cubicBezTo>
                    <a:cubicBezTo>
                      <a:pt x="466927" y="1114221"/>
                      <a:pt x="460037" y="1110168"/>
                      <a:pt x="452335" y="1104494"/>
                    </a:cubicBezTo>
                    <a:cubicBezTo>
                      <a:pt x="445040" y="1098414"/>
                      <a:pt x="437339" y="1091118"/>
                      <a:pt x="430043" y="1081391"/>
                    </a:cubicBezTo>
                    <a:cubicBezTo>
                      <a:pt x="416262" y="1061935"/>
                      <a:pt x="405318" y="1034779"/>
                      <a:pt x="409777" y="1000732"/>
                    </a:cubicBezTo>
                    <a:cubicBezTo>
                      <a:pt x="414236" y="962227"/>
                      <a:pt x="434907" y="931017"/>
                      <a:pt x="451525" y="910346"/>
                    </a:cubicBezTo>
                    <a:close/>
                    <a:moveTo>
                      <a:pt x="82280" y="852791"/>
                    </a:moveTo>
                    <a:cubicBezTo>
                      <a:pt x="105383" y="850359"/>
                      <a:pt x="132540" y="853196"/>
                      <a:pt x="161722" y="866977"/>
                    </a:cubicBezTo>
                    <a:cubicBezTo>
                      <a:pt x="175098" y="873462"/>
                      <a:pt x="186041" y="880758"/>
                      <a:pt x="195769" y="888864"/>
                    </a:cubicBezTo>
                    <a:cubicBezTo>
                      <a:pt x="200633" y="892917"/>
                      <a:pt x="204686" y="896970"/>
                      <a:pt x="208739" y="901024"/>
                    </a:cubicBezTo>
                    <a:cubicBezTo>
                      <a:pt x="212792" y="905077"/>
                      <a:pt x="216440" y="909130"/>
                      <a:pt x="219683" y="913183"/>
                    </a:cubicBezTo>
                    <a:cubicBezTo>
                      <a:pt x="222925" y="917236"/>
                      <a:pt x="225763" y="921290"/>
                      <a:pt x="228195" y="924937"/>
                    </a:cubicBezTo>
                    <a:cubicBezTo>
                      <a:pt x="231032" y="928585"/>
                      <a:pt x="233058" y="932233"/>
                      <a:pt x="235085" y="935476"/>
                    </a:cubicBezTo>
                    <a:cubicBezTo>
                      <a:pt x="239138" y="941961"/>
                      <a:pt x="241570" y="947635"/>
                      <a:pt x="243191" y="951689"/>
                    </a:cubicBezTo>
                    <a:cubicBezTo>
                      <a:pt x="226573" y="960200"/>
                      <a:pt x="209144" y="965469"/>
                      <a:pt x="190905" y="967091"/>
                    </a:cubicBezTo>
                    <a:cubicBezTo>
                      <a:pt x="171450" y="968712"/>
                      <a:pt x="152805" y="965875"/>
                      <a:pt x="135782" y="959389"/>
                    </a:cubicBezTo>
                    <a:cubicBezTo>
                      <a:pt x="118353" y="953310"/>
                      <a:pt x="102951" y="943582"/>
                      <a:pt x="89170" y="932638"/>
                    </a:cubicBezTo>
                    <a:cubicBezTo>
                      <a:pt x="75389" y="921695"/>
                      <a:pt x="64446" y="909130"/>
                      <a:pt x="54718" y="897781"/>
                    </a:cubicBezTo>
                    <a:cubicBezTo>
                      <a:pt x="45801" y="886027"/>
                      <a:pt x="38910" y="875083"/>
                      <a:pt x="34452" y="867382"/>
                    </a:cubicBezTo>
                    <a:cubicBezTo>
                      <a:pt x="42153" y="862924"/>
                      <a:pt x="59582" y="855222"/>
                      <a:pt x="82280" y="852791"/>
                    </a:cubicBezTo>
                    <a:close/>
                    <a:moveTo>
                      <a:pt x="387890" y="836983"/>
                    </a:moveTo>
                    <a:cubicBezTo>
                      <a:pt x="400860" y="857654"/>
                      <a:pt x="407750" y="879542"/>
                      <a:pt x="408966" y="904266"/>
                    </a:cubicBezTo>
                    <a:cubicBezTo>
                      <a:pt x="409372" y="910346"/>
                      <a:pt x="408966" y="916831"/>
                      <a:pt x="408561" y="923316"/>
                    </a:cubicBezTo>
                    <a:cubicBezTo>
                      <a:pt x="408156" y="929801"/>
                      <a:pt x="407345" y="936286"/>
                      <a:pt x="406129" y="942771"/>
                    </a:cubicBezTo>
                    <a:cubicBezTo>
                      <a:pt x="403697" y="956147"/>
                      <a:pt x="399644" y="969522"/>
                      <a:pt x="393970" y="983303"/>
                    </a:cubicBezTo>
                    <a:cubicBezTo>
                      <a:pt x="385863" y="1001948"/>
                      <a:pt x="374514" y="1020187"/>
                      <a:pt x="359518" y="1037616"/>
                    </a:cubicBezTo>
                    <a:cubicBezTo>
                      <a:pt x="355465" y="1033968"/>
                      <a:pt x="349790" y="1028699"/>
                      <a:pt x="344115" y="1021403"/>
                    </a:cubicBezTo>
                    <a:cubicBezTo>
                      <a:pt x="338441" y="1014108"/>
                      <a:pt x="333172" y="1005190"/>
                      <a:pt x="328713" y="994652"/>
                    </a:cubicBezTo>
                    <a:cubicBezTo>
                      <a:pt x="320201" y="973170"/>
                      <a:pt x="316553" y="945203"/>
                      <a:pt x="328308" y="913588"/>
                    </a:cubicBezTo>
                    <a:cubicBezTo>
                      <a:pt x="341278" y="877920"/>
                      <a:pt x="368029" y="852791"/>
                      <a:pt x="387890" y="836983"/>
                    </a:cubicBezTo>
                    <a:close/>
                    <a:moveTo>
                      <a:pt x="340062" y="743760"/>
                    </a:moveTo>
                    <a:cubicBezTo>
                      <a:pt x="347358" y="766053"/>
                      <a:pt x="348574" y="788751"/>
                      <a:pt x="343710" y="812259"/>
                    </a:cubicBezTo>
                    <a:cubicBezTo>
                      <a:pt x="342494" y="817934"/>
                      <a:pt x="340873" y="824013"/>
                      <a:pt x="338846" y="830093"/>
                    </a:cubicBezTo>
                    <a:cubicBezTo>
                      <a:pt x="336820" y="836173"/>
                      <a:pt x="334793" y="841847"/>
                      <a:pt x="331956" y="847927"/>
                    </a:cubicBezTo>
                    <a:cubicBezTo>
                      <a:pt x="326281" y="859681"/>
                      <a:pt x="318986" y="871841"/>
                      <a:pt x="310474" y="883190"/>
                    </a:cubicBezTo>
                    <a:cubicBezTo>
                      <a:pt x="298720" y="898592"/>
                      <a:pt x="283318" y="913184"/>
                      <a:pt x="264673" y="925343"/>
                    </a:cubicBezTo>
                    <a:cubicBezTo>
                      <a:pt x="261835" y="920885"/>
                      <a:pt x="257782" y="914400"/>
                      <a:pt x="254135" y="906293"/>
                    </a:cubicBezTo>
                    <a:cubicBezTo>
                      <a:pt x="250892" y="898187"/>
                      <a:pt x="247649" y="888459"/>
                      <a:pt x="246028" y="877110"/>
                    </a:cubicBezTo>
                    <a:cubicBezTo>
                      <a:pt x="243191" y="854818"/>
                      <a:pt x="246434" y="827661"/>
                      <a:pt x="265078" y="800910"/>
                    </a:cubicBezTo>
                    <a:cubicBezTo>
                      <a:pt x="286560" y="770916"/>
                      <a:pt x="317770" y="753488"/>
                      <a:pt x="340062" y="743760"/>
                    </a:cubicBezTo>
                    <a:close/>
                    <a:moveTo>
                      <a:pt x="18239" y="684178"/>
                    </a:moveTo>
                    <a:cubicBezTo>
                      <a:pt x="30804" y="682962"/>
                      <a:pt x="47017" y="683367"/>
                      <a:pt x="64851" y="688231"/>
                    </a:cubicBezTo>
                    <a:cubicBezTo>
                      <a:pt x="82685" y="693095"/>
                      <a:pt x="100925" y="702012"/>
                      <a:pt x="119164" y="717009"/>
                    </a:cubicBezTo>
                    <a:cubicBezTo>
                      <a:pt x="130107" y="726331"/>
                      <a:pt x="138619" y="736059"/>
                      <a:pt x="145915" y="745381"/>
                    </a:cubicBezTo>
                    <a:cubicBezTo>
                      <a:pt x="149563" y="750245"/>
                      <a:pt x="152400" y="755109"/>
                      <a:pt x="155237" y="759973"/>
                    </a:cubicBezTo>
                    <a:cubicBezTo>
                      <a:pt x="158074" y="764837"/>
                      <a:pt x="160506" y="769295"/>
                      <a:pt x="162533" y="773754"/>
                    </a:cubicBezTo>
                    <a:cubicBezTo>
                      <a:pt x="166586" y="783076"/>
                      <a:pt x="169424" y="791588"/>
                      <a:pt x="171855" y="798883"/>
                    </a:cubicBezTo>
                    <a:cubicBezTo>
                      <a:pt x="173882" y="806179"/>
                      <a:pt x="175098" y="812259"/>
                      <a:pt x="175503" y="816312"/>
                    </a:cubicBezTo>
                    <a:cubicBezTo>
                      <a:pt x="157669" y="820365"/>
                      <a:pt x="140240" y="821176"/>
                      <a:pt x="122812" y="818339"/>
                    </a:cubicBezTo>
                    <a:cubicBezTo>
                      <a:pt x="104167" y="815096"/>
                      <a:pt x="87549" y="807800"/>
                      <a:pt x="72957" y="797668"/>
                    </a:cubicBezTo>
                    <a:cubicBezTo>
                      <a:pt x="57961" y="787535"/>
                      <a:pt x="45801" y="774969"/>
                      <a:pt x="35668" y="761594"/>
                    </a:cubicBezTo>
                    <a:cubicBezTo>
                      <a:pt x="25130" y="748219"/>
                      <a:pt x="17834" y="733627"/>
                      <a:pt x="11754" y="720657"/>
                    </a:cubicBezTo>
                    <a:cubicBezTo>
                      <a:pt x="6080" y="707687"/>
                      <a:pt x="2432" y="695932"/>
                      <a:pt x="0" y="687421"/>
                    </a:cubicBezTo>
                    <a:cubicBezTo>
                      <a:pt x="4053" y="686205"/>
                      <a:pt x="10538" y="684989"/>
                      <a:pt x="18239" y="684178"/>
                    </a:cubicBezTo>
                    <a:close/>
                    <a:moveTo>
                      <a:pt x="317770" y="647294"/>
                    </a:moveTo>
                    <a:cubicBezTo>
                      <a:pt x="319797" y="670397"/>
                      <a:pt x="315339" y="692285"/>
                      <a:pt x="305611" y="713361"/>
                    </a:cubicBezTo>
                    <a:cubicBezTo>
                      <a:pt x="300341" y="723899"/>
                      <a:pt x="294262" y="734032"/>
                      <a:pt x="286155" y="744165"/>
                    </a:cubicBezTo>
                    <a:cubicBezTo>
                      <a:pt x="278049" y="754298"/>
                      <a:pt x="268727" y="763621"/>
                      <a:pt x="257783" y="772132"/>
                    </a:cubicBezTo>
                    <a:cubicBezTo>
                      <a:pt x="243192" y="783887"/>
                      <a:pt x="225357" y="794020"/>
                      <a:pt x="205091" y="801315"/>
                    </a:cubicBezTo>
                    <a:cubicBezTo>
                      <a:pt x="203471" y="796451"/>
                      <a:pt x="201444" y="789561"/>
                      <a:pt x="199823" y="781049"/>
                    </a:cubicBezTo>
                    <a:cubicBezTo>
                      <a:pt x="198606" y="772538"/>
                      <a:pt x="198201" y="762405"/>
                      <a:pt x="199012" y="751866"/>
                    </a:cubicBezTo>
                    <a:cubicBezTo>
                      <a:pt x="200228" y="740923"/>
                      <a:pt x="203471" y="729574"/>
                      <a:pt x="208739" y="718225"/>
                    </a:cubicBezTo>
                    <a:cubicBezTo>
                      <a:pt x="214819" y="706471"/>
                      <a:pt x="222520" y="695122"/>
                      <a:pt x="234275" y="684989"/>
                    </a:cubicBezTo>
                    <a:cubicBezTo>
                      <a:pt x="261431" y="661075"/>
                      <a:pt x="293856" y="651753"/>
                      <a:pt x="317770" y="647294"/>
                    </a:cubicBezTo>
                    <a:close/>
                    <a:moveTo>
                      <a:pt x="318581" y="547181"/>
                    </a:moveTo>
                    <a:cubicBezTo>
                      <a:pt x="315338" y="569879"/>
                      <a:pt x="306016" y="589334"/>
                      <a:pt x="291830" y="607168"/>
                    </a:cubicBezTo>
                    <a:cubicBezTo>
                      <a:pt x="277644" y="624597"/>
                      <a:pt x="257783" y="640404"/>
                      <a:pt x="233464" y="651753"/>
                    </a:cubicBezTo>
                    <a:cubicBezTo>
                      <a:pt x="216846" y="659454"/>
                      <a:pt x="198201" y="664723"/>
                      <a:pt x="177125" y="666750"/>
                    </a:cubicBezTo>
                    <a:cubicBezTo>
                      <a:pt x="176314" y="656617"/>
                      <a:pt x="175908" y="638783"/>
                      <a:pt x="183204" y="618922"/>
                    </a:cubicBezTo>
                    <a:cubicBezTo>
                      <a:pt x="186852" y="609195"/>
                      <a:pt x="192526" y="599062"/>
                      <a:pt x="200228" y="589334"/>
                    </a:cubicBezTo>
                    <a:cubicBezTo>
                      <a:pt x="208334" y="580012"/>
                      <a:pt x="218467" y="571095"/>
                      <a:pt x="231843" y="563799"/>
                    </a:cubicBezTo>
                    <a:cubicBezTo>
                      <a:pt x="262242" y="547586"/>
                      <a:pt x="294667" y="545965"/>
                      <a:pt x="318581" y="547181"/>
                    </a:cubicBezTo>
                    <a:close/>
                    <a:moveTo>
                      <a:pt x="10538" y="506243"/>
                    </a:moveTo>
                    <a:cubicBezTo>
                      <a:pt x="19050" y="506243"/>
                      <a:pt x="36884" y="507459"/>
                      <a:pt x="56744" y="515565"/>
                    </a:cubicBezTo>
                    <a:cubicBezTo>
                      <a:pt x="76605" y="523672"/>
                      <a:pt x="98087" y="537858"/>
                      <a:pt x="115516" y="562177"/>
                    </a:cubicBezTo>
                    <a:cubicBezTo>
                      <a:pt x="131729" y="584470"/>
                      <a:pt x="139024" y="606762"/>
                      <a:pt x="142267" y="625812"/>
                    </a:cubicBezTo>
                    <a:cubicBezTo>
                      <a:pt x="145104" y="644862"/>
                      <a:pt x="145104" y="660670"/>
                      <a:pt x="144293" y="668776"/>
                    </a:cubicBezTo>
                    <a:cubicBezTo>
                      <a:pt x="126865" y="668371"/>
                      <a:pt x="110247" y="664723"/>
                      <a:pt x="94845" y="657832"/>
                    </a:cubicBezTo>
                    <a:cubicBezTo>
                      <a:pt x="61203" y="643241"/>
                      <a:pt x="39721" y="614058"/>
                      <a:pt x="26751" y="584064"/>
                    </a:cubicBezTo>
                    <a:cubicBezTo>
                      <a:pt x="20266" y="569067"/>
                      <a:pt x="16618" y="554071"/>
                      <a:pt x="14186" y="540290"/>
                    </a:cubicBezTo>
                    <a:cubicBezTo>
                      <a:pt x="12159" y="526914"/>
                      <a:pt x="10944" y="514755"/>
                      <a:pt x="10538" y="506243"/>
                    </a:cubicBezTo>
                    <a:close/>
                    <a:moveTo>
                      <a:pt x="304040" y="441190"/>
                    </a:moveTo>
                    <a:cubicBezTo>
                      <a:pt x="318480" y="442406"/>
                      <a:pt x="331552" y="445446"/>
                      <a:pt x="342495" y="448688"/>
                    </a:cubicBezTo>
                    <a:cubicBezTo>
                      <a:pt x="334388" y="469359"/>
                      <a:pt x="321013" y="485977"/>
                      <a:pt x="303584" y="499353"/>
                    </a:cubicBezTo>
                    <a:cubicBezTo>
                      <a:pt x="286155" y="512728"/>
                      <a:pt x="263863" y="522861"/>
                      <a:pt x="238733" y="528130"/>
                    </a:cubicBezTo>
                    <a:cubicBezTo>
                      <a:pt x="221304" y="531373"/>
                      <a:pt x="202660" y="532184"/>
                      <a:pt x="182799" y="528941"/>
                    </a:cubicBezTo>
                    <a:cubicBezTo>
                      <a:pt x="183610" y="524077"/>
                      <a:pt x="184826" y="517592"/>
                      <a:pt x="187258" y="509891"/>
                    </a:cubicBezTo>
                    <a:cubicBezTo>
                      <a:pt x="189690" y="502190"/>
                      <a:pt x="194148" y="494083"/>
                      <a:pt x="199417" y="485572"/>
                    </a:cubicBezTo>
                    <a:cubicBezTo>
                      <a:pt x="205092" y="477060"/>
                      <a:pt x="212793" y="468954"/>
                      <a:pt x="222115" y="461658"/>
                    </a:cubicBezTo>
                    <a:cubicBezTo>
                      <a:pt x="231843" y="454767"/>
                      <a:pt x="243597" y="448688"/>
                      <a:pt x="257378" y="444635"/>
                    </a:cubicBezTo>
                    <a:cubicBezTo>
                      <a:pt x="273793" y="440582"/>
                      <a:pt x="289601" y="439974"/>
                      <a:pt x="304040" y="441190"/>
                    </a:cubicBezTo>
                    <a:close/>
                    <a:moveTo>
                      <a:pt x="305611" y="342089"/>
                    </a:moveTo>
                    <a:cubicBezTo>
                      <a:pt x="338036" y="340873"/>
                      <a:pt x="366409" y="353438"/>
                      <a:pt x="385053" y="363571"/>
                    </a:cubicBezTo>
                    <a:cubicBezTo>
                      <a:pt x="372488" y="380999"/>
                      <a:pt x="357086" y="394780"/>
                      <a:pt x="337226" y="403292"/>
                    </a:cubicBezTo>
                    <a:cubicBezTo>
                      <a:pt x="327903" y="407751"/>
                      <a:pt x="317365" y="411398"/>
                      <a:pt x="305611" y="413425"/>
                    </a:cubicBezTo>
                    <a:cubicBezTo>
                      <a:pt x="294667" y="415857"/>
                      <a:pt x="282508" y="416668"/>
                      <a:pt x="269942" y="416262"/>
                    </a:cubicBezTo>
                    <a:cubicBezTo>
                      <a:pt x="252919" y="415452"/>
                      <a:pt x="235085" y="412209"/>
                      <a:pt x="217251" y="405319"/>
                    </a:cubicBezTo>
                    <a:cubicBezTo>
                      <a:pt x="218872" y="400860"/>
                      <a:pt x="221710" y="394780"/>
                      <a:pt x="225763" y="388295"/>
                    </a:cubicBezTo>
                    <a:cubicBezTo>
                      <a:pt x="229816" y="381810"/>
                      <a:pt x="235085" y="374514"/>
                      <a:pt x="242381" y="368029"/>
                    </a:cubicBezTo>
                    <a:cubicBezTo>
                      <a:pt x="249271" y="361139"/>
                      <a:pt x="258189" y="355059"/>
                      <a:pt x="268727" y="350601"/>
                    </a:cubicBezTo>
                    <a:cubicBezTo>
                      <a:pt x="279265" y="345737"/>
                      <a:pt x="291425" y="342900"/>
                      <a:pt x="305611" y="342089"/>
                    </a:cubicBezTo>
                    <a:close/>
                    <a:moveTo>
                      <a:pt x="63635" y="334388"/>
                    </a:moveTo>
                    <a:cubicBezTo>
                      <a:pt x="67283" y="335199"/>
                      <a:pt x="72957" y="337225"/>
                      <a:pt x="79848" y="339657"/>
                    </a:cubicBezTo>
                    <a:cubicBezTo>
                      <a:pt x="101330" y="348574"/>
                      <a:pt x="132945" y="370462"/>
                      <a:pt x="148752" y="410993"/>
                    </a:cubicBezTo>
                    <a:cubicBezTo>
                      <a:pt x="158885" y="435718"/>
                      <a:pt x="160506" y="458010"/>
                      <a:pt x="158885" y="476655"/>
                    </a:cubicBezTo>
                    <a:cubicBezTo>
                      <a:pt x="158480" y="485977"/>
                      <a:pt x="156859" y="494489"/>
                      <a:pt x="155237" y="501380"/>
                    </a:cubicBezTo>
                    <a:cubicBezTo>
                      <a:pt x="153616" y="508270"/>
                      <a:pt x="151995" y="513945"/>
                      <a:pt x="150779" y="517592"/>
                    </a:cubicBezTo>
                    <a:cubicBezTo>
                      <a:pt x="134566" y="512728"/>
                      <a:pt x="119974" y="505433"/>
                      <a:pt x="107004" y="495300"/>
                    </a:cubicBezTo>
                    <a:cubicBezTo>
                      <a:pt x="79442" y="473413"/>
                      <a:pt x="65662" y="441392"/>
                      <a:pt x="60798" y="410588"/>
                    </a:cubicBezTo>
                    <a:cubicBezTo>
                      <a:pt x="55934" y="379784"/>
                      <a:pt x="59987" y="350601"/>
                      <a:pt x="63635" y="334388"/>
                    </a:cubicBezTo>
                    <a:close/>
                    <a:moveTo>
                      <a:pt x="369651" y="258594"/>
                    </a:moveTo>
                    <a:cubicBezTo>
                      <a:pt x="400455" y="263457"/>
                      <a:pt x="424774" y="280481"/>
                      <a:pt x="440582" y="293856"/>
                    </a:cubicBezTo>
                    <a:cubicBezTo>
                      <a:pt x="425585" y="308448"/>
                      <a:pt x="407751" y="317770"/>
                      <a:pt x="387485" y="322634"/>
                    </a:cubicBezTo>
                    <a:cubicBezTo>
                      <a:pt x="367624" y="327498"/>
                      <a:pt x="344521" y="327498"/>
                      <a:pt x="321013" y="321418"/>
                    </a:cubicBezTo>
                    <a:cubicBezTo>
                      <a:pt x="305205" y="317365"/>
                      <a:pt x="289398" y="310474"/>
                      <a:pt x="273590" y="300342"/>
                    </a:cubicBezTo>
                    <a:cubicBezTo>
                      <a:pt x="276022" y="296288"/>
                      <a:pt x="280075" y="291424"/>
                      <a:pt x="284939" y="286155"/>
                    </a:cubicBezTo>
                    <a:cubicBezTo>
                      <a:pt x="290208" y="280886"/>
                      <a:pt x="297099" y="275212"/>
                      <a:pt x="304800" y="270348"/>
                    </a:cubicBezTo>
                    <a:cubicBezTo>
                      <a:pt x="321013" y="260620"/>
                      <a:pt x="342899" y="254135"/>
                      <a:pt x="369651" y="258594"/>
                    </a:cubicBezTo>
                    <a:close/>
                    <a:moveTo>
                      <a:pt x="149157" y="190905"/>
                    </a:moveTo>
                    <a:cubicBezTo>
                      <a:pt x="156453" y="194553"/>
                      <a:pt x="170639" y="203470"/>
                      <a:pt x="183609" y="218467"/>
                    </a:cubicBezTo>
                    <a:cubicBezTo>
                      <a:pt x="196579" y="233464"/>
                      <a:pt x="207929" y="254135"/>
                      <a:pt x="212387" y="281696"/>
                    </a:cubicBezTo>
                    <a:cubicBezTo>
                      <a:pt x="216440" y="306826"/>
                      <a:pt x="212792" y="328308"/>
                      <a:pt x="207523" y="345737"/>
                    </a:cubicBezTo>
                    <a:cubicBezTo>
                      <a:pt x="201849" y="362760"/>
                      <a:pt x="194958" y="375730"/>
                      <a:pt x="190905" y="382216"/>
                    </a:cubicBezTo>
                    <a:cubicBezTo>
                      <a:pt x="176719" y="374109"/>
                      <a:pt x="164559" y="363976"/>
                      <a:pt x="154832" y="351411"/>
                    </a:cubicBezTo>
                    <a:cubicBezTo>
                      <a:pt x="133755" y="325066"/>
                      <a:pt x="128080" y="291829"/>
                      <a:pt x="130107" y="261836"/>
                    </a:cubicBezTo>
                    <a:cubicBezTo>
                      <a:pt x="131323" y="246839"/>
                      <a:pt x="134566" y="233058"/>
                      <a:pt x="137808" y="220493"/>
                    </a:cubicBezTo>
                    <a:cubicBezTo>
                      <a:pt x="141456" y="208334"/>
                      <a:pt x="145915" y="198201"/>
                      <a:pt x="149157" y="190905"/>
                    </a:cubicBezTo>
                    <a:close/>
                    <a:moveTo>
                      <a:pt x="416263" y="182799"/>
                    </a:moveTo>
                    <a:cubicBezTo>
                      <a:pt x="427206" y="182799"/>
                      <a:pt x="438556" y="184826"/>
                      <a:pt x="450715" y="189284"/>
                    </a:cubicBezTo>
                    <a:cubicBezTo>
                      <a:pt x="477871" y="199822"/>
                      <a:pt x="497732" y="220088"/>
                      <a:pt x="510297" y="235896"/>
                    </a:cubicBezTo>
                    <a:cubicBezTo>
                      <a:pt x="501785" y="241570"/>
                      <a:pt x="492463" y="245218"/>
                      <a:pt x="483141" y="248461"/>
                    </a:cubicBezTo>
                    <a:cubicBezTo>
                      <a:pt x="478277" y="250082"/>
                      <a:pt x="473818" y="250893"/>
                      <a:pt x="468549" y="251703"/>
                    </a:cubicBezTo>
                    <a:cubicBezTo>
                      <a:pt x="463685" y="252514"/>
                      <a:pt x="458822" y="252919"/>
                      <a:pt x="453957" y="253324"/>
                    </a:cubicBezTo>
                    <a:cubicBezTo>
                      <a:pt x="449094" y="253324"/>
                      <a:pt x="443824" y="253324"/>
                      <a:pt x="438556" y="252514"/>
                    </a:cubicBezTo>
                    <a:cubicBezTo>
                      <a:pt x="433286" y="252108"/>
                      <a:pt x="428423" y="251298"/>
                      <a:pt x="423153" y="250082"/>
                    </a:cubicBezTo>
                    <a:cubicBezTo>
                      <a:pt x="412615" y="247650"/>
                      <a:pt x="402077" y="244002"/>
                      <a:pt x="391538" y="238733"/>
                    </a:cubicBezTo>
                    <a:cubicBezTo>
                      <a:pt x="377758" y="231843"/>
                      <a:pt x="363977" y="222115"/>
                      <a:pt x="351412" y="209550"/>
                    </a:cubicBezTo>
                    <a:cubicBezTo>
                      <a:pt x="357492" y="203065"/>
                      <a:pt x="370057" y="193743"/>
                      <a:pt x="387080" y="187663"/>
                    </a:cubicBezTo>
                    <a:cubicBezTo>
                      <a:pt x="395591" y="184826"/>
                      <a:pt x="405724" y="183204"/>
                      <a:pt x="416263" y="182799"/>
                    </a:cubicBezTo>
                    <a:close/>
                    <a:moveTo>
                      <a:pt x="256162" y="79442"/>
                    </a:moveTo>
                    <a:cubicBezTo>
                      <a:pt x="262242" y="84306"/>
                      <a:pt x="273996" y="95655"/>
                      <a:pt x="282913" y="112273"/>
                    </a:cubicBezTo>
                    <a:cubicBezTo>
                      <a:pt x="291830" y="128891"/>
                      <a:pt x="298720" y="151183"/>
                      <a:pt x="297099" y="177529"/>
                    </a:cubicBezTo>
                    <a:cubicBezTo>
                      <a:pt x="296694" y="190094"/>
                      <a:pt x="294262" y="201038"/>
                      <a:pt x="291019" y="210360"/>
                    </a:cubicBezTo>
                    <a:cubicBezTo>
                      <a:pt x="287777" y="220088"/>
                      <a:pt x="284129" y="229005"/>
                      <a:pt x="279670" y="236301"/>
                    </a:cubicBezTo>
                    <a:cubicBezTo>
                      <a:pt x="270348" y="251703"/>
                      <a:pt x="260215" y="262241"/>
                      <a:pt x="255351" y="267510"/>
                    </a:cubicBezTo>
                    <a:cubicBezTo>
                      <a:pt x="244002" y="256972"/>
                      <a:pt x="234275" y="244812"/>
                      <a:pt x="228195" y="231031"/>
                    </a:cubicBezTo>
                    <a:cubicBezTo>
                      <a:pt x="214009" y="201848"/>
                      <a:pt x="215224" y="169423"/>
                      <a:pt x="223736" y="141861"/>
                    </a:cubicBezTo>
                    <a:cubicBezTo>
                      <a:pt x="231843" y="114299"/>
                      <a:pt x="246839" y="91602"/>
                      <a:pt x="256162" y="79442"/>
                    </a:cubicBezTo>
                    <a:close/>
                    <a:moveTo>
                      <a:pt x="371677" y="0"/>
                    </a:moveTo>
                    <a:cubicBezTo>
                      <a:pt x="374109" y="2432"/>
                      <a:pt x="376946" y="6890"/>
                      <a:pt x="380189" y="12160"/>
                    </a:cubicBezTo>
                    <a:cubicBezTo>
                      <a:pt x="391132" y="29994"/>
                      <a:pt x="402076" y="62419"/>
                      <a:pt x="391943" y="100114"/>
                    </a:cubicBezTo>
                    <a:cubicBezTo>
                      <a:pt x="389106" y="111463"/>
                      <a:pt x="385052" y="121596"/>
                      <a:pt x="379784" y="130107"/>
                    </a:cubicBezTo>
                    <a:cubicBezTo>
                      <a:pt x="374920" y="138619"/>
                      <a:pt x="369651" y="146320"/>
                      <a:pt x="363976" y="152400"/>
                    </a:cubicBezTo>
                    <a:cubicBezTo>
                      <a:pt x="353032" y="164560"/>
                      <a:pt x="342089" y="173071"/>
                      <a:pt x="336009" y="176719"/>
                    </a:cubicBezTo>
                    <a:cubicBezTo>
                      <a:pt x="327092" y="164560"/>
                      <a:pt x="321012" y="151589"/>
                      <a:pt x="317364" y="137403"/>
                    </a:cubicBezTo>
                    <a:cubicBezTo>
                      <a:pt x="309663" y="107004"/>
                      <a:pt x="316959" y="77011"/>
                      <a:pt x="329929" y="52691"/>
                    </a:cubicBezTo>
                    <a:cubicBezTo>
                      <a:pt x="342494" y="28372"/>
                      <a:pt x="360733" y="10133"/>
                      <a:pt x="371677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DEB392">
                      <a:alpha val="55000"/>
                    </a:srgbClr>
                  </a:gs>
                  <a:gs pos="75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 w="4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33" name="五角星 18">
                <a:extLst>
                  <a:ext uri="{FF2B5EF4-FFF2-40B4-BE49-F238E27FC236}">
                    <a16:creationId xmlns:a16="http://schemas.microsoft.com/office/drawing/2014/main" id="{6DD132FA-7465-21B7-1E2F-C0488DC96423}"/>
                  </a:ext>
                </a:extLst>
              </p:cNvPr>
              <p:cNvSpPr/>
              <p:nvPr/>
            </p:nvSpPr>
            <p:spPr>
              <a:xfrm>
                <a:off x="2020077" y="3323845"/>
                <a:ext cx="238856" cy="232119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34" name="五角星 21">
                <a:extLst>
                  <a:ext uri="{FF2B5EF4-FFF2-40B4-BE49-F238E27FC236}">
                    <a16:creationId xmlns:a16="http://schemas.microsoft.com/office/drawing/2014/main" id="{E6B7E590-FEF7-5D4F-7317-3FEAA15C1C1A}"/>
                  </a:ext>
                </a:extLst>
              </p:cNvPr>
              <p:cNvSpPr/>
              <p:nvPr/>
            </p:nvSpPr>
            <p:spPr>
              <a:xfrm>
                <a:off x="1792208" y="3323845"/>
                <a:ext cx="170003" cy="160445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35" name="五角星 22">
                <a:extLst>
                  <a:ext uri="{FF2B5EF4-FFF2-40B4-BE49-F238E27FC236}">
                    <a16:creationId xmlns:a16="http://schemas.microsoft.com/office/drawing/2014/main" id="{EA0666A5-B971-6959-87D3-9710855EDB11}"/>
                  </a:ext>
                </a:extLst>
              </p:cNvPr>
              <p:cNvSpPr/>
              <p:nvPr/>
            </p:nvSpPr>
            <p:spPr>
              <a:xfrm>
                <a:off x="2316799" y="3323846"/>
                <a:ext cx="170003" cy="160445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36" name="任意多边形: 形状 32">
                <a:extLst>
                  <a:ext uri="{FF2B5EF4-FFF2-40B4-BE49-F238E27FC236}">
                    <a16:creationId xmlns:a16="http://schemas.microsoft.com/office/drawing/2014/main" id="{D5CEE7B1-9DC2-434E-2DD3-39C8CC4DC2EA}"/>
                  </a:ext>
                </a:extLst>
              </p:cNvPr>
              <p:cNvSpPr/>
              <p:nvPr/>
            </p:nvSpPr>
            <p:spPr>
              <a:xfrm>
                <a:off x="825661" y="2511750"/>
                <a:ext cx="423855" cy="890544"/>
              </a:xfrm>
              <a:custGeom>
                <a:avLst/>
                <a:gdLst>
                  <a:gd name="connsiteX0" fmla="*/ 533399 w 622276"/>
                  <a:gd name="connsiteY0" fmla="*/ 1191637 h 1307437"/>
                  <a:gd name="connsiteX1" fmla="*/ 570689 w 622276"/>
                  <a:gd name="connsiteY1" fmla="*/ 1192854 h 1307437"/>
                  <a:gd name="connsiteX2" fmla="*/ 618516 w 622276"/>
                  <a:gd name="connsiteY2" fmla="*/ 1204608 h 1307437"/>
                  <a:gd name="connsiteX3" fmla="*/ 589333 w 622276"/>
                  <a:gd name="connsiteY3" fmla="*/ 1257299 h 1307437"/>
                  <a:gd name="connsiteX4" fmla="*/ 481519 w 622276"/>
                  <a:gd name="connsiteY4" fmla="*/ 1306748 h 1307437"/>
                  <a:gd name="connsiteX5" fmla="*/ 387890 w 622276"/>
                  <a:gd name="connsiteY5" fmla="*/ 1294994 h 1307437"/>
                  <a:gd name="connsiteX6" fmla="*/ 396402 w 622276"/>
                  <a:gd name="connsiteY6" fmla="*/ 1275133 h 1307437"/>
                  <a:gd name="connsiteX7" fmla="*/ 428827 w 622276"/>
                  <a:gd name="connsiteY7" fmla="*/ 1233791 h 1307437"/>
                  <a:gd name="connsiteX8" fmla="*/ 489625 w 622276"/>
                  <a:gd name="connsiteY8" fmla="*/ 1199744 h 1307437"/>
                  <a:gd name="connsiteX9" fmla="*/ 533399 w 622276"/>
                  <a:gd name="connsiteY9" fmla="*/ 1191637 h 1307437"/>
                  <a:gd name="connsiteX10" fmla="*/ 347358 w 622276"/>
                  <a:gd name="connsiteY10" fmla="*/ 1113006 h 1307437"/>
                  <a:gd name="connsiteX11" fmla="*/ 390322 w 622276"/>
                  <a:gd name="connsiteY11" fmla="*/ 1116248 h 1307437"/>
                  <a:gd name="connsiteX12" fmla="*/ 408561 w 622276"/>
                  <a:gd name="connsiteY12" fmla="*/ 1121112 h 1307437"/>
                  <a:gd name="connsiteX13" fmla="*/ 424774 w 622276"/>
                  <a:gd name="connsiteY13" fmla="*/ 1126787 h 1307437"/>
                  <a:gd name="connsiteX14" fmla="*/ 450715 w 622276"/>
                  <a:gd name="connsiteY14" fmla="*/ 1140162 h 1307437"/>
                  <a:gd name="connsiteX15" fmla="*/ 466927 w 622276"/>
                  <a:gd name="connsiteY15" fmla="*/ 1150701 h 1307437"/>
                  <a:gd name="connsiteX16" fmla="*/ 425990 w 622276"/>
                  <a:gd name="connsiteY16" fmla="*/ 1192448 h 1307437"/>
                  <a:gd name="connsiteX17" fmla="*/ 312500 w 622276"/>
                  <a:gd name="connsiteY17" fmla="*/ 1211498 h 1307437"/>
                  <a:gd name="connsiteX18" fmla="*/ 227789 w 622276"/>
                  <a:gd name="connsiteY18" fmla="*/ 1176641 h 1307437"/>
                  <a:gd name="connsiteX19" fmla="*/ 240759 w 622276"/>
                  <a:gd name="connsiteY19" fmla="*/ 1160428 h 1307437"/>
                  <a:gd name="connsiteX20" fmla="*/ 347358 w 622276"/>
                  <a:gd name="connsiteY20" fmla="*/ 1113006 h 1307437"/>
                  <a:gd name="connsiteX21" fmla="*/ 239543 w 622276"/>
                  <a:gd name="connsiteY21" fmla="*/ 1001137 h 1307437"/>
                  <a:gd name="connsiteX22" fmla="*/ 309258 w 622276"/>
                  <a:gd name="connsiteY22" fmla="*/ 1032753 h 1307437"/>
                  <a:gd name="connsiteX23" fmla="*/ 330740 w 622276"/>
                  <a:gd name="connsiteY23" fmla="*/ 1051397 h 1307437"/>
                  <a:gd name="connsiteX24" fmla="*/ 342494 w 622276"/>
                  <a:gd name="connsiteY24" fmla="*/ 1065583 h 1307437"/>
                  <a:gd name="connsiteX25" fmla="*/ 294261 w 622276"/>
                  <a:gd name="connsiteY25" fmla="*/ 1094361 h 1307437"/>
                  <a:gd name="connsiteX26" fmla="*/ 265483 w 622276"/>
                  <a:gd name="connsiteY26" fmla="*/ 1100846 h 1307437"/>
                  <a:gd name="connsiteX27" fmla="*/ 237111 w 622276"/>
                  <a:gd name="connsiteY27" fmla="*/ 1100441 h 1307437"/>
                  <a:gd name="connsiteX28" fmla="*/ 183609 w 622276"/>
                  <a:gd name="connsiteY28" fmla="*/ 1085039 h 1307437"/>
                  <a:gd name="connsiteX29" fmla="*/ 140240 w 622276"/>
                  <a:gd name="connsiteY29" fmla="*/ 1058288 h 1307437"/>
                  <a:gd name="connsiteX30" fmla="*/ 112273 w 622276"/>
                  <a:gd name="connsiteY30" fmla="*/ 1032753 h 1307437"/>
                  <a:gd name="connsiteX31" fmla="*/ 128080 w 622276"/>
                  <a:gd name="connsiteY31" fmla="*/ 1020593 h 1307437"/>
                  <a:gd name="connsiteX32" fmla="*/ 239543 w 622276"/>
                  <a:gd name="connsiteY32" fmla="*/ 1001137 h 1307437"/>
                  <a:gd name="connsiteX33" fmla="*/ 540696 w 622276"/>
                  <a:gd name="connsiteY33" fmla="*/ 972360 h 1307437"/>
                  <a:gd name="connsiteX34" fmla="*/ 593793 w 622276"/>
                  <a:gd name="connsiteY34" fmla="*/ 1023025 h 1307437"/>
                  <a:gd name="connsiteX35" fmla="*/ 620949 w 622276"/>
                  <a:gd name="connsiteY35" fmla="*/ 1103684 h 1307437"/>
                  <a:gd name="connsiteX36" fmla="*/ 617707 w 622276"/>
                  <a:gd name="connsiteY36" fmla="*/ 1171777 h 1307437"/>
                  <a:gd name="connsiteX37" fmla="*/ 566636 w 622276"/>
                  <a:gd name="connsiteY37" fmla="*/ 1148269 h 1307437"/>
                  <a:gd name="connsiteX38" fmla="*/ 524078 w 622276"/>
                  <a:gd name="connsiteY38" fmla="*/ 1074095 h 1307437"/>
                  <a:gd name="connsiteX39" fmla="*/ 540696 w 622276"/>
                  <a:gd name="connsiteY39" fmla="*/ 972360 h 1307437"/>
                  <a:gd name="connsiteX40" fmla="*/ 451525 w 622276"/>
                  <a:gd name="connsiteY40" fmla="*/ 910346 h 1307437"/>
                  <a:gd name="connsiteX41" fmla="*/ 488409 w 622276"/>
                  <a:gd name="connsiteY41" fmla="*/ 971549 h 1307437"/>
                  <a:gd name="connsiteX42" fmla="*/ 494894 w 622276"/>
                  <a:gd name="connsiteY42" fmla="*/ 1010460 h 1307437"/>
                  <a:gd name="connsiteX43" fmla="*/ 492867 w 622276"/>
                  <a:gd name="connsiteY43" fmla="*/ 1053829 h 1307437"/>
                  <a:gd name="connsiteX44" fmla="*/ 471791 w 622276"/>
                  <a:gd name="connsiteY44" fmla="*/ 1116653 h 1307437"/>
                  <a:gd name="connsiteX45" fmla="*/ 452335 w 622276"/>
                  <a:gd name="connsiteY45" fmla="*/ 1104494 h 1307437"/>
                  <a:gd name="connsiteX46" fmla="*/ 430043 w 622276"/>
                  <a:gd name="connsiteY46" fmla="*/ 1081391 h 1307437"/>
                  <a:gd name="connsiteX47" fmla="*/ 409777 w 622276"/>
                  <a:gd name="connsiteY47" fmla="*/ 1000732 h 1307437"/>
                  <a:gd name="connsiteX48" fmla="*/ 451525 w 622276"/>
                  <a:gd name="connsiteY48" fmla="*/ 910346 h 1307437"/>
                  <a:gd name="connsiteX49" fmla="*/ 82280 w 622276"/>
                  <a:gd name="connsiteY49" fmla="*/ 852791 h 1307437"/>
                  <a:gd name="connsiteX50" fmla="*/ 161722 w 622276"/>
                  <a:gd name="connsiteY50" fmla="*/ 866977 h 1307437"/>
                  <a:gd name="connsiteX51" fmla="*/ 195769 w 622276"/>
                  <a:gd name="connsiteY51" fmla="*/ 888864 h 1307437"/>
                  <a:gd name="connsiteX52" fmla="*/ 208739 w 622276"/>
                  <a:gd name="connsiteY52" fmla="*/ 901024 h 1307437"/>
                  <a:gd name="connsiteX53" fmla="*/ 219683 w 622276"/>
                  <a:gd name="connsiteY53" fmla="*/ 913183 h 1307437"/>
                  <a:gd name="connsiteX54" fmla="*/ 228195 w 622276"/>
                  <a:gd name="connsiteY54" fmla="*/ 924937 h 1307437"/>
                  <a:gd name="connsiteX55" fmla="*/ 235085 w 622276"/>
                  <a:gd name="connsiteY55" fmla="*/ 935476 h 1307437"/>
                  <a:gd name="connsiteX56" fmla="*/ 243191 w 622276"/>
                  <a:gd name="connsiteY56" fmla="*/ 951689 h 1307437"/>
                  <a:gd name="connsiteX57" fmla="*/ 190905 w 622276"/>
                  <a:gd name="connsiteY57" fmla="*/ 967091 h 1307437"/>
                  <a:gd name="connsiteX58" fmla="*/ 135782 w 622276"/>
                  <a:gd name="connsiteY58" fmla="*/ 959389 h 1307437"/>
                  <a:gd name="connsiteX59" fmla="*/ 89170 w 622276"/>
                  <a:gd name="connsiteY59" fmla="*/ 932638 h 1307437"/>
                  <a:gd name="connsiteX60" fmla="*/ 54718 w 622276"/>
                  <a:gd name="connsiteY60" fmla="*/ 897781 h 1307437"/>
                  <a:gd name="connsiteX61" fmla="*/ 34452 w 622276"/>
                  <a:gd name="connsiteY61" fmla="*/ 867382 h 1307437"/>
                  <a:gd name="connsiteX62" fmla="*/ 82280 w 622276"/>
                  <a:gd name="connsiteY62" fmla="*/ 852791 h 1307437"/>
                  <a:gd name="connsiteX63" fmla="*/ 387890 w 622276"/>
                  <a:gd name="connsiteY63" fmla="*/ 836983 h 1307437"/>
                  <a:gd name="connsiteX64" fmla="*/ 408966 w 622276"/>
                  <a:gd name="connsiteY64" fmla="*/ 904266 h 1307437"/>
                  <a:gd name="connsiteX65" fmla="*/ 408561 w 622276"/>
                  <a:gd name="connsiteY65" fmla="*/ 923316 h 1307437"/>
                  <a:gd name="connsiteX66" fmla="*/ 406129 w 622276"/>
                  <a:gd name="connsiteY66" fmla="*/ 942771 h 1307437"/>
                  <a:gd name="connsiteX67" fmla="*/ 393970 w 622276"/>
                  <a:gd name="connsiteY67" fmla="*/ 983303 h 1307437"/>
                  <a:gd name="connsiteX68" fmla="*/ 359518 w 622276"/>
                  <a:gd name="connsiteY68" fmla="*/ 1037616 h 1307437"/>
                  <a:gd name="connsiteX69" fmla="*/ 344115 w 622276"/>
                  <a:gd name="connsiteY69" fmla="*/ 1021403 h 1307437"/>
                  <a:gd name="connsiteX70" fmla="*/ 328713 w 622276"/>
                  <a:gd name="connsiteY70" fmla="*/ 994652 h 1307437"/>
                  <a:gd name="connsiteX71" fmla="*/ 328308 w 622276"/>
                  <a:gd name="connsiteY71" fmla="*/ 913588 h 1307437"/>
                  <a:gd name="connsiteX72" fmla="*/ 387890 w 622276"/>
                  <a:gd name="connsiteY72" fmla="*/ 836983 h 1307437"/>
                  <a:gd name="connsiteX73" fmla="*/ 340062 w 622276"/>
                  <a:gd name="connsiteY73" fmla="*/ 743760 h 1307437"/>
                  <a:gd name="connsiteX74" fmla="*/ 343710 w 622276"/>
                  <a:gd name="connsiteY74" fmla="*/ 812259 h 1307437"/>
                  <a:gd name="connsiteX75" fmla="*/ 338846 w 622276"/>
                  <a:gd name="connsiteY75" fmla="*/ 830093 h 1307437"/>
                  <a:gd name="connsiteX76" fmla="*/ 331956 w 622276"/>
                  <a:gd name="connsiteY76" fmla="*/ 847927 h 1307437"/>
                  <a:gd name="connsiteX77" fmla="*/ 310474 w 622276"/>
                  <a:gd name="connsiteY77" fmla="*/ 883190 h 1307437"/>
                  <a:gd name="connsiteX78" fmla="*/ 264673 w 622276"/>
                  <a:gd name="connsiteY78" fmla="*/ 925343 h 1307437"/>
                  <a:gd name="connsiteX79" fmla="*/ 254135 w 622276"/>
                  <a:gd name="connsiteY79" fmla="*/ 906293 h 1307437"/>
                  <a:gd name="connsiteX80" fmla="*/ 246028 w 622276"/>
                  <a:gd name="connsiteY80" fmla="*/ 877110 h 1307437"/>
                  <a:gd name="connsiteX81" fmla="*/ 265078 w 622276"/>
                  <a:gd name="connsiteY81" fmla="*/ 800910 h 1307437"/>
                  <a:gd name="connsiteX82" fmla="*/ 340062 w 622276"/>
                  <a:gd name="connsiteY82" fmla="*/ 743760 h 1307437"/>
                  <a:gd name="connsiteX83" fmla="*/ 18239 w 622276"/>
                  <a:gd name="connsiteY83" fmla="*/ 684178 h 1307437"/>
                  <a:gd name="connsiteX84" fmla="*/ 64851 w 622276"/>
                  <a:gd name="connsiteY84" fmla="*/ 688231 h 1307437"/>
                  <a:gd name="connsiteX85" fmla="*/ 119164 w 622276"/>
                  <a:gd name="connsiteY85" fmla="*/ 717009 h 1307437"/>
                  <a:gd name="connsiteX86" fmla="*/ 145915 w 622276"/>
                  <a:gd name="connsiteY86" fmla="*/ 745381 h 1307437"/>
                  <a:gd name="connsiteX87" fmla="*/ 155237 w 622276"/>
                  <a:gd name="connsiteY87" fmla="*/ 759973 h 1307437"/>
                  <a:gd name="connsiteX88" fmla="*/ 162533 w 622276"/>
                  <a:gd name="connsiteY88" fmla="*/ 773754 h 1307437"/>
                  <a:gd name="connsiteX89" fmla="*/ 171855 w 622276"/>
                  <a:gd name="connsiteY89" fmla="*/ 798883 h 1307437"/>
                  <a:gd name="connsiteX90" fmla="*/ 175503 w 622276"/>
                  <a:gd name="connsiteY90" fmla="*/ 816312 h 1307437"/>
                  <a:gd name="connsiteX91" fmla="*/ 122812 w 622276"/>
                  <a:gd name="connsiteY91" fmla="*/ 818339 h 1307437"/>
                  <a:gd name="connsiteX92" fmla="*/ 72957 w 622276"/>
                  <a:gd name="connsiteY92" fmla="*/ 797668 h 1307437"/>
                  <a:gd name="connsiteX93" fmla="*/ 35668 w 622276"/>
                  <a:gd name="connsiteY93" fmla="*/ 761594 h 1307437"/>
                  <a:gd name="connsiteX94" fmla="*/ 11754 w 622276"/>
                  <a:gd name="connsiteY94" fmla="*/ 720657 h 1307437"/>
                  <a:gd name="connsiteX95" fmla="*/ 0 w 622276"/>
                  <a:gd name="connsiteY95" fmla="*/ 687421 h 1307437"/>
                  <a:gd name="connsiteX96" fmla="*/ 18239 w 622276"/>
                  <a:gd name="connsiteY96" fmla="*/ 684178 h 1307437"/>
                  <a:gd name="connsiteX97" fmla="*/ 317770 w 622276"/>
                  <a:gd name="connsiteY97" fmla="*/ 647294 h 1307437"/>
                  <a:gd name="connsiteX98" fmla="*/ 305611 w 622276"/>
                  <a:gd name="connsiteY98" fmla="*/ 713361 h 1307437"/>
                  <a:gd name="connsiteX99" fmla="*/ 286155 w 622276"/>
                  <a:gd name="connsiteY99" fmla="*/ 744165 h 1307437"/>
                  <a:gd name="connsiteX100" fmla="*/ 257783 w 622276"/>
                  <a:gd name="connsiteY100" fmla="*/ 772132 h 1307437"/>
                  <a:gd name="connsiteX101" fmla="*/ 205091 w 622276"/>
                  <a:gd name="connsiteY101" fmla="*/ 801315 h 1307437"/>
                  <a:gd name="connsiteX102" fmla="*/ 199823 w 622276"/>
                  <a:gd name="connsiteY102" fmla="*/ 781049 h 1307437"/>
                  <a:gd name="connsiteX103" fmla="*/ 199012 w 622276"/>
                  <a:gd name="connsiteY103" fmla="*/ 751866 h 1307437"/>
                  <a:gd name="connsiteX104" fmla="*/ 208739 w 622276"/>
                  <a:gd name="connsiteY104" fmla="*/ 718225 h 1307437"/>
                  <a:gd name="connsiteX105" fmla="*/ 234275 w 622276"/>
                  <a:gd name="connsiteY105" fmla="*/ 684989 h 1307437"/>
                  <a:gd name="connsiteX106" fmla="*/ 317770 w 622276"/>
                  <a:gd name="connsiteY106" fmla="*/ 647294 h 1307437"/>
                  <a:gd name="connsiteX107" fmla="*/ 318581 w 622276"/>
                  <a:gd name="connsiteY107" fmla="*/ 547181 h 1307437"/>
                  <a:gd name="connsiteX108" fmla="*/ 291830 w 622276"/>
                  <a:gd name="connsiteY108" fmla="*/ 607168 h 1307437"/>
                  <a:gd name="connsiteX109" fmla="*/ 233464 w 622276"/>
                  <a:gd name="connsiteY109" fmla="*/ 651753 h 1307437"/>
                  <a:gd name="connsiteX110" fmla="*/ 177125 w 622276"/>
                  <a:gd name="connsiteY110" fmla="*/ 666750 h 1307437"/>
                  <a:gd name="connsiteX111" fmla="*/ 183204 w 622276"/>
                  <a:gd name="connsiteY111" fmla="*/ 618922 h 1307437"/>
                  <a:gd name="connsiteX112" fmla="*/ 200228 w 622276"/>
                  <a:gd name="connsiteY112" fmla="*/ 589334 h 1307437"/>
                  <a:gd name="connsiteX113" fmla="*/ 231843 w 622276"/>
                  <a:gd name="connsiteY113" fmla="*/ 563799 h 1307437"/>
                  <a:gd name="connsiteX114" fmla="*/ 318581 w 622276"/>
                  <a:gd name="connsiteY114" fmla="*/ 547181 h 1307437"/>
                  <a:gd name="connsiteX115" fmla="*/ 10538 w 622276"/>
                  <a:gd name="connsiteY115" fmla="*/ 506243 h 1307437"/>
                  <a:gd name="connsiteX116" fmla="*/ 56744 w 622276"/>
                  <a:gd name="connsiteY116" fmla="*/ 515565 h 1307437"/>
                  <a:gd name="connsiteX117" fmla="*/ 115516 w 622276"/>
                  <a:gd name="connsiteY117" fmla="*/ 562177 h 1307437"/>
                  <a:gd name="connsiteX118" fmla="*/ 142267 w 622276"/>
                  <a:gd name="connsiteY118" fmla="*/ 625812 h 1307437"/>
                  <a:gd name="connsiteX119" fmla="*/ 144293 w 622276"/>
                  <a:gd name="connsiteY119" fmla="*/ 668776 h 1307437"/>
                  <a:gd name="connsiteX120" fmla="*/ 94845 w 622276"/>
                  <a:gd name="connsiteY120" fmla="*/ 657832 h 1307437"/>
                  <a:gd name="connsiteX121" fmla="*/ 26751 w 622276"/>
                  <a:gd name="connsiteY121" fmla="*/ 584064 h 1307437"/>
                  <a:gd name="connsiteX122" fmla="*/ 14186 w 622276"/>
                  <a:gd name="connsiteY122" fmla="*/ 540290 h 1307437"/>
                  <a:gd name="connsiteX123" fmla="*/ 10538 w 622276"/>
                  <a:gd name="connsiteY123" fmla="*/ 506243 h 1307437"/>
                  <a:gd name="connsiteX124" fmla="*/ 304040 w 622276"/>
                  <a:gd name="connsiteY124" fmla="*/ 441190 h 1307437"/>
                  <a:gd name="connsiteX125" fmla="*/ 342495 w 622276"/>
                  <a:gd name="connsiteY125" fmla="*/ 448688 h 1307437"/>
                  <a:gd name="connsiteX126" fmla="*/ 303584 w 622276"/>
                  <a:gd name="connsiteY126" fmla="*/ 499353 h 1307437"/>
                  <a:gd name="connsiteX127" fmla="*/ 238733 w 622276"/>
                  <a:gd name="connsiteY127" fmla="*/ 528130 h 1307437"/>
                  <a:gd name="connsiteX128" fmla="*/ 182799 w 622276"/>
                  <a:gd name="connsiteY128" fmla="*/ 528941 h 1307437"/>
                  <a:gd name="connsiteX129" fmla="*/ 187258 w 622276"/>
                  <a:gd name="connsiteY129" fmla="*/ 509891 h 1307437"/>
                  <a:gd name="connsiteX130" fmla="*/ 199417 w 622276"/>
                  <a:gd name="connsiteY130" fmla="*/ 485572 h 1307437"/>
                  <a:gd name="connsiteX131" fmla="*/ 222115 w 622276"/>
                  <a:gd name="connsiteY131" fmla="*/ 461658 h 1307437"/>
                  <a:gd name="connsiteX132" fmla="*/ 257378 w 622276"/>
                  <a:gd name="connsiteY132" fmla="*/ 444635 h 1307437"/>
                  <a:gd name="connsiteX133" fmla="*/ 304040 w 622276"/>
                  <a:gd name="connsiteY133" fmla="*/ 441190 h 1307437"/>
                  <a:gd name="connsiteX134" fmla="*/ 305611 w 622276"/>
                  <a:gd name="connsiteY134" fmla="*/ 342089 h 1307437"/>
                  <a:gd name="connsiteX135" fmla="*/ 385053 w 622276"/>
                  <a:gd name="connsiteY135" fmla="*/ 363571 h 1307437"/>
                  <a:gd name="connsiteX136" fmla="*/ 337226 w 622276"/>
                  <a:gd name="connsiteY136" fmla="*/ 403292 h 1307437"/>
                  <a:gd name="connsiteX137" fmla="*/ 305611 w 622276"/>
                  <a:gd name="connsiteY137" fmla="*/ 413425 h 1307437"/>
                  <a:gd name="connsiteX138" fmla="*/ 269942 w 622276"/>
                  <a:gd name="connsiteY138" fmla="*/ 416262 h 1307437"/>
                  <a:gd name="connsiteX139" fmla="*/ 217251 w 622276"/>
                  <a:gd name="connsiteY139" fmla="*/ 405319 h 1307437"/>
                  <a:gd name="connsiteX140" fmla="*/ 225763 w 622276"/>
                  <a:gd name="connsiteY140" fmla="*/ 388295 h 1307437"/>
                  <a:gd name="connsiteX141" fmla="*/ 242381 w 622276"/>
                  <a:gd name="connsiteY141" fmla="*/ 368029 h 1307437"/>
                  <a:gd name="connsiteX142" fmla="*/ 268727 w 622276"/>
                  <a:gd name="connsiteY142" fmla="*/ 350601 h 1307437"/>
                  <a:gd name="connsiteX143" fmla="*/ 305611 w 622276"/>
                  <a:gd name="connsiteY143" fmla="*/ 342089 h 1307437"/>
                  <a:gd name="connsiteX144" fmla="*/ 63635 w 622276"/>
                  <a:gd name="connsiteY144" fmla="*/ 334388 h 1307437"/>
                  <a:gd name="connsiteX145" fmla="*/ 79848 w 622276"/>
                  <a:gd name="connsiteY145" fmla="*/ 339657 h 1307437"/>
                  <a:gd name="connsiteX146" fmla="*/ 148752 w 622276"/>
                  <a:gd name="connsiteY146" fmla="*/ 410993 h 1307437"/>
                  <a:gd name="connsiteX147" fmla="*/ 158885 w 622276"/>
                  <a:gd name="connsiteY147" fmla="*/ 476655 h 1307437"/>
                  <a:gd name="connsiteX148" fmla="*/ 155237 w 622276"/>
                  <a:gd name="connsiteY148" fmla="*/ 501380 h 1307437"/>
                  <a:gd name="connsiteX149" fmla="*/ 150779 w 622276"/>
                  <a:gd name="connsiteY149" fmla="*/ 517592 h 1307437"/>
                  <a:gd name="connsiteX150" fmla="*/ 107004 w 622276"/>
                  <a:gd name="connsiteY150" fmla="*/ 495300 h 1307437"/>
                  <a:gd name="connsiteX151" fmla="*/ 60798 w 622276"/>
                  <a:gd name="connsiteY151" fmla="*/ 410588 h 1307437"/>
                  <a:gd name="connsiteX152" fmla="*/ 63635 w 622276"/>
                  <a:gd name="connsiteY152" fmla="*/ 334388 h 1307437"/>
                  <a:gd name="connsiteX153" fmla="*/ 369651 w 622276"/>
                  <a:gd name="connsiteY153" fmla="*/ 258594 h 1307437"/>
                  <a:gd name="connsiteX154" fmla="*/ 440582 w 622276"/>
                  <a:gd name="connsiteY154" fmla="*/ 293856 h 1307437"/>
                  <a:gd name="connsiteX155" fmla="*/ 387485 w 622276"/>
                  <a:gd name="connsiteY155" fmla="*/ 322634 h 1307437"/>
                  <a:gd name="connsiteX156" fmla="*/ 321013 w 622276"/>
                  <a:gd name="connsiteY156" fmla="*/ 321418 h 1307437"/>
                  <a:gd name="connsiteX157" fmla="*/ 273590 w 622276"/>
                  <a:gd name="connsiteY157" fmla="*/ 300342 h 1307437"/>
                  <a:gd name="connsiteX158" fmla="*/ 284939 w 622276"/>
                  <a:gd name="connsiteY158" fmla="*/ 286155 h 1307437"/>
                  <a:gd name="connsiteX159" fmla="*/ 304800 w 622276"/>
                  <a:gd name="connsiteY159" fmla="*/ 270348 h 1307437"/>
                  <a:gd name="connsiteX160" fmla="*/ 369651 w 622276"/>
                  <a:gd name="connsiteY160" fmla="*/ 258594 h 1307437"/>
                  <a:gd name="connsiteX161" fmla="*/ 149157 w 622276"/>
                  <a:gd name="connsiteY161" fmla="*/ 190905 h 1307437"/>
                  <a:gd name="connsiteX162" fmla="*/ 183609 w 622276"/>
                  <a:gd name="connsiteY162" fmla="*/ 218467 h 1307437"/>
                  <a:gd name="connsiteX163" fmla="*/ 212387 w 622276"/>
                  <a:gd name="connsiteY163" fmla="*/ 281696 h 1307437"/>
                  <a:gd name="connsiteX164" fmla="*/ 207523 w 622276"/>
                  <a:gd name="connsiteY164" fmla="*/ 345737 h 1307437"/>
                  <a:gd name="connsiteX165" fmla="*/ 190905 w 622276"/>
                  <a:gd name="connsiteY165" fmla="*/ 382216 h 1307437"/>
                  <a:gd name="connsiteX166" fmla="*/ 154832 w 622276"/>
                  <a:gd name="connsiteY166" fmla="*/ 351411 h 1307437"/>
                  <a:gd name="connsiteX167" fmla="*/ 130107 w 622276"/>
                  <a:gd name="connsiteY167" fmla="*/ 261836 h 1307437"/>
                  <a:gd name="connsiteX168" fmla="*/ 137808 w 622276"/>
                  <a:gd name="connsiteY168" fmla="*/ 220493 h 1307437"/>
                  <a:gd name="connsiteX169" fmla="*/ 149157 w 622276"/>
                  <a:gd name="connsiteY169" fmla="*/ 190905 h 1307437"/>
                  <a:gd name="connsiteX170" fmla="*/ 416263 w 622276"/>
                  <a:gd name="connsiteY170" fmla="*/ 182799 h 1307437"/>
                  <a:gd name="connsiteX171" fmla="*/ 450715 w 622276"/>
                  <a:gd name="connsiteY171" fmla="*/ 189284 h 1307437"/>
                  <a:gd name="connsiteX172" fmla="*/ 510297 w 622276"/>
                  <a:gd name="connsiteY172" fmla="*/ 235896 h 1307437"/>
                  <a:gd name="connsiteX173" fmla="*/ 483141 w 622276"/>
                  <a:gd name="connsiteY173" fmla="*/ 248461 h 1307437"/>
                  <a:gd name="connsiteX174" fmla="*/ 468549 w 622276"/>
                  <a:gd name="connsiteY174" fmla="*/ 251703 h 1307437"/>
                  <a:gd name="connsiteX175" fmla="*/ 453957 w 622276"/>
                  <a:gd name="connsiteY175" fmla="*/ 253324 h 1307437"/>
                  <a:gd name="connsiteX176" fmla="*/ 438556 w 622276"/>
                  <a:gd name="connsiteY176" fmla="*/ 252514 h 1307437"/>
                  <a:gd name="connsiteX177" fmla="*/ 423153 w 622276"/>
                  <a:gd name="connsiteY177" fmla="*/ 250082 h 1307437"/>
                  <a:gd name="connsiteX178" fmla="*/ 391538 w 622276"/>
                  <a:gd name="connsiteY178" fmla="*/ 238733 h 1307437"/>
                  <a:gd name="connsiteX179" fmla="*/ 351412 w 622276"/>
                  <a:gd name="connsiteY179" fmla="*/ 209550 h 1307437"/>
                  <a:gd name="connsiteX180" fmla="*/ 387080 w 622276"/>
                  <a:gd name="connsiteY180" fmla="*/ 187663 h 1307437"/>
                  <a:gd name="connsiteX181" fmla="*/ 416263 w 622276"/>
                  <a:gd name="connsiteY181" fmla="*/ 182799 h 1307437"/>
                  <a:gd name="connsiteX182" fmla="*/ 256162 w 622276"/>
                  <a:gd name="connsiteY182" fmla="*/ 79442 h 1307437"/>
                  <a:gd name="connsiteX183" fmla="*/ 282913 w 622276"/>
                  <a:gd name="connsiteY183" fmla="*/ 112273 h 1307437"/>
                  <a:gd name="connsiteX184" fmla="*/ 297099 w 622276"/>
                  <a:gd name="connsiteY184" fmla="*/ 177529 h 1307437"/>
                  <a:gd name="connsiteX185" fmla="*/ 291019 w 622276"/>
                  <a:gd name="connsiteY185" fmla="*/ 210360 h 1307437"/>
                  <a:gd name="connsiteX186" fmla="*/ 279670 w 622276"/>
                  <a:gd name="connsiteY186" fmla="*/ 236301 h 1307437"/>
                  <a:gd name="connsiteX187" fmla="*/ 255351 w 622276"/>
                  <a:gd name="connsiteY187" fmla="*/ 267510 h 1307437"/>
                  <a:gd name="connsiteX188" fmla="*/ 228195 w 622276"/>
                  <a:gd name="connsiteY188" fmla="*/ 231031 h 1307437"/>
                  <a:gd name="connsiteX189" fmla="*/ 223736 w 622276"/>
                  <a:gd name="connsiteY189" fmla="*/ 141861 h 1307437"/>
                  <a:gd name="connsiteX190" fmla="*/ 256162 w 622276"/>
                  <a:gd name="connsiteY190" fmla="*/ 79442 h 1307437"/>
                  <a:gd name="connsiteX191" fmla="*/ 371677 w 622276"/>
                  <a:gd name="connsiteY191" fmla="*/ 0 h 1307437"/>
                  <a:gd name="connsiteX192" fmla="*/ 380189 w 622276"/>
                  <a:gd name="connsiteY192" fmla="*/ 12160 h 1307437"/>
                  <a:gd name="connsiteX193" fmla="*/ 391943 w 622276"/>
                  <a:gd name="connsiteY193" fmla="*/ 100114 h 1307437"/>
                  <a:gd name="connsiteX194" fmla="*/ 379784 w 622276"/>
                  <a:gd name="connsiteY194" fmla="*/ 130107 h 1307437"/>
                  <a:gd name="connsiteX195" fmla="*/ 363976 w 622276"/>
                  <a:gd name="connsiteY195" fmla="*/ 152400 h 1307437"/>
                  <a:gd name="connsiteX196" fmla="*/ 336009 w 622276"/>
                  <a:gd name="connsiteY196" fmla="*/ 176719 h 1307437"/>
                  <a:gd name="connsiteX197" fmla="*/ 317364 w 622276"/>
                  <a:gd name="connsiteY197" fmla="*/ 137403 h 1307437"/>
                  <a:gd name="connsiteX198" fmla="*/ 329929 w 622276"/>
                  <a:gd name="connsiteY198" fmla="*/ 52691 h 1307437"/>
                  <a:gd name="connsiteX199" fmla="*/ 371677 w 622276"/>
                  <a:gd name="connsiteY199" fmla="*/ 0 h 130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622276" h="1307437">
                    <a:moveTo>
                      <a:pt x="533399" y="1191637"/>
                    </a:moveTo>
                    <a:cubicBezTo>
                      <a:pt x="547180" y="1190422"/>
                      <a:pt x="559340" y="1191232"/>
                      <a:pt x="570689" y="1192854"/>
                    </a:cubicBezTo>
                    <a:cubicBezTo>
                      <a:pt x="592981" y="1195285"/>
                      <a:pt x="610410" y="1200960"/>
                      <a:pt x="618516" y="1204608"/>
                    </a:cubicBezTo>
                    <a:cubicBezTo>
                      <a:pt x="612031" y="1224063"/>
                      <a:pt x="602303" y="1241897"/>
                      <a:pt x="589333" y="1257299"/>
                    </a:cubicBezTo>
                    <a:cubicBezTo>
                      <a:pt x="561366" y="1289725"/>
                      <a:pt x="520429" y="1304316"/>
                      <a:pt x="481519" y="1306748"/>
                    </a:cubicBezTo>
                    <a:cubicBezTo>
                      <a:pt x="442608" y="1309991"/>
                      <a:pt x="406940" y="1301074"/>
                      <a:pt x="387890" y="1294994"/>
                    </a:cubicBezTo>
                    <a:cubicBezTo>
                      <a:pt x="389106" y="1290535"/>
                      <a:pt x="391943" y="1283645"/>
                      <a:pt x="396402" y="1275133"/>
                    </a:cubicBezTo>
                    <a:cubicBezTo>
                      <a:pt x="402887" y="1262568"/>
                      <a:pt x="413425" y="1247572"/>
                      <a:pt x="428827" y="1233791"/>
                    </a:cubicBezTo>
                    <a:cubicBezTo>
                      <a:pt x="444229" y="1220010"/>
                      <a:pt x="464090" y="1207850"/>
                      <a:pt x="489625" y="1199744"/>
                    </a:cubicBezTo>
                    <a:cubicBezTo>
                      <a:pt x="505027" y="1195285"/>
                      <a:pt x="520024" y="1192043"/>
                      <a:pt x="533399" y="1191637"/>
                    </a:cubicBezTo>
                    <a:close/>
                    <a:moveTo>
                      <a:pt x="347358" y="1113006"/>
                    </a:moveTo>
                    <a:cubicBezTo>
                      <a:pt x="363165" y="1112195"/>
                      <a:pt x="377351" y="1113817"/>
                      <a:pt x="390322" y="1116248"/>
                    </a:cubicBezTo>
                    <a:cubicBezTo>
                      <a:pt x="396807" y="1117464"/>
                      <a:pt x="402887" y="1119086"/>
                      <a:pt x="408561" y="1121112"/>
                    </a:cubicBezTo>
                    <a:cubicBezTo>
                      <a:pt x="414236" y="1122733"/>
                      <a:pt x="419910" y="1124760"/>
                      <a:pt x="424774" y="1126787"/>
                    </a:cubicBezTo>
                    <a:cubicBezTo>
                      <a:pt x="434907" y="1131245"/>
                      <a:pt x="443824" y="1135704"/>
                      <a:pt x="450715" y="1140162"/>
                    </a:cubicBezTo>
                    <a:cubicBezTo>
                      <a:pt x="458010" y="1144621"/>
                      <a:pt x="463279" y="1148269"/>
                      <a:pt x="466927" y="1150701"/>
                    </a:cubicBezTo>
                    <a:cubicBezTo>
                      <a:pt x="455983" y="1167319"/>
                      <a:pt x="442202" y="1181505"/>
                      <a:pt x="425990" y="1192448"/>
                    </a:cubicBezTo>
                    <a:cubicBezTo>
                      <a:pt x="391538" y="1215552"/>
                      <a:pt x="349385" y="1218794"/>
                      <a:pt x="312500" y="1211498"/>
                    </a:cubicBezTo>
                    <a:cubicBezTo>
                      <a:pt x="275616" y="1204203"/>
                      <a:pt x="244002" y="1187584"/>
                      <a:pt x="227789" y="1176641"/>
                    </a:cubicBezTo>
                    <a:cubicBezTo>
                      <a:pt x="230221" y="1172993"/>
                      <a:pt x="234679" y="1166913"/>
                      <a:pt x="240759" y="1160428"/>
                    </a:cubicBezTo>
                    <a:cubicBezTo>
                      <a:pt x="258998" y="1140162"/>
                      <a:pt x="295477" y="1115032"/>
                      <a:pt x="347358" y="1113006"/>
                    </a:cubicBezTo>
                    <a:close/>
                    <a:moveTo>
                      <a:pt x="239543" y="1001137"/>
                    </a:moveTo>
                    <a:cubicBezTo>
                      <a:pt x="269537" y="1007217"/>
                      <a:pt x="291829" y="1020187"/>
                      <a:pt x="309258" y="1032753"/>
                    </a:cubicBezTo>
                    <a:cubicBezTo>
                      <a:pt x="317770" y="1039238"/>
                      <a:pt x="324660" y="1045723"/>
                      <a:pt x="330740" y="1051397"/>
                    </a:cubicBezTo>
                    <a:cubicBezTo>
                      <a:pt x="335604" y="1057072"/>
                      <a:pt x="339657" y="1062341"/>
                      <a:pt x="342494" y="1065583"/>
                    </a:cubicBezTo>
                    <a:cubicBezTo>
                      <a:pt x="327903" y="1078554"/>
                      <a:pt x="312095" y="1088281"/>
                      <a:pt x="294261" y="1094361"/>
                    </a:cubicBezTo>
                    <a:cubicBezTo>
                      <a:pt x="284939" y="1097604"/>
                      <a:pt x="275211" y="1099630"/>
                      <a:pt x="265483" y="1100846"/>
                    </a:cubicBezTo>
                    <a:cubicBezTo>
                      <a:pt x="255756" y="1101657"/>
                      <a:pt x="246434" y="1101657"/>
                      <a:pt x="237111" y="1100441"/>
                    </a:cubicBezTo>
                    <a:cubicBezTo>
                      <a:pt x="218061" y="1098414"/>
                      <a:pt x="200227" y="1092740"/>
                      <a:pt x="183609" y="1085039"/>
                    </a:cubicBezTo>
                    <a:cubicBezTo>
                      <a:pt x="167396" y="1077338"/>
                      <a:pt x="152399" y="1067610"/>
                      <a:pt x="140240" y="1058288"/>
                    </a:cubicBezTo>
                    <a:cubicBezTo>
                      <a:pt x="128486" y="1048560"/>
                      <a:pt x="118758" y="1039643"/>
                      <a:pt x="112273" y="1032753"/>
                    </a:cubicBezTo>
                    <a:cubicBezTo>
                      <a:pt x="115515" y="1029915"/>
                      <a:pt x="120785" y="1025051"/>
                      <a:pt x="128080" y="1020593"/>
                    </a:cubicBezTo>
                    <a:cubicBezTo>
                      <a:pt x="150373" y="1005596"/>
                      <a:pt x="190499" y="990599"/>
                      <a:pt x="239543" y="1001137"/>
                    </a:cubicBezTo>
                    <a:close/>
                    <a:moveTo>
                      <a:pt x="540696" y="972360"/>
                    </a:moveTo>
                    <a:cubicBezTo>
                      <a:pt x="562988" y="984114"/>
                      <a:pt x="580012" y="1001138"/>
                      <a:pt x="593793" y="1023025"/>
                    </a:cubicBezTo>
                    <a:cubicBezTo>
                      <a:pt x="607574" y="1044912"/>
                      <a:pt x="617301" y="1072068"/>
                      <a:pt x="620949" y="1103684"/>
                    </a:cubicBezTo>
                    <a:cubicBezTo>
                      <a:pt x="623381" y="1124760"/>
                      <a:pt x="622570" y="1147863"/>
                      <a:pt x="617707" y="1171777"/>
                    </a:cubicBezTo>
                    <a:cubicBezTo>
                      <a:pt x="606357" y="1169750"/>
                      <a:pt x="586091" y="1163671"/>
                      <a:pt x="566636" y="1148269"/>
                    </a:cubicBezTo>
                    <a:cubicBezTo>
                      <a:pt x="547181" y="1133677"/>
                      <a:pt x="529347" y="1108953"/>
                      <a:pt x="524078" y="1074095"/>
                    </a:cubicBezTo>
                    <a:cubicBezTo>
                      <a:pt x="517998" y="1033969"/>
                      <a:pt x="529753" y="997490"/>
                      <a:pt x="540696" y="972360"/>
                    </a:cubicBezTo>
                    <a:close/>
                    <a:moveTo>
                      <a:pt x="451525" y="910346"/>
                    </a:moveTo>
                    <a:cubicBezTo>
                      <a:pt x="469359" y="927369"/>
                      <a:pt x="481519" y="947230"/>
                      <a:pt x="488409" y="971549"/>
                    </a:cubicBezTo>
                    <a:cubicBezTo>
                      <a:pt x="492057" y="983709"/>
                      <a:pt x="494083" y="996679"/>
                      <a:pt x="494894" y="1010460"/>
                    </a:cubicBezTo>
                    <a:cubicBezTo>
                      <a:pt x="495705" y="1024241"/>
                      <a:pt x="494894" y="1038832"/>
                      <a:pt x="492867" y="1053829"/>
                    </a:cubicBezTo>
                    <a:cubicBezTo>
                      <a:pt x="489625" y="1074500"/>
                      <a:pt x="482734" y="1095577"/>
                      <a:pt x="471791" y="1116653"/>
                    </a:cubicBezTo>
                    <a:cubicBezTo>
                      <a:pt x="466927" y="1114221"/>
                      <a:pt x="460037" y="1110168"/>
                      <a:pt x="452335" y="1104494"/>
                    </a:cubicBezTo>
                    <a:cubicBezTo>
                      <a:pt x="445040" y="1098414"/>
                      <a:pt x="437339" y="1091118"/>
                      <a:pt x="430043" y="1081391"/>
                    </a:cubicBezTo>
                    <a:cubicBezTo>
                      <a:pt x="416262" y="1061935"/>
                      <a:pt x="405318" y="1034779"/>
                      <a:pt x="409777" y="1000732"/>
                    </a:cubicBezTo>
                    <a:cubicBezTo>
                      <a:pt x="414236" y="962227"/>
                      <a:pt x="434907" y="931017"/>
                      <a:pt x="451525" y="910346"/>
                    </a:cubicBezTo>
                    <a:close/>
                    <a:moveTo>
                      <a:pt x="82280" y="852791"/>
                    </a:moveTo>
                    <a:cubicBezTo>
                      <a:pt x="105383" y="850359"/>
                      <a:pt x="132540" y="853196"/>
                      <a:pt x="161722" y="866977"/>
                    </a:cubicBezTo>
                    <a:cubicBezTo>
                      <a:pt x="175098" y="873462"/>
                      <a:pt x="186041" y="880758"/>
                      <a:pt x="195769" y="888864"/>
                    </a:cubicBezTo>
                    <a:cubicBezTo>
                      <a:pt x="200633" y="892917"/>
                      <a:pt x="204686" y="896970"/>
                      <a:pt x="208739" y="901024"/>
                    </a:cubicBezTo>
                    <a:cubicBezTo>
                      <a:pt x="212792" y="905077"/>
                      <a:pt x="216440" y="909130"/>
                      <a:pt x="219683" y="913183"/>
                    </a:cubicBezTo>
                    <a:cubicBezTo>
                      <a:pt x="222925" y="917236"/>
                      <a:pt x="225763" y="921290"/>
                      <a:pt x="228195" y="924937"/>
                    </a:cubicBezTo>
                    <a:cubicBezTo>
                      <a:pt x="231032" y="928585"/>
                      <a:pt x="233058" y="932233"/>
                      <a:pt x="235085" y="935476"/>
                    </a:cubicBezTo>
                    <a:cubicBezTo>
                      <a:pt x="239138" y="941961"/>
                      <a:pt x="241570" y="947635"/>
                      <a:pt x="243191" y="951689"/>
                    </a:cubicBezTo>
                    <a:cubicBezTo>
                      <a:pt x="226573" y="960200"/>
                      <a:pt x="209144" y="965469"/>
                      <a:pt x="190905" y="967091"/>
                    </a:cubicBezTo>
                    <a:cubicBezTo>
                      <a:pt x="171450" y="968712"/>
                      <a:pt x="152805" y="965875"/>
                      <a:pt x="135782" y="959389"/>
                    </a:cubicBezTo>
                    <a:cubicBezTo>
                      <a:pt x="118353" y="953310"/>
                      <a:pt x="102951" y="943582"/>
                      <a:pt x="89170" y="932638"/>
                    </a:cubicBezTo>
                    <a:cubicBezTo>
                      <a:pt x="75389" y="921695"/>
                      <a:pt x="64446" y="909130"/>
                      <a:pt x="54718" y="897781"/>
                    </a:cubicBezTo>
                    <a:cubicBezTo>
                      <a:pt x="45801" y="886027"/>
                      <a:pt x="38910" y="875083"/>
                      <a:pt x="34452" y="867382"/>
                    </a:cubicBezTo>
                    <a:cubicBezTo>
                      <a:pt x="42153" y="862924"/>
                      <a:pt x="59582" y="855222"/>
                      <a:pt x="82280" y="852791"/>
                    </a:cubicBezTo>
                    <a:close/>
                    <a:moveTo>
                      <a:pt x="387890" y="836983"/>
                    </a:moveTo>
                    <a:cubicBezTo>
                      <a:pt x="400860" y="857654"/>
                      <a:pt x="407750" y="879542"/>
                      <a:pt x="408966" y="904266"/>
                    </a:cubicBezTo>
                    <a:cubicBezTo>
                      <a:pt x="409372" y="910346"/>
                      <a:pt x="408966" y="916831"/>
                      <a:pt x="408561" y="923316"/>
                    </a:cubicBezTo>
                    <a:cubicBezTo>
                      <a:pt x="408156" y="929801"/>
                      <a:pt x="407345" y="936286"/>
                      <a:pt x="406129" y="942771"/>
                    </a:cubicBezTo>
                    <a:cubicBezTo>
                      <a:pt x="403697" y="956147"/>
                      <a:pt x="399644" y="969522"/>
                      <a:pt x="393970" y="983303"/>
                    </a:cubicBezTo>
                    <a:cubicBezTo>
                      <a:pt x="385863" y="1001948"/>
                      <a:pt x="374514" y="1020187"/>
                      <a:pt x="359518" y="1037616"/>
                    </a:cubicBezTo>
                    <a:cubicBezTo>
                      <a:pt x="355465" y="1033968"/>
                      <a:pt x="349790" y="1028699"/>
                      <a:pt x="344115" y="1021403"/>
                    </a:cubicBezTo>
                    <a:cubicBezTo>
                      <a:pt x="338441" y="1014108"/>
                      <a:pt x="333172" y="1005190"/>
                      <a:pt x="328713" y="994652"/>
                    </a:cubicBezTo>
                    <a:cubicBezTo>
                      <a:pt x="320201" y="973170"/>
                      <a:pt x="316553" y="945203"/>
                      <a:pt x="328308" y="913588"/>
                    </a:cubicBezTo>
                    <a:cubicBezTo>
                      <a:pt x="341278" y="877920"/>
                      <a:pt x="368029" y="852791"/>
                      <a:pt x="387890" y="836983"/>
                    </a:cubicBezTo>
                    <a:close/>
                    <a:moveTo>
                      <a:pt x="340062" y="743760"/>
                    </a:moveTo>
                    <a:cubicBezTo>
                      <a:pt x="347358" y="766053"/>
                      <a:pt x="348574" y="788751"/>
                      <a:pt x="343710" y="812259"/>
                    </a:cubicBezTo>
                    <a:cubicBezTo>
                      <a:pt x="342494" y="817934"/>
                      <a:pt x="340873" y="824013"/>
                      <a:pt x="338846" y="830093"/>
                    </a:cubicBezTo>
                    <a:cubicBezTo>
                      <a:pt x="336820" y="836173"/>
                      <a:pt x="334793" y="841847"/>
                      <a:pt x="331956" y="847927"/>
                    </a:cubicBezTo>
                    <a:cubicBezTo>
                      <a:pt x="326281" y="859681"/>
                      <a:pt x="318986" y="871841"/>
                      <a:pt x="310474" y="883190"/>
                    </a:cubicBezTo>
                    <a:cubicBezTo>
                      <a:pt x="298720" y="898592"/>
                      <a:pt x="283318" y="913184"/>
                      <a:pt x="264673" y="925343"/>
                    </a:cubicBezTo>
                    <a:cubicBezTo>
                      <a:pt x="261835" y="920885"/>
                      <a:pt x="257782" y="914400"/>
                      <a:pt x="254135" y="906293"/>
                    </a:cubicBezTo>
                    <a:cubicBezTo>
                      <a:pt x="250892" y="898187"/>
                      <a:pt x="247649" y="888459"/>
                      <a:pt x="246028" y="877110"/>
                    </a:cubicBezTo>
                    <a:cubicBezTo>
                      <a:pt x="243191" y="854818"/>
                      <a:pt x="246434" y="827661"/>
                      <a:pt x="265078" y="800910"/>
                    </a:cubicBezTo>
                    <a:cubicBezTo>
                      <a:pt x="286560" y="770916"/>
                      <a:pt x="317770" y="753488"/>
                      <a:pt x="340062" y="743760"/>
                    </a:cubicBezTo>
                    <a:close/>
                    <a:moveTo>
                      <a:pt x="18239" y="684178"/>
                    </a:moveTo>
                    <a:cubicBezTo>
                      <a:pt x="30804" y="682962"/>
                      <a:pt x="47017" y="683367"/>
                      <a:pt x="64851" y="688231"/>
                    </a:cubicBezTo>
                    <a:cubicBezTo>
                      <a:pt x="82685" y="693095"/>
                      <a:pt x="100925" y="702012"/>
                      <a:pt x="119164" y="717009"/>
                    </a:cubicBezTo>
                    <a:cubicBezTo>
                      <a:pt x="130107" y="726331"/>
                      <a:pt x="138619" y="736059"/>
                      <a:pt x="145915" y="745381"/>
                    </a:cubicBezTo>
                    <a:cubicBezTo>
                      <a:pt x="149563" y="750245"/>
                      <a:pt x="152400" y="755109"/>
                      <a:pt x="155237" y="759973"/>
                    </a:cubicBezTo>
                    <a:cubicBezTo>
                      <a:pt x="158074" y="764837"/>
                      <a:pt x="160506" y="769295"/>
                      <a:pt x="162533" y="773754"/>
                    </a:cubicBezTo>
                    <a:cubicBezTo>
                      <a:pt x="166586" y="783076"/>
                      <a:pt x="169424" y="791588"/>
                      <a:pt x="171855" y="798883"/>
                    </a:cubicBezTo>
                    <a:cubicBezTo>
                      <a:pt x="173882" y="806179"/>
                      <a:pt x="175098" y="812259"/>
                      <a:pt x="175503" y="816312"/>
                    </a:cubicBezTo>
                    <a:cubicBezTo>
                      <a:pt x="157669" y="820365"/>
                      <a:pt x="140240" y="821176"/>
                      <a:pt x="122812" y="818339"/>
                    </a:cubicBezTo>
                    <a:cubicBezTo>
                      <a:pt x="104167" y="815096"/>
                      <a:pt x="87549" y="807800"/>
                      <a:pt x="72957" y="797668"/>
                    </a:cubicBezTo>
                    <a:cubicBezTo>
                      <a:pt x="57961" y="787535"/>
                      <a:pt x="45801" y="774969"/>
                      <a:pt x="35668" y="761594"/>
                    </a:cubicBezTo>
                    <a:cubicBezTo>
                      <a:pt x="25130" y="748219"/>
                      <a:pt x="17834" y="733627"/>
                      <a:pt x="11754" y="720657"/>
                    </a:cubicBezTo>
                    <a:cubicBezTo>
                      <a:pt x="6080" y="707687"/>
                      <a:pt x="2432" y="695932"/>
                      <a:pt x="0" y="687421"/>
                    </a:cubicBezTo>
                    <a:cubicBezTo>
                      <a:pt x="4053" y="686205"/>
                      <a:pt x="10538" y="684989"/>
                      <a:pt x="18239" y="684178"/>
                    </a:cubicBezTo>
                    <a:close/>
                    <a:moveTo>
                      <a:pt x="317770" y="647294"/>
                    </a:moveTo>
                    <a:cubicBezTo>
                      <a:pt x="319797" y="670397"/>
                      <a:pt x="315339" y="692285"/>
                      <a:pt x="305611" y="713361"/>
                    </a:cubicBezTo>
                    <a:cubicBezTo>
                      <a:pt x="300341" y="723899"/>
                      <a:pt x="294262" y="734032"/>
                      <a:pt x="286155" y="744165"/>
                    </a:cubicBezTo>
                    <a:cubicBezTo>
                      <a:pt x="278049" y="754298"/>
                      <a:pt x="268727" y="763621"/>
                      <a:pt x="257783" y="772132"/>
                    </a:cubicBezTo>
                    <a:cubicBezTo>
                      <a:pt x="243192" y="783887"/>
                      <a:pt x="225357" y="794020"/>
                      <a:pt x="205091" y="801315"/>
                    </a:cubicBezTo>
                    <a:cubicBezTo>
                      <a:pt x="203471" y="796451"/>
                      <a:pt x="201444" y="789561"/>
                      <a:pt x="199823" y="781049"/>
                    </a:cubicBezTo>
                    <a:cubicBezTo>
                      <a:pt x="198606" y="772538"/>
                      <a:pt x="198201" y="762405"/>
                      <a:pt x="199012" y="751866"/>
                    </a:cubicBezTo>
                    <a:cubicBezTo>
                      <a:pt x="200228" y="740923"/>
                      <a:pt x="203471" y="729574"/>
                      <a:pt x="208739" y="718225"/>
                    </a:cubicBezTo>
                    <a:cubicBezTo>
                      <a:pt x="214819" y="706471"/>
                      <a:pt x="222520" y="695122"/>
                      <a:pt x="234275" y="684989"/>
                    </a:cubicBezTo>
                    <a:cubicBezTo>
                      <a:pt x="261431" y="661075"/>
                      <a:pt x="293856" y="651753"/>
                      <a:pt x="317770" y="647294"/>
                    </a:cubicBezTo>
                    <a:close/>
                    <a:moveTo>
                      <a:pt x="318581" y="547181"/>
                    </a:moveTo>
                    <a:cubicBezTo>
                      <a:pt x="315338" y="569879"/>
                      <a:pt x="306016" y="589334"/>
                      <a:pt x="291830" y="607168"/>
                    </a:cubicBezTo>
                    <a:cubicBezTo>
                      <a:pt x="277644" y="624597"/>
                      <a:pt x="257783" y="640404"/>
                      <a:pt x="233464" y="651753"/>
                    </a:cubicBezTo>
                    <a:cubicBezTo>
                      <a:pt x="216846" y="659454"/>
                      <a:pt x="198201" y="664723"/>
                      <a:pt x="177125" y="666750"/>
                    </a:cubicBezTo>
                    <a:cubicBezTo>
                      <a:pt x="176314" y="656617"/>
                      <a:pt x="175908" y="638783"/>
                      <a:pt x="183204" y="618922"/>
                    </a:cubicBezTo>
                    <a:cubicBezTo>
                      <a:pt x="186852" y="609195"/>
                      <a:pt x="192526" y="599062"/>
                      <a:pt x="200228" y="589334"/>
                    </a:cubicBezTo>
                    <a:cubicBezTo>
                      <a:pt x="208334" y="580012"/>
                      <a:pt x="218467" y="571095"/>
                      <a:pt x="231843" y="563799"/>
                    </a:cubicBezTo>
                    <a:cubicBezTo>
                      <a:pt x="262242" y="547586"/>
                      <a:pt x="294667" y="545965"/>
                      <a:pt x="318581" y="547181"/>
                    </a:cubicBezTo>
                    <a:close/>
                    <a:moveTo>
                      <a:pt x="10538" y="506243"/>
                    </a:moveTo>
                    <a:cubicBezTo>
                      <a:pt x="19050" y="506243"/>
                      <a:pt x="36884" y="507459"/>
                      <a:pt x="56744" y="515565"/>
                    </a:cubicBezTo>
                    <a:cubicBezTo>
                      <a:pt x="76605" y="523672"/>
                      <a:pt x="98087" y="537858"/>
                      <a:pt x="115516" y="562177"/>
                    </a:cubicBezTo>
                    <a:cubicBezTo>
                      <a:pt x="131729" y="584470"/>
                      <a:pt x="139024" y="606762"/>
                      <a:pt x="142267" y="625812"/>
                    </a:cubicBezTo>
                    <a:cubicBezTo>
                      <a:pt x="145104" y="644862"/>
                      <a:pt x="145104" y="660670"/>
                      <a:pt x="144293" y="668776"/>
                    </a:cubicBezTo>
                    <a:cubicBezTo>
                      <a:pt x="126865" y="668371"/>
                      <a:pt x="110247" y="664723"/>
                      <a:pt x="94845" y="657832"/>
                    </a:cubicBezTo>
                    <a:cubicBezTo>
                      <a:pt x="61203" y="643241"/>
                      <a:pt x="39721" y="614058"/>
                      <a:pt x="26751" y="584064"/>
                    </a:cubicBezTo>
                    <a:cubicBezTo>
                      <a:pt x="20266" y="569067"/>
                      <a:pt x="16618" y="554071"/>
                      <a:pt x="14186" y="540290"/>
                    </a:cubicBezTo>
                    <a:cubicBezTo>
                      <a:pt x="12159" y="526914"/>
                      <a:pt x="10944" y="514755"/>
                      <a:pt x="10538" y="506243"/>
                    </a:cubicBezTo>
                    <a:close/>
                    <a:moveTo>
                      <a:pt x="304040" y="441190"/>
                    </a:moveTo>
                    <a:cubicBezTo>
                      <a:pt x="318480" y="442406"/>
                      <a:pt x="331552" y="445446"/>
                      <a:pt x="342495" y="448688"/>
                    </a:cubicBezTo>
                    <a:cubicBezTo>
                      <a:pt x="334388" y="469359"/>
                      <a:pt x="321013" y="485977"/>
                      <a:pt x="303584" y="499353"/>
                    </a:cubicBezTo>
                    <a:cubicBezTo>
                      <a:pt x="286155" y="512728"/>
                      <a:pt x="263863" y="522861"/>
                      <a:pt x="238733" y="528130"/>
                    </a:cubicBezTo>
                    <a:cubicBezTo>
                      <a:pt x="221304" y="531373"/>
                      <a:pt x="202660" y="532184"/>
                      <a:pt x="182799" y="528941"/>
                    </a:cubicBezTo>
                    <a:cubicBezTo>
                      <a:pt x="183610" y="524077"/>
                      <a:pt x="184826" y="517592"/>
                      <a:pt x="187258" y="509891"/>
                    </a:cubicBezTo>
                    <a:cubicBezTo>
                      <a:pt x="189690" y="502190"/>
                      <a:pt x="194148" y="494083"/>
                      <a:pt x="199417" y="485572"/>
                    </a:cubicBezTo>
                    <a:cubicBezTo>
                      <a:pt x="205092" y="477060"/>
                      <a:pt x="212793" y="468954"/>
                      <a:pt x="222115" y="461658"/>
                    </a:cubicBezTo>
                    <a:cubicBezTo>
                      <a:pt x="231843" y="454767"/>
                      <a:pt x="243597" y="448688"/>
                      <a:pt x="257378" y="444635"/>
                    </a:cubicBezTo>
                    <a:cubicBezTo>
                      <a:pt x="273793" y="440582"/>
                      <a:pt x="289601" y="439974"/>
                      <a:pt x="304040" y="441190"/>
                    </a:cubicBezTo>
                    <a:close/>
                    <a:moveTo>
                      <a:pt x="305611" y="342089"/>
                    </a:moveTo>
                    <a:cubicBezTo>
                      <a:pt x="338036" y="340873"/>
                      <a:pt x="366409" y="353438"/>
                      <a:pt x="385053" y="363571"/>
                    </a:cubicBezTo>
                    <a:cubicBezTo>
                      <a:pt x="372488" y="380999"/>
                      <a:pt x="357086" y="394780"/>
                      <a:pt x="337226" y="403292"/>
                    </a:cubicBezTo>
                    <a:cubicBezTo>
                      <a:pt x="327903" y="407751"/>
                      <a:pt x="317365" y="411398"/>
                      <a:pt x="305611" y="413425"/>
                    </a:cubicBezTo>
                    <a:cubicBezTo>
                      <a:pt x="294667" y="415857"/>
                      <a:pt x="282508" y="416668"/>
                      <a:pt x="269942" y="416262"/>
                    </a:cubicBezTo>
                    <a:cubicBezTo>
                      <a:pt x="252919" y="415452"/>
                      <a:pt x="235085" y="412209"/>
                      <a:pt x="217251" y="405319"/>
                    </a:cubicBezTo>
                    <a:cubicBezTo>
                      <a:pt x="218872" y="400860"/>
                      <a:pt x="221710" y="394780"/>
                      <a:pt x="225763" y="388295"/>
                    </a:cubicBezTo>
                    <a:cubicBezTo>
                      <a:pt x="229816" y="381810"/>
                      <a:pt x="235085" y="374514"/>
                      <a:pt x="242381" y="368029"/>
                    </a:cubicBezTo>
                    <a:cubicBezTo>
                      <a:pt x="249271" y="361139"/>
                      <a:pt x="258189" y="355059"/>
                      <a:pt x="268727" y="350601"/>
                    </a:cubicBezTo>
                    <a:cubicBezTo>
                      <a:pt x="279265" y="345737"/>
                      <a:pt x="291425" y="342900"/>
                      <a:pt x="305611" y="342089"/>
                    </a:cubicBezTo>
                    <a:close/>
                    <a:moveTo>
                      <a:pt x="63635" y="334388"/>
                    </a:moveTo>
                    <a:cubicBezTo>
                      <a:pt x="67283" y="335199"/>
                      <a:pt x="72957" y="337225"/>
                      <a:pt x="79848" y="339657"/>
                    </a:cubicBezTo>
                    <a:cubicBezTo>
                      <a:pt x="101330" y="348574"/>
                      <a:pt x="132945" y="370462"/>
                      <a:pt x="148752" y="410993"/>
                    </a:cubicBezTo>
                    <a:cubicBezTo>
                      <a:pt x="158885" y="435718"/>
                      <a:pt x="160506" y="458010"/>
                      <a:pt x="158885" y="476655"/>
                    </a:cubicBezTo>
                    <a:cubicBezTo>
                      <a:pt x="158480" y="485977"/>
                      <a:pt x="156859" y="494489"/>
                      <a:pt x="155237" y="501380"/>
                    </a:cubicBezTo>
                    <a:cubicBezTo>
                      <a:pt x="153616" y="508270"/>
                      <a:pt x="151995" y="513945"/>
                      <a:pt x="150779" y="517592"/>
                    </a:cubicBezTo>
                    <a:cubicBezTo>
                      <a:pt x="134566" y="512728"/>
                      <a:pt x="119974" y="505433"/>
                      <a:pt x="107004" y="495300"/>
                    </a:cubicBezTo>
                    <a:cubicBezTo>
                      <a:pt x="79442" y="473413"/>
                      <a:pt x="65662" y="441392"/>
                      <a:pt x="60798" y="410588"/>
                    </a:cubicBezTo>
                    <a:cubicBezTo>
                      <a:pt x="55934" y="379784"/>
                      <a:pt x="59987" y="350601"/>
                      <a:pt x="63635" y="334388"/>
                    </a:cubicBezTo>
                    <a:close/>
                    <a:moveTo>
                      <a:pt x="369651" y="258594"/>
                    </a:moveTo>
                    <a:cubicBezTo>
                      <a:pt x="400455" y="263457"/>
                      <a:pt x="424774" y="280481"/>
                      <a:pt x="440582" y="293856"/>
                    </a:cubicBezTo>
                    <a:cubicBezTo>
                      <a:pt x="425585" y="308448"/>
                      <a:pt x="407751" y="317770"/>
                      <a:pt x="387485" y="322634"/>
                    </a:cubicBezTo>
                    <a:cubicBezTo>
                      <a:pt x="367624" y="327498"/>
                      <a:pt x="344521" y="327498"/>
                      <a:pt x="321013" y="321418"/>
                    </a:cubicBezTo>
                    <a:cubicBezTo>
                      <a:pt x="305205" y="317365"/>
                      <a:pt x="289398" y="310474"/>
                      <a:pt x="273590" y="300342"/>
                    </a:cubicBezTo>
                    <a:cubicBezTo>
                      <a:pt x="276022" y="296288"/>
                      <a:pt x="280075" y="291424"/>
                      <a:pt x="284939" y="286155"/>
                    </a:cubicBezTo>
                    <a:cubicBezTo>
                      <a:pt x="290208" y="280886"/>
                      <a:pt x="297099" y="275212"/>
                      <a:pt x="304800" y="270348"/>
                    </a:cubicBezTo>
                    <a:cubicBezTo>
                      <a:pt x="321013" y="260620"/>
                      <a:pt x="342899" y="254135"/>
                      <a:pt x="369651" y="258594"/>
                    </a:cubicBezTo>
                    <a:close/>
                    <a:moveTo>
                      <a:pt x="149157" y="190905"/>
                    </a:moveTo>
                    <a:cubicBezTo>
                      <a:pt x="156453" y="194553"/>
                      <a:pt x="170639" y="203470"/>
                      <a:pt x="183609" y="218467"/>
                    </a:cubicBezTo>
                    <a:cubicBezTo>
                      <a:pt x="196579" y="233464"/>
                      <a:pt x="207929" y="254135"/>
                      <a:pt x="212387" y="281696"/>
                    </a:cubicBezTo>
                    <a:cubicBezTo>
                      <a:pt x="216440" y="306826"/>
                      <a:pt x="212792" y="328308"/>
                      <a:pt x="207523" y="345737"/>
                    </a:cubicBezTo>
                    <a:cubicBezTo>
                      <a:pt x="201849" y="362760"/>
                      <a:pt x="194958" y="375730"/>
                      <a:pt x="190905" y="382216"/>
                    </a:cubicBezTo>
                    <a:cubicBezTo>
                      <a:pt x="176719" y="374109"/>
                      <a:pt x="164559" y="363976"/>
                      <a:pt x="154832" y="351411"/>
                    </a:cubicBezTo>
                    <a:cubicBezTo>
                      <a:pt x="133755" y="325066"/>
                      <a:pt x="128080" y="291829"/>
                      <a:pt x="130107" y="261836"/>
                    </a:cubicBezTo>
                    <a:cubicBezTo>
                      <a:pt x="131323" y="246839"/>
                      <a:pt x="134566" y="233058"/>
                      <a:pt x="137808" y="220493"/>
                    </a:cubicBezTo>
                    <a:cubicBezTo>
                      <a:pt x="141456" y="208334"/>
                      <a:pt x="145915" y="198201"/>
                      <a:pt x="149157" y="190905"/>
                    </a:cubicBezTo>
                    <a:close/>
                    <a:moveTo>
                      <a:pt x="416263" y="182799"/>
                    </a:moveTo>
                    <a:cubicBezTo>
                      <a:pt x="427206" y="182799"/>
                      <a:pt x="438556" y="184826"/>
                      <a:pt x="450715" y="189284"/>
                    </a:cubicBezTo>
                    <a:cubicBezTo>
                      <a:pt x="477871" y="199822"/>
                      <a:pt x="497732" y="220088"/>
                      <a:pt x="510297" y="235896"/>
                    </a:cubicBezTo>
                    <a:cubicBezTo>
                      <a:pt x="501785" y="241570"/>
                      <a:pt x="492463" y="245218"/>
                      <a:pt x="483141" y="248461"/>
                    </a:cubicBezTo>
                    <a:cubicBezTo>
                      <a:pt x="478277" y="250082"/>
                      <a:pt x="473818" y="250893"/>
                      <a:pt x="468549" y="251703"/>
                    </a:cubicBezTo>
                    <a:cubicBezTo>
                      <a:pt x="463685" y="252514"/>
                      <a:pt x="458822" y="252919"/>
                      <a:pt x="453957" y="253324"/>
                    </a:cubicBezTo>
                    <a:cubicBezTo>
                      <a:pt x="449094" y="253324"/>
                      <a:pt x="443824" y="253324"/>
                      <a:pt x="438556" y="252514"/>
                    </a:cubicBezTo>
                    <a:cubicBezTo>
                      <a:pt x="433286" y="252108"/>
                      <a:pt x="428423" y="251298"/>
                      <a:pt x="423153" y="250082"/>
                    </a:cubicBezTo>
                    <a:cubicBezTo>
                      <a:pt x="412615" y="247650"/>
                      <a:pt x="402077" y="244002"/>
                      <a:pt x="391538" y="238733"/>
                    </a:cubicBezTo>
                    <a:cubicBezTo>
                      <a:pt x="377758" y="231843"/>
                      <a:pt x="363977" y="222115"/>
                      <a:pt x="351412" y="209550"/>
                    </a:cubicBezTo>
                    <a:cubicBezTo>
                      <a:pt x="357492" y="203065"/>
                      <a:pt x="370057" y="193743"/>
                      <a:pt x="387080" y="187663"/>
                    </a:cubicBezTo>
                    <a:cubicBezTo>
                      <a:pt x="395591" y="184826"/>
                      <a:pt x="405724" y="183204"/>
                      <a:pt x="416263" y="182799"/>
                    </a:cubicBezTo>
                    <a:close/>
                    <a:moveTo>
                      <a:pt x="256162" y="79442"/>
                    </a:moveTo>
                    <a:cubicBezTo>
                      <a:pt x="262242" y="84306"/>
                      <a:pt x="273996" y="95655"/>
                      <a:pt x="282913" y="112273"/>
                    </a:cubicBezTo>
                    <a:cubicBezTo>
                      <a:pt x="291830" y="128891"/>
                      <a:pt x="298720" y="151183"/>
                      <a:pt x="297099" y="177529"/>
                    </a:cubicBezTo>
                    <a:cubicBezTo>
                      <a:pt x="296694" y="190094"/>
                      <a:pt x="294262" y="201038"/>
                      <a:pt x="291019" y="210360"/>
                    </a:cubicBezTo>
                    <a:cubicBezTo>
                      <a:pt x="287777" y="220088"/>
                      <a:pt x="284129" y="229005"/>
                      <a:pt x="279670" y="236301"/>
                    </a:cubicBezTo>
                    <a:cubicBezTo>
                      <a:pt x="270348" y="251703"/>
                      <a:pt x="260215" y="262241"/>
                      <a:pt x="255351" y="267510"/>
                    </a:cubicBezTo>
                    <a:cubicBezTo>
                      <a:pt x="244002" y="256972"/>
                      <a:pt x="234275" y="244812"/>
                      <a:pt x="228195" y="231031"/>
                    </a:cubicBezTo>
                    <a:cubicBezTo>
                      <a:pt x="214009" y="201848"/>
                      <a:pt x="215224" y="169423"/>
                      <a:pt x="223736" y="141861"/>
                    </a:cubicBezTo>
                    <a:cubicBezTo>
                      <a:pt x="231843" y="114299"/>
                      <a:pt x="246839" y="91602"/>
                      <a:pt x="256162" y="79442"/>
                    </a:cubicBezTo>
                    <a:close/>
                    <a:moveTo>
                      <a:pt x="371677" y="0"/>
                    </a:moveTo>
                    <a:cubicBezTo>
                      <a:pt x="374109" y="2432"/>
                      <a:pt x="376946" y="6890"/>
                      <a:pt x="380189" y="12160"/>
                    </a:cubicBezTo>
                    <a:cubicBezTo>
                      <a:pt x="391132" y="29994"/>
                      <a:pt x="402076" y="62419"/>
                      <a:pt x="391943" y="100114"/>
                    </a:cubicBezTo>
                    <a:cubicBezTo>
                      <a:pt x="389106" y="111463"/>
                      <a:pt x="385052" y="121596"/>
                      <a:pt x="379784" y="130107"/>
                    </a:cubicBezTo>
                    <a:cubicBezTo>
                      <a:pt x="374920" y="138619"/>
                      <a:pt x="369651" y="146320"/>
                      <a:pt x="363976" y="152400"/>
                    </a:cubicBezTo>
                    <a:cubicBezTo>
                      <a:pt x="353032" y="164560"/>
                      <a:pt x="342089" y="173071"/>
                      <a:pt x="336009" y="176719"/>
                    </a:cubicBezTo>
                    <a:cubicBezTo>
                      <a:pt x="327092" y="164560"/>
                      <a:pt x="321012" y="151589"/>
                      <a:pt x="317364" y="137403"/>
                    </a:cubicBezTo>
                    <a:cubicBezTo>
                      <a:pt x="309663" y="107004"/>
                      <a:pt x="316959" y="77011"/>
                      <a:pt x="329929" y="52691"/>
                    </a:cubicBezTo>
                    <a:cubicBezTo>
                      <a:pt x="342494" y="28372"/>
                      <a:pt x="360733" y="10133"/>
                      <a:pt x="371677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DEB392">
                      <a:alpha val="55000"/>
                    </a:srgbClr>
                  </a:gs>
                  <a:gs pos="75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 w="4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AE10634B-0EEB-1B10-3F1D-52EB245EDEB3}"/>
              </a:ext>
            </a:extLst>
          </p:cNvPr>
          <p:cNvGrpSpPr/>
          <p:nvPr/>
        </p:nvGrpSpPr>
        <p:grpSpPr>
          <a:xfrm>
            <a:off x="8513283" y="2506057"/>
            <a:ext cx="2748039" cy="1049907"/>
            <a:chOff x="825661" y="2506057"/>
            <a:chExt cx="2748039" cy="1049907"/>
          </a:xfrm>
        </p:grpSpPr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D07734AB-9D12-423F-30F0-AF8AFE4FCFBC}"/>
                </a:ext>
              </a:extLst>
            </p:cNvPr>
            <p:cNvSpPr txBox="1"/>
            <p:nvPr/>
          </p:nvSpPr>
          <p:spPr>
            <a:xfrm>
              <a:off x="1285154" y="2506057"/>
              <a:ext cx="1829053" cy="739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R" panose="00020600040101010101" pitchFamily="18" charset="-122"/>
                </a:rPr>
                <a:t>省教育教学比赛</a:t>
              </a:r>
              <a:endPara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R" panose="00020600040101010101" pitchFamily="18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B" panose="00020600040101010101" pitchFamily="18" charset="-122"/>
                </a:rPr>
                <a:t>专业组一等奖</a:t>
              </a:r>
            </a:p>
          </p:txBody>
        </p: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CE44C19B-AA84-DA5E-3E71-2687E5465953}"/>
                </a:ext>
              </a:extLst>
            </p:cNvPr>
            <p:cNvGrpSpPr/>
            <p:nvPr/>
          </p:nvGrpSpPr>
          <p:grpSpPr>
            <a:xfrm>
              <a:off x="825661" y="2511750"/>
              <a:ext cx="2748039" cy="1044214"/>
              <a:chOff x="825661" y="2511750"/>
              <a:chExt cx="2748039" cy="1044214"/>
            </a:xfrm>
          </p:grpSpPr>
          <p:sp>
            <p:nvSpPr>
              <p:cNvPr id="140" name="任意多边形: 形状 32">
                <a:extLst>
                  <a:ext uri="{FF2B5EF4-FFF2-40B4-BE49-F238E27FC236}">
                    <a16:creationId xmlns:a16="http://schemas.microsoft.com/office/drawing/2014/main" id="{B8537081-B94D-EAAE-FE82-F18C5AE2DEC1}"/>
                  </a:ext>
                </a:extLst>
              </p:cNvPr>
              <p:cNvSpPr/>
              <p:nvPr/>
            </p:nvSpPr>
            <p:spPr>
              <a:xfrm flipH="1">
                <a:off x="3149845" y="2511750"/>
                <a:ext cx="423855" cy="890544"/>
              </a:xfrm>
              <a:custGeom>
                <a:avLst/>
                <a:gdLst>
                  <a:gd name="connsiteX0" fmla="*/ 533399 w 622276"/>
                  <a:gd name="connsiteY0" fmla="*/ 1191637 h 1307437"/>
                  <a:gd name="connsiteX1" fmla="*/ 570689 w 622276"/>
                  <a:gd name="connsiteY1" fmla="*/ 1192854 h 1307437"/>
                  <a:gd name="connsiteX2" fmla="*/ 618516 w 622276"/>
                  <a:gd name="connsiteY2" fmla="*/ 1204608 h 1307437"/>
                  <a:gd name="connsiteX3" fmla="*/ 589333 w 622276"/>
                  <a:gd name="connsiteY3" fmla="*/ 1257299 h 1307437"/>
                  <a:gd name="connsiteX4" fmla="*/ 481519 w 622276"/>
                  <a:gd name="connsiteY4" fmla="*/ 1306748 h 1307437"/>
                  <a:gd name="connsiteX5" fmla="*/ 387890 w 622276"/>
                  <a:gd name="connsiteY5" fmla="*/ 1294994 h 1307437"/>
                  <a:gd name="connsiteX6" fmla="*/ 396402 w 622276"/>
                  <a:gd name="connsiteY6" fmla="*/ 1275133 h 1307437"/>
                  <a:gd name="connsiteX7" fmla="*/ 428827 w 622276"/>
                  <a:gd name="connsiteY7" fmla="*/ 1233791 h 1307437"/>
                  <a:gd name="connsiteX8" fmla="*/ 489625 w 622276"/>
                  <a:gd name="connsiteY8" fmla="*/ 1199744 h 1307437"/>
                  <a:gd name="connsiteX9" fmla="*/ 533399 w 622276"/>
                  <a:gd name="connsiteY9" fmla="*/ 1191637 h 1307437"/>
                  <a:gd name="connsiteX10" fmla="*/ 347358 w 622276"/>
                  <a:gd name="connsiteY10" fmla="*/ 1113006 h 1307437"/>
                  <a:gd name="connsiteX11" fmla="*/ 390322 w 622276"/>
                  <a:gd name="connsiteY11" fmla="*/ 1116248 h 1307437"/>
                  <a:gd name="connsiteX12" fmla="*/ 408561 w 622276"/>
                  <a:gd name="connsiteY12" fmla="*/ 1121112 h 1307437"/>
                  <a:gd name="connsiteX13" fmla="*/ 424774 w 622276"/>
                  <a:gd name="connsiteY13" fmla="*/ 1126787 h 1307437"/>
                  <a:gd name="connsiteX14" fmla="*/ 450715 w 622276"/>
                  <a:gd name="connsiteY14" fmla="*/ 1140162 h 1307437"/>
                  <a:gd name="connsiteX15" fmla="*/ 466927 w 622276"/>
                  <a:gd name="connsiteY15" fmla="*/ 1150701 h 1307437"/>
                  <a:gd name="connsiteX16" fmla="*/ 425990 w 622276"/>
                  <a:gd name="connsiteY16" fmla="*/ 1192448 h 1307437"/>
                  <a:gd name="connsiteX17" fmla="*/ 312500 w 622276"/>
                  <a:gd name="connsiteY17" fmla="*/ 1211498 h 1307437"/>
                  <a:gd name="connsiteX18" fmla="*/ 227789 w 622276"/>
                  <a:gd name="connsiteY18" fmla="*/ 1176641 h 1307437"/>
                  <a:gd name="connsiteX19" fmla="*/ 240759 w 622276"/>
                  <a:gd name="connsiteY19" fmla="*/ 1160428 h 1307437"/>
                  <a:gd name="connsiteX20" fmla="*/ 347358 w 622276"/>
                  <a:gd name="connsiteY20" fmla="*/ 1113006 h 1307437"/>
                  <a:gd name="connsiteX21" fmla="*/ 239543 w 622276"/>
                  <a:gd name="connsiteY21" fmla="*/ 1001137 h 1307437"/>
                  <a:gd name="connsiteX22" fmla="*/ 309258 w 622276"/>
                  <a:gd name="connsiteY22" fmla="*/ 1032753 h 1307437"/>
                  <a:gd name="connsiteX23" fmla="*/ 330740 w 622276"/>
                  <a:gd name="connsiteY23" fmla="*/ 1051397 h 1307437"/>
                  <a:gd name="connsiteX24" fmla="*/ 342494 w 622276"/>
                  <a:gd name="connsiteY24" fmla="*/ 1065583 h 1307437"/>
                  <a:gd name="connsiteX25" fmla="*/ 294261 w 622276"/>
                  <a:gd name="connsiteY25" fmla="*/ 1094361 h 1307437"/>
                  <a:gd name="connsiteX26" fmla="*/ 265483 w 622276"/>
                  <a:gd name="connsiteY26" fmla="*/ 1100846 h 1307437"/>
                  <a:gd name="connsiteX27" fmla="*/ 237111 w 622276"/>
                  <a:gd name="connsiteY27" fmla="*/ 1100441 h 1307437"/>
                  <a:gd name="connsiteX28" fmla="*/ 183609 w 622276"/>
                  <a:gd name="connsiteY28" fmla="*/ 1085039 h 1307437"/>
                  <a:gd name="connsiteX29" fmla="*/ 140240 w 622276"/>
                  <a:gd name="connsiteY29" fmla="*/ 1058288 h 1307437"/>
                  <a:gd name="connsiteX30" fmla="*/ 112273 w 622276"/>
                  <a:gd name="connsiteY30" fmla="*/ 1032753 h 1307437"/>
                  <a:gd name="connsiteX31" fmla="*/ 128080 w 622276"/>
                  <a:gd name="connsiteY31" fmla="*/ 1020593 h 1307437"/>
                  <a:gd name="connsiteX32" fmla="*/ 239543 w 622276"/>
                  <a:gd name="connsiteY32" fmla="*/ 1001137 h 1307437"/>
                  <a:gd name="connsiteX33" fmla="*/ 540696 w 622276"/>
                  <a:gd name="connsiteY33" fmla="*/ 972360 h 1307437"/>
                  <a:gd name="connsiteX34" fmla="*/ 593793 w 622276"/>
                  <a:gd name="connsiteY34" fmla="*/ 1023025 h 1307437"/>
                  <a:gd name="connsiteX35" fmla="*/ 620949 w 622276"/>
                  <a:gd name="connsiteY35" fmla="*/ 1103684 h 1307437"/>
                  <a:gd name="connsiteX36" fmla="*/ 617707 w 622276"/>
                  <a:gd name="connsiteY36" fmla="*/ 1171777 h 1307437"/>
                  <a:gd name="connsiteX37" fmla="*/ 566636 w 622276"/>
                  <a:gd name="connsiteY37" fmla="*/ 1148269 h 1307437"/>
                  <a:gd name="connsiteX38" fmla="*/ 524078 w 622276"/>
                  <a:gd name="connsiteY38" fmla="*/ 1074095 h 1307437"/>
                  <a:gd name="connsiteX39" fmla="*/ 540696 w 622276"/>
                  <a:gd name="connsiteY39" fmla="*/ 972360 h 1307437"/>
                  <a:gd name="connsiteX40" fmla="*/ 451525 w 622276"/>
                  <a:gd name="connsiteY40" fmla="*/ 910346 h 1307437"/>
                  <a:gd name="connsiteX41" fmla="*/ 488409 w 622276"/>
                  <a:gd name="connsiteY41" fmla="*/ 971549 h 1307437"/>
                  <a:gd name="connsiteX42" fmla="*/ 494894 w 622276"/>
                  <a:gd name="connsiteY42" fmla="*/ 1010460 h 1307437"/>
                  <a:gd name="connsiteX43" fmla="*/ 492867 w 622276"/>
                  <a:gd name="connsiteY43" fmla="*/ 1053829 h 1307437"/>
                  <a:gd name="connsiteX44" fmla="*/ 471791 w 622276"/>
                  <a:gd name="connsiteY44" fmla="*/ 1116653 h 1307437"/>
                  <a:gd name="connsiteX45" fmla="*/ 452335 w 622276"/>
                  <a:gd name="connsiteY45" fmla="*/ 1104494 h 1307437"/>
                  <a:gd name="connsiteX46" fmla="*/ 430043 w 622276"/>
                  <a:gd name="connsiteY46" fmla="*/ 1081391 h 1307437"/>
                  <a:gd name="connsiteX47" fmla="*/ 409777 w 622276"/>
                  <a:gd name="connsiteY47" fmla="*/ 1000732 h 1307437"/>
                  <a:gd name="connsiteX48" fmla="*/ 451525 w 622276"/>
                  <a:gd name="connsiteY48" fmla="*/ 910346 h 1307437"/>
                  <a:gd name="connsiteX49" fmla="*/ 82280 w 622276"/>
                  <a:gd name="connsiteY49" fmla="*/ 852791 h 1307437"/>
                  <a:gd name="connsiteX50" fmla="*/ 161722 w 622276"/>
                  <a:gd name="connsiteY50" fmla="*/ 866977 h 1307437"/>
                  <a:gd name="connsiteX51" fmla="*/ 195769 w 622276"/>
                  <a:gd name="connsiteY51" fmla="*/ 888864 h 1307437"/>
                  <a:gd name="connsiteX52" fmla="*/ 208739 w 622276"/>
                  <a:gd name="connsiteY52" fmla="*/ 901024 h 1307437"/>
                  <a:gd name="connsiteX53" fmla="*/ 219683 w 622276"/>
                  <a:gd name="connsiteY53" fmla="*/ 913183 h 1307437"/>
                  <a:gd name="connsiteX54" fmla="*/ 228195 w 622276"/>
                  <a:gd name="connsiteY54" fmla="*/ 924937 h 1307437"/>
                  <a:gd name="connsiteX55" fmla="*/ 235085 w 622276"/>
                  <a:gd name="connsiteY55" fmla="*/ 935476 h 1307437"/>
                  <a:gd name="connsiteX56" fmla="*/ 243191 w 622276"/>
                  <a:gd name="connsiteY56" fmla="*/ 951689 h 1307437"/>
                  <a:gd name="connsiteX57" fmla="*/ 190905 w 622276"/>
                  <a:gd name="connsiteY57" fmla="*/ 967091 h 1307437"/>
                  <a:gd name="connsiteX58" fmla="*/ 135782 w 622276"/>
                  <a:gd name="connsiteY58" fmla="*/ 959389 h 1307437"/>
                  <a:gd name="connsiteX59" fmla="*/ 89170 w 622276"/>
                  <a:gd name="connsiteY59" fmla="*/ 932638 h 1307437"/>
                  <a:gd name="connsiteX60" fmla="*/ 54718 w 622276"/>
                  <a:gd name="connsiteY60" fmla="*/ 897781 h 1307437"/>
                  <a:gd name="connsiteX61" fmla="*/ 34452 w 622276"/>
                  <a:gd name="connsiteY61" fmla="*/ 867382 h 1307437"/>
                  <a:gd name="connsiteX62" fmla="*/ 82280 w 622276"/>
                  <a:gd name="connsiteY62" fmla="*/ 852791 h 1307437"/>
                  <a:gd name="connsiteX63" fmla="*/ 387890 w 622276"/>
                  <a:gd name="connsiteY63" fmla="*/ 836983 h 1307437"/>
                  <a:gd name="connsiteX64" fmla="*/ 408966 w 622276"/>
                  <a:gd name="connsiteY64" fmla="*/ 904266 h 1307437"/>
                  <a:gd name="connsiteX65" fmla="*/ 408561 w 622276"/>
                  <a:gd name="connsiteY65" fmla="*/ 923316 h 1307437"/>
                  <a:gd name="connsiteX66" fmla="*/ 406129 w 622276"/>
                  <a:gd name="connsiteY66" fmla="*/ 942771 h 1307437"/>
                  <a:gd name="connsiteX67" fmla="*/ 393970 w 622276"/>
                  <a:gd name="connsiteY67" fmla="*/ 983303 h 1307437"/>
                  <a:gd name="connsiteX68" fmla="*/ 359518 w 622276"/>
                  <a:gd name="connsiteY68" fmla="*/ 1037616 h 1307437"/>
                  <a:gd name="connsiteX69" fmla="*/ 344115 w 622276"/>
                  <a:gd name="connsiteY69" fmla="*/ 1021403 h 1307437"/>
                  <a:gd name="connsiteX70" fmla="*/ 328713 w 622276"/>
                  <a:gd name="connsiteY70" fmla="*/ 994652 h 1307437"/>
                  <a:gd name="connsiteX71" fmla="*/ 328308 w 622276"/>
                  <a:gd name="connsiteY71" fmla="*/ 913588 h 1307437"/>
                  <a:gd name="connsiteX72" fmla="*/ 387890 w 622276"/>
                  <a:gd name="connsiteY72" fmla="*/ 836983 h 1307437"/>
                  <a:gd name="connsiteX73" fmla="*/ 340062 w 622276"/>
                  <a:gd name="connsiteY73" fmla="*/ 743760 h 1307437"/>
                  <a:gd name="connsiteX74" fmla="*/ 343710 w 622276"/>
                  <a:gd name="connsiteY74" fmla="*/ 812259 h 1307437"/>
                  <a:gd name="connsiteX75" fmla="*/ 338846 w 622276"/>
                  <a:gd name="connsiteY75" fmla="*/ 830093 h 1307437"/>
                  <a:gd name="connsiteX76" fmla="*/ 331956 w 622276"/>
                  <a:gd name="connsiteY76" fmla="*/ 847927 h 1307437"/>
                  <a:gd name="connsiteX77" fmla="*/ 310474 w 622276"/>
                  <a:gd name="connsiteY77" fmla="*/ 883190 h 1307437"/>
                  <a:gd name="connsiteX78" fmla="*/ 264673 w 622276"/>
                  <a:gd name="connsiteY78" fmla="*/ 925343 h 1307437"/>
                  <a:gd name="connsiteX79" fmla="*/ 254135 w 622276"/>
                  <a:gd name="connsiteY79" fmla="*/ 906293 h 1307437"/>
                  <a:gd name="connsiteX80" fmla="*/ 246028 w 622276"/>
                  <a:gd name="connsiteY80" fmla="*/ 877110 h 1307437"/>
                  <a:gd name="connsiteX81" fmla="*/ 265078 w 622276"/>
                  <a:gd name="connsiteY81" fmla="*/ 800910 h 1307437"/>
                  <a:gd name="connsiteX82" fmla="*/ 340062 w 622276"/>
                  <a:gd name="connsiteY82" fmla="*/ 743760 h 1307437"/>
                  <a:gd name="connsiteX83" fmla="*/ 18239 w 622276"/>
                  <a:gd name="connsiteY83" fmla="*/ 684178 h 1307437"/>
                  <a:gd name="connsiteX84" fmla="*/ 64851 w 622276"/>
                  <a:gd name="connsiteY84" fmla="*/ 688231 h 1307437"/>
                  <a:gd name="connsiteX85" fmla="*/ 119164 w 622276"/>
                  <a:gd name="connsiteY85" fmla="*/ 717009 h 1307437"/>
                  <a:gd name="connsiteX86" fmla="*/ 145915 w 622276"/>
                  <a:gd name="connsiteY86" fmla="*/ 745381 h 1307437"/>
                  <a:gd name="connsiteX87" fmla="*/ 155237 w 622276"/>
                  <a:gd name="connsiteY87" fmla="*/ 759973 h 1307437"/>
                  <a:gd name="connsiteX88" fmla="*/ 162533 w 622276"/>
                  <a:gd name="connsiteY88" fmla="*/ 773754 h 1307437"/>
                  <a:gd name="connsiteX89" fmla="*/ 171855 w 622276"/>
                  <a:gd name="connsiteY89" fmla="*/ 798883 h 1307437"/>
                  <a:gd name="connsiteX90" fmla="*/ 175503 w 622276"/>
                  <a:gd name="connsiteY90" fmla="*/ 816312 h 1307437"/>
                  <a:gd name="connsiteX91" fmla="*/ 122812 w 622276"/>
                  <a:gd name="connsiteY91" fmla="*/ 818339 h 1307437"/>
                  <a:gd name="connsiteX92" fmla="*/ 72957 w 622276"/>
                  <a:gd name="connsiteY92" fmla="*/ 797668 h 1307437"/>
                  <a:gd name="connsiteX93" fmla="*/ 35668 w 622276"/>
                  <a:gd name="connsiteY93" fmla="*/ 761594 h 1307437"/>
                  <a:gd name="connsiteX94" fmla="*/ 11754 w 622276"/>
                  <a:gd name="connsiteY94" fmla="*/ 720657 h 1307437"/>
                  <a:gd name="connsiteX95" fmla="*/ 0 w 622276"/>
                  <a:gd name="connsiteY95" fmla="*/ 687421 h 1307437"/>
                  <a:gd name="connsiteX96" fmla="*/ 18239 w 622276"/>
                  <a:gd name="connsiteY96" fmla="*/ 684178 h 1307437"/>
                  <a:gd name="connsiteX97" fmla="*/ 317770 w 622276"/>
                  <a:gd name="connsiteY97" fmla="*/ 647294 h 1307437"/>
                  <a:gd name="connsiteX98" fmla="*/ 305611 w 622276"/>
                  <a:gd name="connsiteY98" fmla="*/ 713361 h 1307437"/>
                  <a:gd name="connsiteX99" fmla="*/ 286155 w 622276"/>
                  <a:gd name="connsiteY99" fmla="*/ 744165 h 1307437"/>
                  <a:gd name="connsiteX100" fmla="*/ 257783 w 622276"/>
                  <a:gd name="connsiteY100" fmla="*/ 772132 h 1307437"/>
                  <a:gd name="connsiteX101" fmla="*/ 205091 w 622276"/>
                  <a:gd name="connsiteY101" fmla="*/ 801315 h 1307437"/>
                  <a:gd name="connsiteX102" fmla="*/ 199823 w 622276"/>
                  <a:gd name="connsiteY102" fmla="*/ 781049 h 1307437"/>
                  <a:gd name="connsiteX103" fmla="*/ 199012 w 622276"/>
                  <a:gd name="connsiteY103" fmla="*/ 751866 h 1307437"/>
                  <a:gd name="connsiteX104" fmla="*/ 208739 w 622276"/>
                  <a:gd name="connsiteY104" fmla="*/ 718225 h 1307437"/>
                  <a:gd name="connsiteX105" fmla="*/ 234275 w 622276"/>
                  <a:gd name="connsiteY105" fmla="*/ 684989 h 1307437"/>
                  <a:gd name="connsiteX106" fmla="*/ 317770 w 622276"/>
                  <a:gd name="connsiteY106" fmla="*/ 647294 h 1307437"/>
                  <a:gd name="connsiteX107" fmla="*/ 318581 w 622276"/>
                  <a:gd name="connsiteY107" fmla="*/ 547181 h 1307437"/>
                  <a:gd name="connsiteX108" fmla="*/ 291830 w 622276"/>
                  <a:gd name="connsiteY108" fmla="*/ 607168 h 1307437"/>
                  <a:gd name="connsiteX109" fmla="*/ 233464 w 622276"/>
                  <a:gd name="connsiteY109" fmla="*/ 651753 h 1307437"/>
                  <a:gd name="connsiteX110" fmla="*/ 177125 w 622276"/>
                  <a:gd name="connsiteY110" fmla="*/ 666750 h 1307437"/>
                  <a:gd name="connsiteX111" fmla="*/ 183204 w 622276"/>
                  <a:gd name="connsiteY111" fmla="*/ 618922 h 1307437"/>
                  <a:gd name="connsiteX112" fmla="*/ 200228 w 622276"/>
                  <a:gd name="connsiteY112" fmla="*/ 589334 h 1307437"/>
                  <a:gd name="connsiteX113" fmla="*/ 231843 w 622276"/>
                  <a:gd name="connsiteY113" fmla="*/ 563799 h 1307437"/>
                  <a:gd name="connsiteX114" fmla="*/ 318581 w 622276"/>
                  <a:gd name="connsiteY114" fmla="*/ 547181 h 1307437"/>
                  <a:gd name="connsiteX115" fmla="*/ 10538 w 622276"/>
                  <a:gd name="connsiteY115" fmla="*/ 506243 h 1307437"/>
                  <a:gd name="connsiteX116" fmla="*/ 56744 w 622276"/>
                  <a:gd name="connsiteY116" fmla="*/ 515565 h 1307437"/>
                  <a:gd name="connsiteX117" fmla="*/ 115516 w 622276"/>
                  <a:gd name="connsiteY117" fmla="*/ 562177 h 1307437"/>
                  <a:gd name="connsiteX118" fmla="*/ 142267 w 622276"/>
                  <a:gd name="connsiteY118" fmla="*/ 625812 h 1307437"/>
                  <a:gd name="connsiteX119" fmla="*/ 144293 w 622276"/>
                  <a:gd name="connsiteY119" fmla="*/ 668776 h 1307437"/>
                  <a:gd name="connsiteX120" fmla="*/ 94845 w 622276"/>
                  <a:gd name="connsiteY120" fmla="*/ 657832 h 1307437"/>
                  <a:gd name="connsiteX121" fmla="*/ 26751 w 622276"/>
                  <a:gd name="connsiteY121" fmla="*/ 584064 h 1307437"/>
                  <a:gd name="connsiteX122" fmla="*/ 14186 w 622276"/>
                  <a:gd name="connsiteY122" fmla="*/ 540290 h 1307437"/>
                  <a:gd name="connsiteX123" fmla="*/ 10538 w 622276"/>
                  <a:gd name="connsiteY123" fmla="*/ 506243 h 1307437"/>
                  <a:gd name="connsiteX124" fmla="*/ 304040 w 622276"/>
                  <a:gd name="connsiteY124" fmla="*/ 441190 h 1307437"/>
                  <a:gd name="connsiteX125" fmla="*/ 342495 w 622276"/>
                  <a:gd name="connsiteY125" fmla="*/ 448688 h 1307437"/>
                  <a:gd name="connsiteX126" fmla="*/ 303584 w 622276"/>
                  <a:gd name="connsiteY126" fmla="*/ 499353 h 1307437"/>
                  <a:gd name="connsiteX127" fmla="*/ 238733 w 622276"/>
                  <a:gd name="connsiteY127" fmla="*/ 528130 h 1307437"/>
                  <a:gd name="connsiteX128" fmla="*/ 182799 w 622276"/>
                  <a:gd name="connsiteY128" fmla="*/ 528941 h 1307437"/>
                  <a:gd name="connsiteX129" fmla="*/ 187258 w 622276"/>
                  <a:gd name="connsiteY129" fmla="*/ 509891 h 1307437"/>
                  <a:gd name="connsiteX130" fmla="*/ 199417 w 622276"/>
                  <a:gd name="connsiteY130" fmla="*/ 485572 h 1307437"/>
                  <a:gd name="connsiteX131" fmla="*/ 222115 w 622276"/>
                  <a:gd name="connsiteY131" fmla="*/ 461658 h 1307437"/>
                  <a:gd name="connsiteX132" fmla="*/ 257378 w 622276"/>
                  <a:gd name="connsiteY132" fmla="*/ 444635 h 1307437"/>
                  <a:gd name="connsiteX133" fmla="*/ 304040 w 622276"/>
                  <a:gd name="connsiteY133" fmla="*/ 441190 h 1307437"/>
                  <a:gd name="connsiteX134" fmla="*/ 305611 w 622276"/>
                  <a:gd name="connsiteY134" fmla="*/ 342089 h 1307437"/>
                  <a:gd name="connsiteX135" fmla="*/ 385053 w 622276"/>
                  <a:gd name="connsiteY135" fmla="*/ 363571 h 1307437"/>
                  <a:gd name="connsiteX136" fmla="*/ 337226 w 622276"/>
                  <a:gd name="connsiteY136" fmla="*/ 403292 h 1307437"/>
                  <a:gd name="connsiteX137" fmla="*/ 305611 w 622276"/>
                  <a:gd name="connsiteY137" fmla="*/ 413425 h 1307437"/>
                  <a:gd name="connsiteX138" fmla="*/ 269942 w 622276"/>
                  <a:gd name="connsiteY138" fmla="*/ 416262 h 1307437"/>
                  <a:gd name="connsiteX139" fmla="*/ 217251 w 622276"/>
                  <a:gd name="connsiteY139" fmla="*/ 405319 h 1307437"/>
                  <a:gd name="connsiteX140" fmla="*/ 225763 w 622276"/>
                  <a:gd name="connsiteY140" fmla="*/ 388295 h 1307437"/>
                  <a:gd name="connsiteX141" fmla="*/ 242381 w 622276"/>
                  <a:gd name="connsiteY141" fmla="*/ 368029 h 1307437"/>
                  <a:gd name="connsiteX142" fmla="*/ 268727 w 622276"/>
                  <a:gd name="connsiteY142" fmla="*/ 350601 h 1307437"/>
                  <a:gd name="connsiteX143" fmla="*/ 305611 w 622276"/>
                  <a:gd name="connsiteY143" fmla="*/ 342089 h 1307437"/>
                  <a:gd name="connsiteX144" fmla="*/ 63635 w 622276"/>
                  <a:gd name="connsiteY144" fmla="*/ 334388 h 1307437"/>
                  <a:gd name="connsiteX145" fmla="*/ 79848 w 622276"/>
                  <a:gd name="connsiteY145" fmla="*/ 339657 h 1307437"/>
                  <a:gd name="connsiteX146" fmla="*/ 148752 w 622276"/>
                  <a:gd name="connsiteY146" fmla="*/ 410993 h 1307437"/>
                  <a:gd name="connsiteX147" fmla="*/ 158885 w 622276"/>
                  <a:gd name="connsiteY147" fmla="*/ 476655 h 1307437"/>
                  <a:gd name="connsiteX148" fmla="*/ 155237 w 622276"/>
                  <a:gd name="connsiteY148" fmla="*/ 501380 h 1307437"/>
                  <a:gd name="connsiteX149" fmla="*/ 150779 w 622276"/>
                  <a:gd name="connsiteY149" fmla="*/ 517592 h 1307437"/>
                  <a:gd name="connsiteX150" fmla="*/ 107004 w 622276"/>
                  <a:gd name="connsiteY150" fmla="*/ 495300 h 1307437"/>
                  <a:gd name="connsiteX151" fmla="*/ 60798 w 622276"/>
                  <a:gd name="connsiteY151" fmla="*/ 410588 h 1307437"/>
                  <a:gd name="connsiteX152" fmla="*/ 63635 w 622276"/>
                  <a:gd name="connsiteY152" fmla="*/ 334388 h 1307437"/>
                  <a:gd name="connsiteX153" fmla="*/ 369651 w 622276"/>
                  <a:gd name="connsiteY153" fmla="*/ 258594 h 1307437"/>
                  <a:gd name="connsiteX154" fmla="*/ 440582 w 622276"/>
                  <a:gd name="connsiteY154" fmla="*/ 293856 h 1307437"/>
                  <a:gd name="connsiteX155" fmla="*/ 387485 w 622276"/>
                  <a:gd name="connsiteY155" fmla="*/ 322634 h 1307437"/>
                  <a:gd name="connsiteX156" fmla="*/ 321013 w 622276"/>
                  <a:gd name="connsiteY156" fmla="*/ 321418 h 1307437"/>
                  <a:gd name="connsiteX157" fmla="*/ 273590 w 622276"/>
                  <a:gd name="connsiteY157" fmla="*/ 300342 h 1307437"/>
                  <a:gd name="connsiteX158" fmla="*/ 284939 w 622276"/>
                  <a:gd name="connsiteY158" fmla="*/ 286155 h 1307437"/>
                  <a:gd name="connsiteX159" fmla="*/ 304800 w 622276"/>
                  <a:gd name="connsiteY159" fmla="*/ 270348 h 1307437"/>
                  <a:gd name="connsiteX160" fmla="*/ 369651 w 622276"/>
                  <a:gd name="connsiteY160" fmla="*/ 258594 h 1307437"/>
                  <a:gd name="connsiteX161" fmla="*/ 149157 w 622276"/>
                  <a:gd name="connsiteY161" fmla="*/ 190905 h 1307437"/>
                  <a:gd name="connsiteX162" fmla="*/ 183609 w 622276"/>
                  <a:gd name="connsiteY162" fmla="*/ 218467 h 1307437"/>
                  <a:gd name="connsiteX163" fmla="*/ 212387 w 622276"/>
                  <a:gd name="connsiteY163" fmla="*/ 281696 h 1307437"/>
                  <a:gd name="connsiteX164" fmla="*/ 207523 w 622276"/>
                  <a:gd name="connsiteY164" fmla="*/ 345737 h 1307437"/>
                  <a:gd name="connsiteX165" fmla="*/ 190905 w 622276"/>
                  <a:gd name="connsiteY165" fmla="*/ 382216 h 1307437"/>
                  <a:gd name="connsiteX166" fmla="*/ 154832 w 622276"/>
                  <a:gd name="connsiteY166" fmla="*/ 351411 h 1307437"/>
                  <a:gd name="connsiteX167" fmla="*/ 130107 w 622276"/>
                  <a:gd name="connsiteY167" fmla="*/ 261836 h 1307437"/>
                  <a:gd name="connsiteX168" fmla="*/ 137808 w 622276"/>
                  <a:gd name="connsiteY168" fmla="*/ 220493 h 1307437"/>
                  <a:gd name="connsiteX169" fmla="*/ 149157 w 622276"/>
                  <a:gd name="connsiteY169" fmla="*/ 190905 h 1307437"/>
                  <a:gd name="connsiteX170" fmla="*/ 416263 w 622276"/>
                  <a:gd name="connsiteY170" fmla="*/ 182799 h 1307437"/>
                  <a:gd name="connsiteX171" fmla="*/ 450715 w 622276"/>
                  <a:gd name="connsiteY171" fmla="*/ 189284 h 1307437"/>
                  <a:gd name="connsiteX172" fmla="*/ 510297 w 622276"/>
                  <a:gd name="connsiteY172" fmla="*/ 235896 h 1307437"/>
                  <a:gd name="connsiteX173" fmla="*/ 483141 w 622276"/>
                  <a:gd name="connsiteY173" fmla="*/ 248461 h 1307437"/>
                  <a:gd name="connsiteX174" fmla="*/ 468549 w 622276"/>
                  <a:gd name="connsiteY174" fmla="*/ 251703 h 1307437"/>
                  <a:gd name="connsiteX175" fmla="*/ 453957 w 622276"/>
                  <a:gd name="connsiteY175" fmla="*/ 253324 h 1307437"/>
                  <a:gd name="connsiteX176" fmla="*/ 438556 w 622276"/>
                  <a:gd name="connsiteY176" fmla="*/ 252514 h 1307437"/>
                  <a:gd name="connsiteX177" fmla="*/ 423153 w 622276"/>
                  <a:gd name="connsiteY177" fmla="*/ 250082 h 1307437"/>
                  <a:gd name="connsiteX178" fmla="*/ 391538 w 622276"/>
                  <a:gd name="connsiteY178" fmla="*/ 238733 h 1307437"/>
                  <a:gd name="connsiteX179" fmla="*/ 351412 w 622276"/>
                  <a:gd name="connsiteY179" fmla="*/ 209550 h 1307437"/>
                  <a:gd name="connsiteX180" fmla="*/ 387080 w 622276"/>
                  <a:gd name="connsiteY180" fmla="*/ 187663 h 1307437"/>
                  <a:gd name="connsiteX181" fmla="*/ 416263 w 622276"/>
                  <a:gd name="connsiteY181" fmla="*/ 182799 h 1307437"/>
                  <a:gd name="connsiteX182" fmla="*/ 256162 w 622276"/>
                  <a:gd name="connsiteY182" fmla="*/ 79442 h 1307437"/>
                  <a:gd name="connsiteX183" fmla="*/ 282913 w 622276"/>
                  <a:gd name="connsiteY183" fmla="*/ 112273 h 1307437"/>
                  <a:gd name="connsiteX184" fmla="*/ 297099 w 622276"/>
                  <a:gd name="connsiteY184" fmla="*/ 177529 h 1307437"/>
                  <a:gd name="connsiteX185" fmla="*/ 291019 w 622276"/>
                  <a:gd name="connsiteY185" fmla="*/ 210360 h 1307437"/>
                  <a:gd name="connsiteX186" fmla="*/ 279670 w 622276"/>
                  <a:gd name="connsiteY186" fmla="*/ 236301 h 1307437"/>
                  <a:gd name="connsiteX187" fmla="*/ 255351 w 622276"/>
                  <a:gd name="connsiteY187" fmla="*/ 267510 h 1307437"/>
                  <a:gd name="connsiteX188" fmla="*/ 228195 w 622276"/>
                  <a:gd name="connsiteY188" fmla="*/ 231031 h 1307437"/>
                  <a:gd name="connsiteX189" fmla="*/ 223736 w 622276"/>
                  <a:gd name="connsiteY189" fmla="*/ 141861 h 1307437"/>
                  <a:gd name="connsiteX190" fmla="*/ 256162 w 622276"/>
                  <a:gd name="connsiteY190" fmla="*/ 79442 h 1307437"/>
                  <a:gd name="connsiteX191" fmla="*/ 371677 w 622276"/>
                  <a:gd name="connsiteY191" fmla="*/ 0 h 1307437"/>
                  <a:gd name="connsiteX192" fmla="*/ 380189 w 622276"/>
                  <a:gd name="connsiteY192" fmla="*/ 12160 h 1307437"/>
                  <a:gd name="connsiteX193" fmla="*/ 391943 w 622276"/>
                  <a:gd name="connsiteY193" fmla="*/ 100114 h 1307437"/>
                  <a:gd name="connsiteX194" fmla="*/ 379784 w 622276"/>
                  <a:gd name="connsiteY194" fmla="*/ 130107 h 1307437"/>
                  <a:gd name="connsiteX195" fmla="*/ 363976 w 622276"/>
                  <a:gd name="connsiteY195" fmla="*/ 152400 h 1307437"/>
                  <a:gd name="connsiteX196" fmla="*/ 336009 w 622276"/>
                  <a:gd name="connsiteY196" fmla="*/ 176719 h 1307437"/>
                  <a:gd name="connsiteX197" fmla="*/ 317364 w 622276"/>
                  <a:gd name="connsiteY197" fmla="*/ 137403 h 1307437"/>
                  <a:gd name="connsiteX198" fmla="*/ 329929 w 622276"/>
                  <a:gd name="connsiteY198" fmla="*/ 52691 h 1307437"/>
                  <a:gd name="connsiteX199" fmla="*/ 371677 w 622276"/>
                  <a:gd name="connsiteY199" fmla="*/ 0 h 130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622276" h="1307437">
                    <a:moveTo>
                      <a:pt x="533399" y="1191637"/>
                    </a:moveTo>
                    <a:cubicBezTo>
                      <a:pt x="547180" y="1190422"/>
                      <a:pt x="559340" y="1191232"/>
                      <a:pt x="570689" y="1192854"/>
                    </a:cubicBezTo>
                    <a:cubicBezTo>
                      <a:pt x="592981" y="1195285"/>
                      <a:pt x="610410" y="1200960"/>
                      <a:pt x="618516" y="1204608"/>
                    </a:cubicBezTo>
                    <a:cubicBezTo>
                      <a:pt x="612031" y="1224063"/>
                      <a:pt x="602303" y="1241897"/>
                      <a:pt x="589333" y="1257299"/>
                    </a:cubicBezTo>
                    <a:cubicBezTo>
                      <a:pt x="561366" y="1289725"/>
                      <a:pt x="520429" y="1304316"/>
                      <a:pt x="481519" y="1306748"/>
                    </a:cubicBezTo>
                    <a:cubicBezTo>
                      <a:pt x="442608" y="1309991"/>
                      <a:pt x="406940" y="1301074"/>
                      <a:pt x="387890" y="1294994"/>
                    </a:cubicBezTo>
                    <a:cubicBezTo>
                      <a:pt x="389106" y="1290535"/>
                      <a:pt x="391943" y="1283645"/>
                      <a:pt x="396402" y="1275133"/>
                    </a:cubicBezTo>
                    <a:cubicBezTo>
                      <a:pt x="402887" y="1262568"/>
                      <a:pt x="413425" y="1247572"/>
                      <a:pt x="428827" y="1233791"/>
                    </a:cubicBezTo>
                    <a:cubicBezTo>
                      <a:pt x="444229" y="1220010"/>
                      <a:pt x="464090" y="1207850"/>
                      <a:pt x="489625" y="1199744"/>
                    </a:cubicBezTo>
                    <a:cubicBezTo>
                      <a:pt x="505027" y="1195285"/>
                      <a:pt x="520024" y="1192043"/>
                      <a:pt x="533399" y="1191637"/>
                    </a:cubicBezTo>
                    <a:close/>
                    <a:moveTo>
                      <a:pt x="347358" y="1113006"/>
                    </a:moveTo>
                    <a:cubicBezTo>
                      <a:pt x="363165" y="1112195"/>
                      <a:pt x="377351" y="1113817"/>
                      <a:pt x="390322" y="1116248"/>
                    </a:cubicBezTo>
                    <a:cubicBezTo>
                      <a:pt x="396807" y="1117464"/>
                      <a:pt x="402887" y="1119086"/>
                      <a:pt x="408561" y="1121112"/>
                    </a:cubicBezTo>
                    <a:cubicBezTo>
                      <a:pt x="414236" y="1122733"/>
                      <a:pt x="419910" y="1124760"/>
                      <a:pt x="424774" y="1126787"/>
                    </a:cubicBezTo>
                    <a:cubicBezTo>
                      <a:pt x="434907" y="1131245"/>
                      <a:pt x="443824" y="1135704"/>
                      <a:pt x="450715" y="1140162"/>
                    </a:cubicBezTo>
                    <a:cubicBezTo>
                      <a:pt x="458010" y="1144621"/>
                      <a:pt x="463279" y="1148269"/>
                      <a:pt x="466927" y="1150701"/>
                    </a:cubicBezTo>
                    <a:cubicBezTo>
                      <a:pt x="455983" y="1167319"/>
                      <a:pt x="442202" y="1181505"/>
                      <a:pt x="425990" y="1192448"/>
                    </a:cubicBezTo>
                    <a:cubicBezTo>
                      <a:pt x="391538" y="1215552"/>
                      <a:pt x="349385" y="1218794"/>
                      <a:pt x="312500" y="1211498"/>
                    </a:cubicBezTo>
                    <a:cubicBezTo>
                      <a:pt x="275616" y="1204203"/>
                      <a:pt x="244002" y="1187584"/>
                      <a:pt x="227789" y="1176641"/>
                    </a:cubicBezTo>
                    <a:cubicBezTo>
                      <a:pt x="230221" y="1172993"/>
                      <a:pt x="234679" y="1166913"/>
                      <a:pt x="240759" y="1160428"/>
                    </a:cubicBezTo>
                    <a:cubicBezTo>
                      <a:pt x="258998" y="1140162"/>
                      <a:pt x="295477" y="1115032"/>
                      <a:pt x="347358" y="1113006"/>
                    </a:cubicBezTo>
                    <a:close/>
                    <a:moveTo>
                      <a:pt x="239543" y="1001137"/>
                    </a:moveTo>
                    <a:cubicBezTo>
                      <a:pt x="269537" y="1007217"/>
                      <a:pt x="291829" y="1020187"/>
                      <a:pt x="309258" y="1032753"/>
                    </a:cubicBezTo>
                    <a:cubicBezTo>
                      <a:pt x="317770" y="1039238"/>
                      <a:pt x="324660" y="1045723"/>
                      <a:pt x="330740" y="1051397"/>
                    </a:cubicBezTo>
                    <a:cubicBezTo>
                      <a:pt x="335604" y="1057072"/>
                      <a:pt x="339657" y="1062341"/>
                      <a:pt x="342494" y="1065583"/>
                    </a:cubicBezTo>
                    <a:cubicBezTo>
                      <a:pt x="327903" y="1078554"/>
                      <a:pt x="312095" y="1088281"/>
                      <a:pt x="294261" y="1094361"/>
                    </a:cubicBezTo>
                    <a:cubicBezTo>
                      <a:pt x="284939" y="1097604"/>
                      <a:pt x="275211" y="1099630"/>
                      <a:pt x="265483" y="1100846"/>
                    </a:cubicBezTo>
                    <a:cubicBezTo>
                      <a:pt x="255756" y="1101657"/>
                      <a:pt x="246434" y="1101657"/>
                      <a:pt x="237111" y="1100441"/>
                    </a:cubicBezTo>
                    <a:cubicBezTo>
                      <a:pt x="218061" y="1098414"/>
                      <a:pt x="200227" y="1092740"/>
                      <a:pt x="183609" y="1085039"/>
                    </a:cubicBezTo>
                    <a:cubicBezTo>
                      <a:pt x="167396" y="1077338"/>
                      <a:pt x="152399" y="1067610"/>
                      <a:pt x="140240" y="1058288"/>
                    </a:cubicBezTo>
                    <a:cubicBezTo>
                      <a:pt x="128486" y="1048560"/>
                      <a:pt x="118758" y="1039643"/>
                      <a:pt x="112273" y="1032753"/>
                    </a:cubicBezTo>
                    <a:cubicBezTo>
                      <a:pt x="115515" y="1029915"/>
                      <a:pt x="120785" y="1025051"/>
                      <a:pt x="128080" y="1020593"/>
                    </a:cubicBezTo>
                    <a:cubicBezTo>
                      <a:pt x="150373" y="1005596"/>
                      <a:pt x="190499" y="990599"/>
                      <a:pt x="239543" y="1001137"/>
                    </a:cubicBezTo>
                    <a:close/>
                    <a:moveTo>
                      <a:pt x="540696" y="972360"/>
                    </a:moveTo>
                    <a:cubicBezTo>
                      <a:pt x="562988" y="984114"/>
                      <a:pt x="580012" y="1001138"/>
                      <a:pt x="593793" y="1023025"/>
                    </a:cubicBezTo>
                    <a:cubicBezTo>
                      <a:pt x="607574" y="1044912"/>
                      <a:pt x="617301" y="1072068"/>
                      <a:pt x="620949" y="1103684"/>
                    </a:cubicBezTo>
                    <a:cubicBezTo>
                      <a:pt x="623381" y="1124760"/>
                      <a:pt x="622570" y="1147863"/>
                      <a:pt x="617707" y="1171777"/>
                    </a:cubicBezTo>
                    <a:cubicBezTo>
                      <a:pt x="606357" y="1169750"/>
                      <a:pt x="586091" y="1163671"/>
                      <a:pt x="566636" y="1148269"/>
                    </a:cubicBezTo>
                    <a:cubicBezTo>
                      <a:pt x="547181" y="1133677"/>
                      <a:pt x="529347" y="1108953"/>
                      <a:pt x="524078" y="1074095"/>
                    </a:cubicBezTo>
                    <a:cubicBezTo>
                      <a:pt x="517998" y="1033969"/>
                      <a:pt x="529753" y="997490"/>
                      <a:pt x="540696" y="972360"/>
                    </a:cubicBezTo>
                    <a:close/>
                    <a:moveTo>
                      <a:pt x="451525" y="910346"/>
                    </a:moveTo>
                    <a:cubicBezTo>
                      <a:pt x="469359" y="927369"/>
                      <a:pt x="481519" y="947230"/>
                      <a:pt x="488409" y="971549"/>
                    </a:cubicBezTo>
                    <a:cubicBezTo>
                      <a:pt x="492057" y="983709"/>
                      <a:pt x="494083" y="996679"/>
                      <a:pt x="494894" y="1010460"/>
                    </a:cubicBezTo>
                    <a:cubicBezTo>
                      <a:pt x="495705" y="1024241"/>
                      <a:pt x="494894" y="1038832"/>
                      <a:pt x="492867" y="1053829"/>
                    </a:cubicBezTo>
                    <a:cubicBezTo>
                      <a:pt x="489625" y="1074500"/>
                      <a:pt x="482734" y="1095577"/>
                      <a:pt x="471791" y="1116653"/>
                    </a:cubicBezTo>
                    <a:cubicBezTo>
                      <a:pt x="466927" y="1114221"/>
                      <a:pt x="460037" y="1110168"/>
                      <a:pt x="452335" y="1104494"/>
                    </a:cubicBezTo>
                    <a:cubicBezTo>
                      <a:pt x="445040" y="1098414"/>
                      <a:pt x="437339" y="1091118"/>
                      <a:pt x="430043" y="1081391"/>
                    </a:cubicBezTo>
                    <a:cubicBezTo>
                      <a:pt x="416262" y="1061935"/>
                      <a:pt x="405318" y="1034779"/>
                      <a:pt x="409777" y="1000732"/>
                    </a:cubicBezTo>
                    <a:cubicBezTo>
                      <a:pt x="414236" y="962227"/>
                      <a:pt x="434907" y="931017"/>
                      <a:pt x="451525" y="910346"/>
                    </a:cubicBezTo>
                    <a:close/>
                    <a:moveTo>
                      <a:pt x="82280" y="852791"/>
                    </a:moveTo>
                    <a:cubicBezTo>
                      <a:pt x="105383" y="850359"/>
                      <a:pt x="132540" y="853196"/>
                      <a:pt x="161722" y="866977"/>
                    </a:cubicBezTo>
                    <a:cubicBezTo>
                      <a:pt x="175098" y="873462"/>
                      <a:pt x="186041" y="880758"/>
                      <a:pt x="195769" y="888864"/>
                    </a:cubicBezTo>
                    <a:cubicBezTo>
                      <a:pt x="200633" y="892917"/>
                      <a:pt x="204686" y="896970"/>
                      <a:pt x="208739" y="901024"/>
                    </a:cubicBezTo>
                    <a:cubicBezTo>
                      <a:pt x="212792" y="905077"/>
                      <a:pt x="216440" y="909130"/>
                      <a:pt x="219683" y="913183"/>
                    </a:cubicBezTo>
                    <a:cubicBezTo>
                      <a:pt x="222925" y="917236"/>
                      <a:pt x="225763" y="921290"/>
                      <a:pt x="228195" y="924937"/>
                    </a:cubicBezTo>
                    <a:cubicBezTo>
                      <a:pt x="231032" y="928585"/>
                      <a:pt x="233058" y="932233"/>
                      <a:pt x="235085" y="935476"/>
                    </a:cubicBezTo>
                    <a:cubicBezTo>
                      <a:pt x="239138" y="941961"/>
                      <a:pt x="241570" y="947635"/>
                      <a:pt x="243191" y="951689"/>
                    </a:cubicBezTo>
                    <a:cubicBezTo>
                      <a:pt x="226573" y="960200"/>
                      <a:pt x="209144" y="965469"/>
                      <a:pt x="190905" y="967091"/>
                    </a:cubicBezTo>
                    <a:cubicBezTo>
                      <a:pt x="171450" y="968712"/>
                      <a:pt x="152805" y="965875"/>
                      <a:pt x="135782" y="959389"/>
                    </a:cubicBezTo>
                    <a:cubicBezTo>
                      <a:pt x="118353" y="953310"/>
                      <a:pt x="102951" y="943582"/>
                      <a:pt x="89170" y="932638"/>
                    </a:cubicBezTo>
                    <a:cubicBezTo>
                      <a:pt x="75389" y="921695"/>
                      <a:pt x="64446" y="909130"/>
                      <a:pt x="54718" y="897781"/>
                    </a:cubicBezTo>
                    <a:cubicBezTo>
                      <a:pt x="45801" y="886027"/>
                      <a:pt x="38910" y="875083"/>
                      <a:pt x="34452" y="867382"/>
                    </a:cubicBezTo>
                    <a:cubicBezTo>
                      <a:pt x="42153" y="862924"/>
                      <a:pt x="59582" y="855222"/>
                      <a:pt x="82280" y="852791"/>
                    </a:cubicBezTo>
                    <a:close/>
                    <a:moveTo>
                      <a:pt x="387890" y="836983"/>
                    </a:moveTo>
                    <a:cubicBezTo>
                      <a:pt x="400860" y="857654"/>
                      <a:pt x="407750" y="879542"/>
                      <a:pt x="408966" y="904266"/>
                    </a:cubicBezTo>
                    <a:cubicBezTo>
                      <a:pt x="409372" y="910346"/>
                      <a:pt x="408966" y="916831"/>
                      <a:pt x="408561" y="923316"/>
                    </a:cubicBezTo>
                    <a:cubicBezTo>
                      <a:pt x="408156" y="929801"/>
                      <a:pt x="407345" y="936286"/>
                      <a:pt x="406129" y="942771"/>
                    </a:cubicBezTo>
                    <a:cubicBezTo>
                      <a:pt x="403697" y="956147"/>
                      <a:pt x="399644" y="969522"/>
                      <a:pt x="393970" y="983303"/>
                    </a:cubicBezTo>
                    <a:cubicBezTo>
                      <a:pt x="385863" y="1001948"/>
                      <a:pt x="374514" y="1020187"/>
                      <a:pt x="359518" y="1037616"/>
                    </a:cubicBezTo>
                    <a:cubicBezTo>
                      <a:pt x="355465" y="1033968"/>
                      <a:pt x="349790" y="1028699"/>
                      <a:pt x="344115" y="1021403"/>
                    </a:cubicBezTo>
                    <a:cubicBezTo>
                      <a:pt x="338441" y="1014108"/>
                      <a:pt x="333172" y="1005190"/>
                      <a:pt x="328713" y="994652"/>
                    </a:cubicBezTo>
                    <a:cubicBezTo>
                      <a:pt x="320201" y="973170"/>
                      <a:pt x="316553" y="945203"/>
                      <a:pt x="328308" y="913588"/>
                    </a:cubicBezTo>
                    <a:cubicBezTo>
                      <a:pt x="341278" y="877920"/>
                      <a:pt x="368029" y="852791"/>
                      <a:pt x="387890" y="836983"/>
                    </a:cubicBezTo>
                    <a:close/>
                    <a:moveTo>
                      <a:pt x="340062" y="743760"/>
                    </a:moveTo>
                    <a:cubicBezTo>
                      <a:pt x="347358" y="766053"/>
                      <a:pt x="348574" y="788751"/>
                      <a:pt x="343710" y="812259"/>
                    </a:cubicBezTo>
                    <a:cubicBezTo>
                      <a:pt x="342494" y="817934"/>
                      <a:pt x="340873" y="824013"/>
                      <a:pt x="338846" y="830093"/>
                    </a:cubicBezTo>
                    <a:cubicBezTo>
                      <a:pt x="336820" y="836173"/>
                      <a:pt x="334793" y="841847"/>
                      <a:pt x="331956" y="847927"/>
                    </a:cubicBezTo>
                    <a:cubicBezTo>
                      <a:pt x="326281" y="859681"/>
                      <a:pt x="318986" y="871841"/>
                      <a:pt x="310474" y="883190"/>
                    </a:cubicBezTo>
                    <a:cubicBezTo>
                      <a:pt x="298720" y="898592"/>
                      <a:pt x="283318" y="913184"/>
                      <a:pt x="264673" y="925343"/>
                    </a:cubicBezTo>
                    <a:cubicBezTo>
                      <a:pt x="261835" y="920885"/>
                      <a:pt x="257782" y="914400"/>
                      <a:pt x="254135" y="906293"/>
                    </a:cubicBezTo>
                    <a:cubicBezTo>
                      <a:pt x="250892" y="898187"/>
                      <a:pt x="247649" y="888459"/>
                      <a:pt x="246028" y="877110"/>
                    </a:cubicBezTo>
                    <a:cubicBezTo>
                      <a:pt x="243191" y="854818"/>
                      <a:pt x="246434" y="827661"/>
                      <a:pt x="265078" y="800910"/>
                    </a:cubicBezTo>
                    <a:cubicBezTo>
                      <a:pt x="286560" y="770916"/>
                      <a:pt x="317770" y="753488"/>
                      <a:pt x="340062" y="743760"/>
                    </a:cubicBezTo>
                    <a:close/>
                    <a:moveTo>
                      <a:pt x="18239" y="684178"/>
                    </a:moveTo>
                    <a:cubicBezTo>
                      <a:pt x="30804" y="682962"/>
                      <a:pt x="47017" y="683367"/>
                      <a:pt x="64851" y="688231"/>
                    </a:cubicBezTo>
                    <a:cubicBezTo>
                      <a:pt x="82685" y="693095"/>
                      <a:pt x="100925" y="702012"/>
                      <a:pt x="119164" y="717009"/>
                    </a:cubicBezTo>
                    <a:cubicBezTo>
                      <a:pt x="130107" y="726331"/>
                      <a:pt x="138619" y="736059"/>
                      <a:pt x="145915" y="745381"/>
                    </a:cubicBezTo>
                    <a:cubicBezTo>
                      <a:pt x="149563" y="750245"/>
                      <a:pt x="152400" y="755109"/>
                      <a:pt x="155237" y="759973"/>
                    </a:cubicBezTo>
                    <a:cubicBezTo>
                      <a:pt x="158074" y="764837"/>
                      <a:pt x="160506" y="769295"/>
                      <a:pt x="162533" y="773754"/>
                    </a:cubicBezTo>
                    <a:cubicBezTo>
                      <a:pt x="166586" y="783076"/>
                      <a:pt x="169424" y="791588"/>
                      <a:pt x="171855" y="798883"/>
                    </a:cubicBezTo>
                    <a:cubicBezTo>
                      <a:pt x="173882" y="806179"/>
                      <a:pt x="175098" y="812259"/>
                      <a:pt x="175503" y="816312"/>
                    </a:cubicBezTo>
                    <a:cubicBezTo>
                      <a:pt x="157669" y="820365"/>
                      <a:pt x="140240" y="821176"/>
                      <a:pt x="122812" y="818339"/>
                    </a:cubicBezTo>
                    <a:cubicBezTo>
                      <a:pt x="104167" y="815096"/>
                      <a:pt x="87549" y="807800"/>
                      <a:pt x="72957" y="797668"/>
                    </a:cubicBezTo>
                    <a:cubicBezTo>
                      <a:pt x="57961" y="787535"/>
                      <a:pt x="45801" y="774969"/>
                      <a:pt x="35668" y="761594"/>
                    </a:cubicBezTo>
                    <a:cubicBezTo>
                      <a:pt x="25130" y="748219"/>
                      <a:pt x="17834" y="733627"/>
                      <a:pt x="11754" y="720657"/>
                    </a:cubicBezTo>
                    <a:cubicBezTo>
                      <a:pt x="6080" y="707687"/>
                      <a:pt x="2432" y="695932"/>
                      <a:pt x="0" y="687421"/>
                    </a:cubicBezTo>
                    <a:cubicBezTo>
                      <a:pt x="4053" y="686205"/>
                      <a:pt x="10538" y="684989"/>
                      <a:pt x="18239" y="684178"/>
                    </a:cubicBezTo>
                    <a:close/>
                    <a:moveTo>
                      <a:pt x="317770" y="647294"/>
                    </a:moveTo>
                    <a:cubicBezTo>
                      <a:pt x="319797" y="670397"/>
                      <a:pt x="315339" y="692285"/>
                      <a:pt x="305611" y="713361"/>
                    </a:cubicBezTo>
                    <a:cubicBezTo>
                      <a:pt x="300341" y="723899"/>
                      <a:pt x="294262" y="734032"/>
                      <a:pt x="286155" y="744165"/>
                    </a:cubicBezTo>
                    <a:cubicBezTo>
                      <a:pt x="278049" y="754298"/>
                      <a:pt x="268727" y="763621"/>
                      <a:pt x="257783" y="772132"/>
                    </a:cubicBezTo>
                    <a:cubicBezTo>
                      <a:pt x="243192" y="783887"/>
                      <a:pt x="225357" y="794020"/>
                      <a:pt x="205091" y="801315"/>
                    </a:cubicBezTo>
                    <a:cubicBezTo>
                      <a:pt x="203471" y="796451"/>
                      <a:pt x="201444" y="789561"/>
                      <a:pt x="199823" y="781049"/>
                    </a:cubicBezTo>
                    <a:cubicBezTo>
                      <a:pt x="198606" y="772538"/>
                      <a:pt x="198201" y="762405"/>
                      <a:pt x="199012" y="751866"/>
                    </a:cubicBezTo>
                    <a:cubicBezTo>
                      <a:pt x="200228" y="740923"/>
                      <a:pt x="203471" y="729574"/>
                      <a:pt x="208739" y="718225"/>
                    </a:cubicBezTo>
                    <a:cubicBezTo>
                      <a:pt x="214819" y="706471"/>
                      <a:pt x="222520" y="695122"/>
                      <a:pt x="234275" y="684989"/>
                    </a:cubicBezTo>
                    <a:cubicBezTo>
                      <a:pt x="261431" y="661075"/>
                      <a:pt x="293856" y="651753"/>
                      <a:pt x="317770" y="647294"/>
                    </a:cubicBezTo>
                    <a:close/>
                    <a:moveTo>
                      <a:pt x="318581" y="547181"/>
                    </a:moveTo>
                    <a:cubicBezTo>
                      <a:pt x="315338" y="569879"/>
                      <a:pt x="306016" y="589334"/>
                      <a:pt x="291830" y="607168"/>
                    </a:cubicBezTo>
                    <a:cubicBezTo>
                      <a:pt x="277644" y="624597"/>
                      <a:pt x="257783" y="640404"/>
                      <a:pt x="233464" y="651753"/>
                    </a:cubicBezTo>
                    <a:cubicBezTo>
                      <a:pt x="216846" y="659454"/>
                      <a:pt x="198201" y="664723"/>
                      <a:pt x="177125" y="666750"/>
                    </a:cubicBezTo>
                    <a:cubicBezTo>
                      <a:pt x="176314" y="656617"/>
                      <a:pt x="175908" y="638783"/>
                      <a:pt x="183204" y="618922"/>
                    </a:cubicBezTo>
                    <a:cubicBezTo>
                      <a:pt x="186852" y="609195"/>
                      <a:pt x="192526" y="599062"/>
                      <a:pt x="200228" y="589334"/>
                    </a:cubicBezTo>
                    <a:cubicBezTo>
                      <a:pt x="208334" y="580012"/>
                      <a:pt x="218467" y="571095"/>
                      <a:pt x="231843" y="563799"/>
                    </a:cubicBezTo>
                    <a:cubicBezTo>
                      <a:pt x="262242" y="547586"/>
                      <a:pt x="294667" y="545965"/>
                      <a:pt x="318581" y="547181"/>
                    </a:cubicBezTo>
                    <a:close/>
                    <a:moveTo>
                      <a:pt x="10538" y="506243"/>
                    </a:moveTo>
                    <a:cubicBezTo>
                      <a:pt x="19050" y="506243"/>
                      <a:pt x="36884" y="507459"/>
                      <a:pt x="56744" y="515565"/>
                    </a:cubicBezTo>
                    <a:cubicBezTo>
                      <a:pt x="76605" y="523672"/>
                      <a:pt x="98087" y="537858"/>
                      <a:pt x="115516" y="562177"/>
                    </a:cubicBezTo>
                    <a:cubicBezTo>
                      <a:pt x="131729" y="584470"/>
                      <a:pt x="139024" y="606762"/>
                      <a:pt x="142267" y="625812"/>
                    </a:cubicBezTo>
                    <a:cubicBezTo>
                      <a:pt x="145104" y="644862"/>
                      <a:pt x="145104" y="660670"/>
                      <a:pt x="144293" y="668776"/>
                    </a:cubicBezTo>
                    <a:cubicBezTo>
                      <a:pt x="126865" y="668371"/>
                      <a:pt x="110247" y="664723"/>
                      <a:pt x="94845" y="657832"/>
                    </a:cubicBezTo>
                    <a:cubicBezTo>
                      <a:pt x="61203" y="643241"/>
                      <a:pt x="39721" y="614058"/>
                      <a:pt x="26751" y="584064"/>
                    </a:cubicBezTo>
                    <a:cubicBezTo>
                      <a:pt x="20266" y="569067"/>
                      <a:pt x="16618" y="554071"/>
                      <a:pt x="14186" y="540290"/>
                    </a:cubicBezTo>
                    <a:cubicBezTo>
                      <a:pt x="12159" y="526914"/>
                      <a:pt x="10944" y="514755"/>
                      <a:pt x="10538" y="506243"/>
                    </a:cubicBezTo>
                    <a:close/>
                    <a:moveTo>
                      <a:pt x="304040" y="441190"/>
                    </a:moveTo>
                    <a:cubicBezTo>
                      <a:pt x="318480" y="442406"/>
                      <a:pt x="331552" y="445446"/>
                      <a:pt x="342495" y="448688"/>
                    </a:cubicBezTo>
                    <a:cubicBezTo>
                      <a:pt x="334388" y="469359"/>
                      <a:pt x="321013" y="485977"/>
                      <a:pt x="303584" y="499353"/>
                    </a:cubicBezTo>
                    <a:cubicBezTo>
                      <a:pt x="286155" y="512728"/>
                      <a:pt x="263863" y="522861"/>
                      <a:pt x="238733" y="528130"/>
                    </a:cubicBezTo>
                    <a:cubicBezTo>
                      <a:pt x="221304" y="531373"/>
                      <a:pt x="202660" y="532184"/>
                      <a:pt x="182799" y="528941"/>
                    </a:cubicBezTo>
                    <a:cubicBezTo>
                      <a:pt x="183610" y="524077"/>
                      <a:pt x="184826" y="517592"/>
                      <a:pt x="187258" y="509891"/>
                    </a:cubicBezTo>
                    <a:cubicBezTo>
                      <a:pt x="189690" y="502190"/>
                      <a:pt x="194148" y="494083"/>
                      <a:pt x="199417" y="485572"/>
                    </a:cubicBezTo>
                    <a:cubicBezTo>
                      <a:pt x="205092" y="477060"/>
                      <a:pt x="212793" y="468954"/>
                      <a:pt x="222115" y="461658"/>
                    </a:cubicBezTo>
                    <a:cubicBezTo>
                      <a:pt x="231843" y="454767"/>
                      <a:pt x="243597" y="448688"/>
                      <a:pt x="257378" y="444635"/>
                    </a:cubicBezTo>
                    <a:cubicBezTo>
                      <a:pt x="273793" y="440582"/>
                      <a:pt x="289601" y="439974"/>
                      <a:pt x="304040" y="441190"/>
                    </a:cubicBezTo>
                    <a:close/>
                    <a:moveTo>
                      <a:pt x="305611" y="342089"/>
                    </a:moveTo>
                    <a:cubicBezTo>
                      <a:pt x="338036" y="340873"/>
                      <a:pt x="366409" y="353438"/>
                      <a:pt x="385053" y="363571"/>
                    </a:cubicBezTo>
                    <a:cubicBezTo>
                      <a:pt x="372488" y="380999"/>
                      <a:pt x="357086" y="394780"/>
                      <a:pt x="337226" y="403292"/>
                    </a:cubicBezTo>
                    <a:cubicBezTo>
                      <a:pt x="327903" y="407751"/>
                      <a:pt x="317365" y="411398"/>
                      <a:pt x="305611" y="413425"/>
                    </a:cubicBezTo>
                    <a:cubicBezTo>
                      <a:pt x="294667" y="415857"/>
                      <a:pt x="282508" y="416668"/>
                      <a:pt x="269942" y="416262"/>
                    </a:cubicBezTo>
                    <a:cubicBezTo>
                      <a:pt x="252919" y="415452"/>
                      <a:pt x="235085" y="412209"/>
                      <a:pt x="217251" y="405319"/>
                    </a:cubicBezTo>
                    <a:cubicBezTo>
                      <a:pt x="218872" y="400860"/>
                      <a:pt x="221710" y="394780"/>
                      <a:pt x="225763" y="388295"/>
                    </a:cubicBezTo>
                    <a:cubicBezTo>
                      <a:pt x="229816" y="381810"/>
                      <a:pt x="235085" y="374514"/>
                      <a:pt x="242381" y="368029"/>
                    </a:cubicBezTo>
                    <a:cubicBezTo>
                      <a:pt x="249271" y="361139"/>
                      <a:pt x="258189" y="355059"/>
                      <a:pt x="268727" y="350601"/>
                    </a:cubicBezTo>
                    <a:cubicBezTo>
                      <a:pt x="279265" y="345737"/>
                      <a:pt x="291425" y="342900"/>
                      <a:pt x="305611" y="342089"/>
                    </a:cubicBezTo>
                    <a:close/>
                    <a:moveTo>
                      <a:pt x="63635" y="334388"/>
                    </a:moveTo>
                    <a:cubicBezTo>
                      <a:pt x="67283" y="335199"/>
                      <a:pt x="72957" y="337225"/>
                      <a:pt x="79848" y="339657"/>
                    </a:cubicBezTo>
                    <a:cubicBezTo>
                      <a:pt x="101330" y="348574"/>
                      <a:pt x="132945" y="370462"/>
                      <a:pt x="148752" y="410993"/>
                    </a:cubicBezTo>
                    <a:cubicBezTo>
                      <a:pt x="158885" y="435718"/>
                      <a:pt x="160506" y="458010"/>
                      <a:pt x="158885" y="476655"/>
                    </a:cubicBezTo>
                    <a:cubicBezTo>
                      <a:pt x="158480" y="485977"/>
                      <a:pt x="156859" y="494489"/>
                      <a:pt x="155237" y="501380"/>
                    </a:cubicBezTo>
                    <a:cubicBezTo>
                      <a:pt x="153616" y="508270"/>
                      <a:pt x="151995" y="513945"/>
                      <a:pt x="150779" y="517592"/>
                    </a:cubicBezTo>
                    <a:cubicBezTo>
                      <a:pt x="134566" y="512728"/>
                      <a:pt x="119974" y="505433"/>
                      <a:pt x="107004" y="495300"/>
                    </a:cubicBezTo>
                    <a:cubicBezTo>
                      <a:pt x="79442" y="473413"/>
                      <a:pt x="65662" y="441392"/>
                      <a:pt x="60798" y="410588"/>
                    </a:cubicBezTo>
                    <a:cubicBezTo>
                      <a:pt x="55934" y="379784"/>
                      <a:pt x="59987" y="350601"/>
                      <a:pt x="63635" y="334388"/>
                    </a:cubicBezTo>
                    <a:close/>
                    <a:moveTo>
                      <a:pt x="369651" y="258594"/>
                    </a:moveTo>
                    <a:cubicBezTo>
                      <a:pt x="400455" y="263457"/>
                      <a:pt x="424774" y="280481"/>
                      <a:pt x="440582" y="293856"/>
                    </a:cubicBezTo>
                    <a:cubicBezTo>
                      <a:pt x="425585" y="308448"/>
                      <a:pt x="407751" y="317770"/>
                      <a:pt x="387485" y="322634"/>
                    </a:cubicBezTo>
                    <a:cubicBezTo>
                      <a:pt x="367624" y="327498"/>
                      <a:pt x="344521" y="327498"/>
                      <a:pt x="321013" y="321418"/>
                    </a:cubicBezTo>
                    <a:cubicBezTo>
                      <a:pt x="305205" y="317365"/>
                      <a:pt x="289398" y="310474"/>
                      <a:pt x="273590" y="300342"/>
                    </a:cubicBezTo>
                    <a:cubicBezTo>
                      <a:pt x="276022" y="296288"/>
                      <a:pt x="280075" y="291424"/>
                      <a:pt x="284939" y="286155"/>
                    </a:cubicBezTo>
                    <a:cubicBezTo>
                      <a:pt x="290208" y="280886"/>
                      <a:pt x="297099" y="275212"/>
                      <a:pt x="304800" y="270348"/>
                    </a:cubicBezTo>
                    <a:cubicBezTo>
                      <a:pt x="321013" y="260620"/>
                      <a:pt x="342899" y="254135"/>
                      <a:pt x="369651" y="258594"/>
                    </a:cubicBezTo>
                    <a:close/>
                    <a:moveTo>
                      <a:pt x="149157" y="190905"/>
                    </a:moveTo>
                    <a:cubicBezTo>
                      <a:pt x="156453" y="194553"/>
                      <a:pt x="170639" y="203470"/>
                      <a:pt x="183609" y="218467"/>
                    </a:cubicBezTo>
                    <a:cubicBezTo>
                      <a:pt x="196579" y="233464"/>
                      <a:pt x="207929" y="254135"/>
                      <a:pt x="212387" y="281696"/>
                    </a:cubicBezTo>
                    <a:cubicBezTo>
                      <a:pt x="216440" y="306826"/>
                      <a:pt x="212792" y="328308"/>
                      <a:pt x="207523" y="345737"/>
                    </a:cubicBezTo>
                    <a:cubicBezTo>
                      <a:pt x="201849" y="362760"/>
                      <a:pt x="194958" y="375730"/>
                      <a:pt x="190905" y="382216"/>
                    </a:cubicBezTo>
                    <a:cubicBezTo>
                      <a:pt x="176719" y="374109"/>
                      <a:pt x="164559" y="363976"/>
                      <a:pt x="154832" y="351411"/>
                    </a:cubicBezTo>
                    <a:cubicBezTo>
                      <a:pt x="133755" y="325066"/>
                      <a:pt x="128080" y="291829"/>
                      <a:pt x="130107" y="261836"/>
                    </a:cubicBezTo>
                    <a:cubicBezTo>
                      <a:pt x="131323" y="246839"/>
                      <a:pt x="134566" y="233058"/>
                      <a:pt x="137808" y="220493"/>
                    </a:cubicBezTo>
                    <a:cubicBezTo>
                      <a:pt x="141456" y="208334"/>
                      <a:pt x="145915" y="198201"/>
                      <a:pt x="149157" y="190905"/>
                    </a:cubicBezTo>
                    <a:close/>
                    <a:moveTo>
                      <a:pt x="416263" y="182799"/>
                    </a:moveTo>
                    <a:cubicBezTo>
                      <a:pt x="427206" y="182799"/>
                      <a:pt x="438556" y="184826"/>
                      <a:pt x="450715" y="189284"/>
                    </a:cubicBezTo>
                    <a:cubicBezTo>
                      <a:pt x="477871" y="199822"/>
                      <a:pt x="497732" y="220088"/>
                      <a:pt x="510297" y="235896"/>
                    </a:cubicBezTo>
                    <a:cubicBezTo>
                      <a:pt x="501785" y="241570"/>
                      <a:pt x="492463" y="245218"/>
                      <a:pt x="483141" y="248461"/>
                    </a:cubicBezTo>
                    <a:cubicBezTo>
                      <a:pt x="478277" y="250082"/>
                      <a:pt x="473818" y="250893"/>
                      <a:pt x="468549" y="251703"/>
                    </a:cubicBezTo>
                    <a:cubicBezTo>
                      <a:pt x="463685" y="252514"/>
                      <a:pt x="458822" y="252919"/>
                      <a:pt x="453957" y="253324"/>
                    </a:cubicBezTo>
                    <a:cubicBezTo>
                      <a:pt x="449094" y="253324"/>
                      <a:pt x="443824" y="253324"/>
                      <a:pt x="438556" y="252514"/>
                    </a:cubicBezTo>
                    <a:cubicBezTo>
                      <a:pt x="433286" y="252108"/>
                      <a:pt x="428423" y="251298"/>
                      <a:pt x="423153" y="250082"/>
                    </a:cubicBezTo>
                    <a:cubicBezTo>
                      <a:pt x="412615" y="247650"/>
                      <a:pt x="402077" y="244002"/>
                      <a:pt x="391538" y="238733"/>
                    </a:cubicBezTo>
                    <a:cubicBezTo>
                      <a:pt x="377758" y="231843"/>
                      <a:pt x="363977" y="222115"/>
                      <a:pt x="351412" y="209550"/>
                    </a:cubicBezTo>
                    <a:cubicBezTo>
                      <a:pt x="357492" y="203065"/>
                      <a:pt x="370057" y="193743"/>
                      <a:pt x="387080" y="187663"/>
                    </a:cubicBezTo>
                    <a:cubicBezTo>
                      <a:pt x="395591" y="184826"/>
                      <a:pt x="405724" y="183204"/>
                      <a:pt x="416263" y="182799"/>
                    </a:cubicBezTo>
                    <a:close/>
                    <a:moveTo>
                      <a:pt x="256162" y="79442"/>
                    </a:moveTo>
                    <a:cubicBezTo>
                      <a:pt x="262242" y="84306"/>
                      <a:pt x="273996" y="95655"/>
                      <a:pt x="282913" y="112273"/>
                    </a:cubicBezTo>
                    <a:cubicBezTo>
                      <a:pt x="291830" y="128891"/>
                      <a:pt x="298720" y="151183"/>
                      <a:pt x="297099" y="177529"/>
                    </a:cubicBezTo>
                    <a:cubicBezTo>
                      <a:pt x="296694" y="190094"/>
                      <a:pt x="294262" y="201038"/>
                      <a:pt x="291019" y="210360"/>
                    </a:cubicBezTo>
                    <a:cubicBezTo>
                      <a:pt x="287777" y="220088"/>
                      <a:pt x="284129" y="229005"/>
                      <a:pt x="279670" y="236301"/>
                    </a:cubicBezTo>
                    <a:cubicBezTo>
                      <a:pt x="270348" y="251703"/>
                      <a:pt x="260215" y="262241"/>
                      <a:pt x="255351" y="267510"/>
                    </a:cubicBezTo>
                    <a:cubicBezTo>
                      <a:pt x="244002" y="256972"/>
                      <a:pt x="234275" y="244812"/>
                      <a:pt x="228195" y="231031"/>
                    </a:cubicBezTo>
                    <a:cubicBezTo>
                      <a:pt x="214009" y="201848"/>
                      <a:pt x="215224" y="169423"/>
                      <a:pt x="223736" y="141861"/>
                    </a:cubicBezTo>
                    <a:cubicBezTo>
                      <a:pt x="231843" y="114299"/>
                      <a:pt x="246839" y="91602"/>
                      <a:pt x="256162" y="79442"/>
                    </a:cubicBezTo>
                    <a:close/>
                    <a:moveTo>
                      <a:pt x="371677" y="0"/>
                    </a:moveTo>
                    <a:cubicBezTo>
                      <a:pt x="374109" y="2432"/>
                      <a:pt x="376946" y="6890"/>
                      <a:pt x="380189" y="12160"/>
                    </a:cubicBezTo>
                    <a:cubicBezTo>
                      <a:pt x="391132" y="29994"/>
                      <a:pt x="402076" y="62419"/>
                      <a:pt x="391943" y="100114"/>
                    </a:cubicBezTo>
                    <a:cubicBezTo>
                      <a:pt x="389106" y="111463"/>
                      <a:pt x="385052" y="121596"/>
                      <a:pt x="379784" y="130107"/>
                    </a:cubicBezTo>
                    <a:cubicBezTo>
                      <a:pt x="374920" y="138619"/>
                      <a:pt x="369651" y="146320"/>
                      <a:pt x="363976" y="152400"/>
                    </a:cubicBezTo>
                    <a:cubicBezTo>
                      <a:pt x="353032" y="164560"/>
                      <a:pt x="342089" y="173071"/>
                      <a:pt x="336009" y="176719"/>
                    </a:cubicBezTo>
                    <a:cubicBezTo>
                      <a:pt x="327092" y="164560"/>
                      <a:pt x="321012" y="151589"/>
                      <a:pt x="317364" y="137403"/>
                    </a:cubicBezTo>
                    <a:cubicBezTo>
                      <a:pt x="309663" y="107004"/>
                      <a:pt x="316959" y="77011"/>
                      <a:pt x="329929" y="52691"/>
                    </a:cubicBezTo>
                    <a:cubicBezTo>
                      <a:pt x="342494" y="28372"/>
                      <a:pt x="360733" y="10133"/>
                      <a:pt x="371677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DEB392">
                      <a:alpha val="55000"/>
                    </a:srgbClr>
                  </a:gs>
                  <a:gs pos="75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 w="4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41" name="五角星 18">
                <a:extLst>
                  <a:ext uri="{FF2B5EF4-FFF2-40B4-BE49-F238E27FC236}">
                    <a16:creationId xmlns:a16="http://schemas.microsoft.com/office/drawing/2014/main" id="{545F93F4-5E40-2C0A-DB43-1AD55F92F1EB}"/>
                  </a:ext>
                </a:extLst>
              </p:cNvPr>
              <p:cNvSpPr/>
              <p:nvPr/>
            </p:nvSpPr>
            <p:spPr>
              <a:xfrm>
                <a:off x="2020077" y="3323845"/>
                <a:ext cx="238856" cy="232119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42" name="五角星 21">
                <a:extLst>
                  <a:ext uri="{FF2B5EF4-FFF2-40B4-BE49-F238E27FC236}">
                    <a16:creationId xmlns:a16="http://schemas.microsoft.com/office/drawing/2014/main" id="{0390C21B-E226-8346-79A6-5ECB142AFF2E}"/>
                  </a:ext>
                </a:extLst>
              </p:cNvPr>
              <p:cNvSpPr/>
              <p:nvPr/>
            </p:nvSpPr>
            <p:spPr>
              <a:xfrm>
                <a:off x="1792208" y="3323845"/>
                <a:ext cx="170003" cy="160445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43" name="五角星 22">
                <a:extLst>
                  <a:ext uri="{FF2B5EF4-FFF2-40B4-BE49-F238E27FC236}">
                    <a16:creationId xmlns:a16="http://schemas.microsoft.com/office/drawing/2014/main" id="{8C05F2CB-E924-1FA0-1A36-9EA4DF862959}"/>
                  </a:ext>
                </a:extLst>
              </p:cNvPr>
              <p:cNvSpPr/>
              <p:nvPr/>
            </p:nvSpPr>
            <p:spPr>
              <a:xfrm>
                <a:off x="2316799" y="3323846"/>
                <a:ext cx="170003" cy="160445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44" name="任意多边形: 形状 32">
                <a:extLst>
                  <a:ext uri="{FF2B5EF4-FFF2-40B4-BE49-F238E27FC236}">
                    <a16:creationId xmlns:a16="http://schemas.microsoft.com/office/drawing/2014/main" id="{1FDD56D8-140E-80A8-4204-4547F209735A}"/>
                  </a:ext>
                </a:extLst>
              </p:cNvPr>
              <p:cNvSpPr/>
              <p:nvPr/>
            </p:nvSpPr>
            <p:spPr>
              <a:xfrm>
                <a:off x="825661" y="2511750"/>
                <a:ext cx="423855" cy="890544"/>
              </a:xfrm>
              <a:custGeom>
                <a:avLst/>
                <a:gdLst>
                  <a:gd name="connsiteX0" fmla="*/ 533399 w 622276"/>
                  <a:gd name="connsiteY0" fmla="*/ 1191637 h 1307437"/>
                  <a:gd name="connsiteX1" fmla="*/ 570689 w 622276"/>
                  <a:gd name="connsiteY1" fmla="*/ 1192854 h 1307437"/>
                  <a:gd name="connsiteX2" fmla="*/ 618516 w 622276"/>
                  <a:gd name="connsiteY2" fmla="*/ 1204608 h 1307437"/>
                  <a:gd name="connsiteX3" fmla="*/ 589333 w 622276"/>
                  <a:gd name="connsiteY3" fmla="*/ 1257299 h 1307437"/>
                  <a:gd name="connsiteX4" fmla="*/ 481519 w 622276"/>
                  <a:gd name="connsiteY4" fmla="*/ 1306748 h 1307437"/>
                  <a:gd name="connsiteX5" fmla="*/ 387890 w 622276"/>
                  <a:gd name="connsiteY5" fmla="*/ 1294994 h 1307437"/>
                  <a:gd name="connsiteX6" fmla="*/ 396402 w 622276"/>
                  <a:gd name="connsiteY6" fmla="*/ 1275133 h 1307437"/>
                  <a:gd name="connsiteX7" fmla="*/ 428827 w 622276"/>
                  <a:gd name="connsiteY7" fmla="*/ 1233791 h 1307437"/>
                  <a:gd name="connsiteX8" fmla="*/ 489625 w 622276"/>
                  <a:gd name="connsiteY8" fmla="*/ 1199744 h 1307437"/>
                  <a:gd name="connsiteX9" fmla="*/ 533399 w 622276"/>
                  <a:gd name="connsiteY9" fmla="*/ 1191637 h 1307437"/>
                  <a:gd name="connsiteX10" fmla="*/ 347358 w 622276"/>
                  <a:gd name="connsiteY10" fmla="*/ 1113006 h 1307437"/>
                  <a:gd name="connsiteX11" fmla="*/ 390322 w 622276"/>
                  <a:gd name="connsiteY11" fmla="*/ 1116248 h 1307437"/>
                  <a:gd name="connsiteX12" fmla="*/ 408561 w 622276"/>
                  <a:gd name="connsiteY12" fmla="*/ 1121112 h 1307437"/>
                  <a:gd name="connsiteX13" fmla="*/ 424774 w 622276"/>
                  <a:gd name="connsiteY13" fmla="*/ 1126787 h 1307437"/>
                  <a:gd name="connsiteX14" fmla="*/ 450715 w 622276"/>
                  <a:gd name="connsiteY14" fmla="*/ 1140162 h 1307437"/>
                  <a:gd name="connsiteX15" fmla="*/ 466927 w 622276"/>
                  <a:gd name="connsiteY15" fmla="*/ 1150701 h 1307437"/>
                  <a:gd name="connsiteX16" fmla="*/ 425990 w 622276"/>
                  <a:gd name="connsiteY16" fmla="*/ 1192448 h 1307437"/>
                  <a:gd name="connsiteX17" fmla="*/ 312500 w 622276"/>
                  <a:gd name="connsiteY17" fmla="*/ 1211498 h 1307437"/>
                  <a:gd name="connsiteX18" fmla="*/ 227789 w 622276"/>
                  <a:gd name="connsiteY18" fmla="*/ 1176641 h 1307437"/>
                  <a:gd name="connsiteX19" fmla="*/ 240759 w 622276"/>
                  <a:gd name="connsiteY19" fmla="*/ 1160428 h 1307437"/>
                  <a:gd name="connsiteX20" fmla="*/ 347358 w 622276"/>
                  <a:gd name="connsiteY20" fmla="*/ 1113006 h 1307437"/>
                  <a:gd name="connsiteX21" fmla="*/ 239543 w 622276"/>
                  <a:gd name="connsiteY21" fmla="*/ 1001137 h 1307437"/>
                  <a:gd name="connsiteX22" fmla="*/ 309258 w 622276"/>
                  <a:gd name="connsiteY22" fmla="*/ 1032753 h 1307437"/>
                  <a:gd name="connsiteX23" fmla="*/ 330740 w 622276"/>
                  <a:gd name="connsiteY23" fmla="*/ 1051397 h 1307437"/>
                  <a:gd name="connsiteX24" fmla="*/ 342494 w 622276"/>
                  <a:gd name="connsiteY24" fmla="*/ 1065583 h 1307437"/>
                  <a:gd name="connsiteX25" fmla="*/ 294261 w 622276"/>
                  <a:gd name="connsiteY25" fmla="*/ 1094361 h 1307437"/>
                  <a:gd name="connsiteX26" fmla="*/ 265483 w 622276"/>
                  <a:gd name="connsiteY26" fmla="*/ 1100846 h 1307437"/>
                  <a:gd name="connsiteX27" fmla="*/ 237111 w 622276"/>
                  <a:gd name="connsiteY27" fmla="*/ 1100441 h 1307437"/>
                  <a:gd name="connsiteX28" fmla="*/ 183609 w 622276"/>
                  <a:gd name="connsiteY28" fmla="*/ 1085039 h 1307437"/>
                  <a:gd name="connsiteX29" fmla="*/ 140240 w 622276"/>
                  <a:gd name="connsiteY29" fmla="*/ 1058288 h 1307437"/>
                  <a:gd name="connsiteX30" fmla="*/ 112273 w 622276"/>
                  <a:gd name="connsiteY30" fmla="*/ 1032753 h 1307437"/>
                  <a:gd name="connsiteX31" fmla="*/ 128080 w 622276"/>
                  <a:gd name="connsiteY31" fmla="*/ 1020593 h 1307437"/>
                  <a:gd name="connsiteX32" fmla="*/ 239543 w 622276"/>
                  <a:gd name="connsiteY32" fmla="*/ 1001137 h 1307437"/>
                  <a:gd name="connsiteX33" fmla="*/ 540696 w 622276"/>
                  <a:gd name="connsiteY33" fmla="*/ 972360 h 1307437"/>
                  <a:gd name="connsiteX34" fmla="*/ 593793 w 622276"/>
                  <a:gd name="connsiteY34" fmla="*/ 1023025 h 1307437"/>
                  <a:gd name="connsiteX35" fmla="*/ 620949 w 622276"/>
                  <a:gd name="connsiteY35" fmla="*/ 1103684 h 1307437"/>
                  <a:gd name="connsiteX36" fmla="*/ 617707 w 622276"/>
                  <a:gd name="connsiteY36" fmla="*/ 1171777 h 1307437"/>
                  <a:gd name="connsiteX37" fmla="*/ 566636 w 622276"/>
                  <a:gd name="connsiteY37" fmla="*/ 1148269 h 1307437"/>
                  <a:gd name="connsiteX38" fmla="*/ 524078 w 622276"/>
                  <a:gd name="connsiteY38" fmla="*/ 1074095 h 1307437"/>
                  <a:gd name="connsiteX39" fmla="*/ 540696 w 622276"/>
                  <a:gd name="connsiteY39" fmla="*/ 972360 h 1307437"/>
                  <a:gd name="connsiteX40" fmla="*/ 451525 w 622276"/>
                  <a:gd name="connsiteY40" fmla="*/ 910346 h 1307437"/>
                  <a:gd name="connsiteX41" fmla="*/ 488409 w 622276"/>
                  <a:gd name="connsiteY41" fmla="*/ 971549 h 1307437"/>
                  <a:gd name="connsiteX42" fmla="*/ 494894 w 622276"/>
                  <a:gd name="connsiteY42" fmla="*/ 1010460 h 1307437"/>
                  <a:gd name="connsiteX43" fmla="*/ 492867 w 622276"/>
                  <a:gd name="connsiteY43" fmla="*/ 1053829 h 1307437"/>
                  <a:gd name="connsiteX44" fmla="*/ 471791 w 622276"/>
                  <a:gd name="connsiteY44" fmla="*/ 1116653 h 1307437"/>
                  <a:gd name="connsiteX45" fmla="*/ 452335 w 622276"/>
                  <a:gd name="connsiteY45" fmla="*/ 1104494 h 1307437"/>
                  <a:gd name="connsiteX46" fmla="*/ 430043 w 622276"/>
                  <a:gd name="connsiteY46" fmla="*/ 1081391 h 1307437"/>
                  <a:gd name="connsiteX47" fmla="*/ 409777 w 622276"/>
                  <a:gd name="connsiteY47" fmla="*/ 1000732 h 1307437"/>
                  <a:gd name="connsiteX48" fmla="*/ 451525 w 622276"/>
                  <a:gd name="connsiteY48" fmla="*/ 910346 h 1307437"/>
                  <a:gd name="connsiteX49" fmla="*/ 82280 w 622276"/>
                  <a:gd name="connsiteY49" fmla="*/ 852791 h 1307437"/>
                  <a:gd name="connsiteX50" fmla="*/ 161722 w 622276"/>
                  <a:gd name="connsiteY50" fmla="*/ 866977 h 1307437"/>
                  <a:gd name="connsiteX51" fmla="*/ 195769 w 622276"/>
                  <a:gd name="connsiteY51" fmla="*/ 888864 h 1307437"/>
                  <a:gd name="connsiteX52" fmla="*/ 208739 w 622276"/>
                  <a:gd name="connsiteY52" fmla="*/ 901024 h 1307437"/>
                  <a:gd name="connsiteX53" fmla="*/ 219683 w 622276"/>
                  <a:gd name="connsiteY53" fmla="*/ 913183 h 1307437"/>
                  <a:gd name="connsiteX54" fmla="*/ 228195 w 622276"/>
                  <a:gd name="connsiteY54" fmla="*/ 924937 h 1307437"/>
                  <a:gd name="connsiteX55" fmla="*/ 235085 w 622276"/>
                  <a:gd name="connsiteY55" fmla="*/ 935476 h 1307437"/>
                  <a:gd name="connsiteX56" fmla="*/ 243191 w 622276"/>
                  <a:gd name="connsiteY56" fmla="*/ 951689 h 1307437"/>
                  <a:gd name="connsiteX57" fmla="*/ 190905 w 622276"/>
                  <a:gd name="connsiteY57" fmla="*/ 967091 h 1307437"/>
                  <a:gd name="connsiteX58" fmla="*/ 135782 w 622276"/>
                  <a:gd name="connsiteY58" fmla="*/ 959389 h 1307437"/>
                  <a:gd name="connsiteX59" fmla="*/ 89170 w 622276"/>
                  <a:gd name="connsiteY59" fmla="*/ 932638 h 1307437"/>
                  <a:gd name="connsiteX60" fmla="*/ 54718 w 622276"/>
                  <a:gd name="connsiteY60" fmla="*/ 897781 h 1307437"/>
                  <a:gd name="connsiteX61" fmla="*/ 34452 w 622276"/>
                  <a:gd name="connsiteY61" fmla="*/ 867382 h 1307437"/>
                  <a:gd name="connsiteX62" fmla="*/ 82280 w 622276"/>
                  <a:gd name="connsiteY62" fmla="*/ 852791 h 1307437"/>
                  <a:gd name="connsiteX63" fmla="*/ 387890 w 622276"/>
                  <a:gd name="connsiteY63" fmla="*/ 836983 h 1307437"/>
                  <a:gd name="connsiteX64" fmla="*/ 408966 w 622276"/>
                  <a:gd name="connsiteY64" fmla="*/ 904266 h 1307437"/>
                  <a:gd name="connsiteX65" fmla="*/ 408561 w 622276"/>
                  <a:gd name="connsiteY65" fmla="*/ 923316 h 1307437"/>
                  <a:gd name="connsiteX66" fmla="*/ 406129 w 622276"/>
                  <a:gd name="connsiteY66" fmla="*/ 942771 h 1307437"/>
                  <a:gd name="connsiteX67" fmla="*/ 393970 w 622276"/>
                  <a:gd name="connsiteY67" fmla="*/ 983303 h 1307437"/>
                  <a:gd name="connsiteX68" fmla="*/ 359518 w 622276"/>
                  <a:gd name="connsiteY68" fmla="*/ 1037616 h 1307437"/>
                  <a:gd name="connsiteX69" fmla="*/ 344115 w 622276"/>
                  <a:gd name="connsiteY69" fmla="*/ 1021403 h 1307437"/>
                  <a:gd name="connsiteX70" fmla="*/ 328713 w 622276"/>
                  <a:gd name="connsiteY70" fmla="*/ 994652 h 1307437"/>
                  <a:gd name="connsiteX71" fmla="*/ 328308 w 622276"/>
                  <a:gd name="connsiteY71" fmla="*/ 913588 h 1307437"/>
                  <a:gd name="connsiteX72" fmla="*/ 387890 w 622276"/>
                  <a:gd name="connsiteY72" fmla="*/ 836983 h 1307437"/>
                  <a:gd name="connsiteX73" fmla="*/ 340062 w 622276"/>
                  <a:gd name="connsiteY73" fmla="*/ 743760 h 1307437"/>
                  <a:gd name="connsiteX74" fmla="*/ 343710 w 622276"/>
                  <a:gd name="connsiteY74" fmla="*/ 812259 h 1307437"/>
                  <a:gd name="connsiteX75" fmla="*/ 338846 w 622276"/>
                  <a:gd name="connsiteY75" fmla="*/ 830093 h 1307437"/>
                  <a:gd name="connsiteX76" fmla="*/ 331956 w 622276"/>
                  <a:gd name="connsiteY76" fmla="*/ 847927 h 1307437"/>
                  <a:gd name="connsiteX77" fmla="*/ 310474 w 622276"/>
                  <a:gd name="connsiteY77" fmla="*/ 883190 h 1307437"/>
                  <a:gd name="connsiteX78" fmla="*/ 264673 w 622276"/>
                  <a:gd name="connsiteY78" fmla="*/ 925343 h 1307437"/>
                  <a:gd name="connsiteX79" fmla="*/ 254135 w 622276"/>
                  <a:gd name="connsiteY79" fmla="*/ 906293 h 1307437"/>
                  <a:gd name="connsiteX80" fmla="*/ 246028 w 622276"/>
                  <a:gd name="connsiteY80" fmla="*/ 877110 h 1307437"/>
                  <a:gd name="connsiteX81" fmla="*/ 265078 w 622276"/>
                  <a:gd name="connsiteY81" fmla="*/ 800910 h 1307437"/>
                  <a:gd name="connsiteX82" fmla="*/ 340062 w 622276"/>
                  <a:gd name="connsiteY82" fmla="*/ 743760 h 1307437"/>
                  <a:gd name="connsiteX83" fmla="*/ 18239 w 622276"/>
                  <a:gd name="connsiteY83" fmla="*/ 684178 h 1307437"/>
                  <a:gd name="connsiteX84" fmla="*/ 64851 w 622276"/>
                  <a:gd name="connsiteY84" fmla="*/ 688231 h 1307437"/>
                  <a:gd name="connsiteX85" fmla="*/ 119164 w 622276"/>
                  <a:gd name="connsiteY85" fmla="*/ 717009 h 1307437"/>
                  <a:gd name="connsiteX86" fmla="*/ 145915 w 622276"/>
                  <a:gd name="connsiteY86" fmla="*/ 745381 h 1307437"/>
                  <a:gd name="connsiteX87" fmla="*/ 155237 w 622276"/>
                  <a:gd name="connsiteY87" fmla="*/ 759973 h 1307437"/>
                  <a:gd name="connsiteX88" fmla="*/ 162533 w 622276"/>
                  <a:gd name="connsiteY88" fmla="*/ 773754 h 1307437"/>
                  <a:gd name="connsiteX89" fmla="*/ 171855 w 622276"/>
                  <a:gd name="connsiteY89" fmla="*/ 798883 h 1307437"/>
                  <a:gd name="connsiteX90" fmla="*/ 175503 w 622276"/>
                  <a:gd name="connsiteY90" fmla="*/ 816312 h 1307437"/>
                  <a:gd name="connsiteX91" fmla="*/ 122812 w 622276"/>
                  <a:gd name="connsiteY91" fmla="*/ 818339 h 1307437"/>
                  <a:gd name="connsiteX92" fmla="*/ 72957 w 622276"/>
                  <a:gd name="connsiteY92" fmla="*/ 797668 h 1307437"/>
                  <a:gd name="connsiteX93" fmla="*/ 35668 w 622276"/>
                  <a:gd name="connsiteY93" fmla="*/ 761594 h 1307437"/>
                  <a:gd name="connsiteX94" fmla="*/ 11754 w 622276"/>
                  <a:gd name="connsiteY94" fmla="*/ 720657 h 1307437"/>
                  <a:gd name="connsiteX95" fmla="*/ 0 w 622276"/>
                  <a:gd name="connsiteY95" fmla="*/ 687421 h 1307437"/>
                  <a:gd name="connsiteX96" fmla="*/ 18239 w 622276"/>
                  <a:gd name="connsiteY96" fmla="*/ 684178 h 1307437"/>
                  <a:gd name="connsiteX97" fmla="*/ 317770 w 622276"/>
                  <a:gd name="connsiteY97" fmla="*/ 647294 h 1307437"/>
                  <a:gd name="connsiteX98" fmla="*/ 305611 w 622276"/>
                  <a:gd name="connsiteY98" fmla="*/ 713361 h 1307437"/>
                  <a:gd name="connsiteX99" fmla="*/ 286155 w 622276"/>
                  <a:gd name="connsiteY99" fmla="*/ 744165 h 1307437"/>
                  <a:gd name="connsiteX100" fmla="*/ 257783 w 622276"/>
                  <a:gd name="connsiteY100" fmla="*/ 772132 h 1307437"/>
                  <a:gd name="connsiteX101" fmla="*/ 205091 w 622276"/>
                  <a:gd name="connsiteY101" fmla="*/ 801315 h 1307437"/>
                  <a:gd name="connsiteX102" fmla="*/ 199823 w 622276"/>
                  <a:gd name="connsiteY102" fmla="*/ 781049 h 1307437"/>
                  <a:gd name="connsiteX103" fmla="*/ 199012 w 622276"/>
                  <a:gd name="connsiteY103" fmla="*/ 751866 h 1307437"/>
                  <a:gd name="connsiteX104" fmla="*/ 208739 w 622276"/>
                  <a:gd name="connsiteY104" fmla="*/ 718225 h 1307437"/>
                  <a:gd name="connsiteX105" fmla="*/ 234275 w 622276"/>
                  <a:gd name="connsiteY105" fmla="*/ 684989 h 1307437"/>
                  <a:gd name="connsiteX106" fmla="*/ 317770 w 622276"/>
                  <a:gd name="connsiteY106" fmla="*/ 647294 h 1307437"/>
                  <a:gd name="connsiteX107" fmla="*/ 318581 w 622276"/>
                  <a:gd name="connsiteY107" fmla="*/ 547181 h 1307437"/>
                  <a:gd name="connsiteX108" fmla="*/ 291830 w 622276"/>
                  <a:gd name="connsiteY108" fmla="*/ 607168 h 1307437"/>
                  <a:gd name="connsiteX109" fmla="*/ 233464 w 622276"/>
                  <a:gd name="connsiteY109" fmla="*/ 651753 h 1307437"/>
                  <a:gd name="connsiteX110" fmla="*/ 177125 w 622276"/>
                  <a:gd name="connsiteY110" fmla="*/ 666750 h 1307437"/>
                  <a:gd name="connsiteX111" fmla="*/ 183204 w 622276"/>
                  <a:gd name="connsiteY111" fmla="*/ 618922 h 1307437"/>
                  <a:gd name="connsiteX112" fmla="*/ 200228 w 622276"/>
                  <a:gd name="connsiteY112" fmla="*/ 589334 h 1307437"/>
                  <a:gd name="connsiteX113" fmla="*/ 231843 w 622276"/>
                  <a:gd name="connsiteY113" fmla="*/ 563799 h 1307437"/>
                  <a:gd name="connsiteX114" fmla="*/ 318581 w 622276"/>
                  <a:gd name="connsiteY114" fmla="*/ 547181 h 1307437"/>
                  <a:gd name="connsiteX115" fmla="*/ 10538 w 622276"/>
                  <a:gd name="connsiteY115" fmla="*/ 506243 h 1307437"/>
                  <a:gd name="connsiteX116" fmla="*/ 56744 w 622276"/>
                  <a:gd name="connsiteY116" fmla="*/ 515565 h 1307437"/>
                  <a:gd name="connsiteX117" fmla="*/ 115516 w 622276"/>
                  <a:gd name="connsiteY117" fmla="*/ 562177 h 1307437"/>
                  <a:gd name="connsiteX118" fmla="*/ 142267 w 622276"/>
                  <a:gd name="connsiteY118" fmla="*/ 625812 h 1307437"/>
                  <a:gd name="connsiteX119" fmla="*/ 144293 w 622276"/>
                  <a:gd name="connsiteY119" fmla="*/ 668776 h 1307437"/>
                  <a:gd name="connsiteX120" fmla="*/ 94845 w 622276"/>
                  <a:gd name="connsiteY120" fmla="*/ 657832 h 1307437"/>
                  <a:gd name="connsiteX121" fmla="*/ 26751 w 622276"/>
                  <a:gd name="connsiteY121" fmla="*/ 584064 h 1307437"/>
                  <a:gd name="connsiteX122" fmla="*/ 14186 w 622276"/>
                  <a:gd name="connsiteY122" fmla="*/ 540290 h 1307437"/>
                  <a:gd name="connsiteX123" fmla="*/ 10538 w 622276"/>
                  <a:gd name="connsiteY123" fmla="*/ 506243 h 1307437"/>
                  <a:gd name="connsiteX124" fmla="*/ 304040 w 622276"/>
                  <a:gd name="connsiteY124" fmla="*/ 441190 h 1307437"/>
                  <a:gd name="connsiteX125" fmla="*/ 342495 w 622276"/>
                  <a:gd name="connsiteY125" fmla="*/ 448688 h 1307437"/>
                  <a:gd name="connsiteX126" fmla="*/ 303584 w 622276"/>
                  <a:gd name="connsiteY126" fmla="*/ 499353 h 1307437"/>
                  <a:gd name="connsiteX127" fmla="*/ 238733 w 622276"/>
                  <a:gd name="connsiteY127" fmla="*/ 528130 h 1307437"/>
                  <a:gd name="connsiteX128" fmla="*/ 182799 w 622276"/>
                  <a:gd name="connsiteY128" fmla="*/ 528941 h 1307437"/>
                  <a:gd name="connsiteX129" fmla="*/ 187258 w 622276"/>
                  <a:gd name="connsiteY129" fmla="*/ 509891 h 1307437"/>
                  <a:gd name="connsiteX130" fmla="*/ 199417 w 622276"/>
                  <a:gd name="connsiteY130" fmla="*/ 485572 h 1307437"/>
                  <a:gd name="connsiteX131" fmla="*/ 222115 w 622276"/>
                  <a:gd name="connsiteY131" fmla="*/ 461658 h 1307437"/>
                  <a:gd name="connsiteX132" fmla="*/ 257378 w 622276"/>
                  <a:gd name="connsiteY132" fmla="*/ 444635 h 1307437"/>
                  <a:gd name="connsiteX133" fmla="*/ 304040 w 622276"/>
                  <a:gd name="connsiteY133" fmla="*/ 441190 h 1307437"/>
                  <a:gd name="connsiteX134" fmla="*/ 305611 w 622276"/>
                  <a:gd name="connsiteY134" fmla="*/ 342089 h 1307437"/>
                  <a:gd name="connsiteX135" fmla="*/ 385053 w 622276"/>
                  <a:gd name="connsiteY135" fmla="*/ 363571 h 1307437"/>
                  <a:gd name="connsiteX136" fmla="*/ 337226 w 622276"/>
                  <a:gd name="connsiteY136" fmla="*/ 403292 h 1307437"/>
                  <a:gd name="connsiteX137" fmla="*/ 305611 w 622276"/>
                  <a:gd name="connsiteY137" fmla="*/ 413425 h 1307437"/>
                  <a:gd name="connsiteX138" fmla="*/ 269942 w 622276"/>
                  <a:gd name="connsiteY138" fmla="*/ 416262 h 1307437"/>
                  <a:gd name="connsiteX139" fmla="*/ 217251 w 622276"/>
                  <a:gd name="connsiteY139" fmla="*/ 405319 h 1307437"/>
                  <a:gd name="connsiteX140" fmla="*/ 225763 w 622276"/>
                  <a:gd name="connsiteY140" fmla="*/ 388295 h 1307437"/>
                  <a:gd name="connsiteX141" fmla="*/ 242381 w 622276"/>
                  <a:gd name="connsiteY141" fmla="*/ 368029 h 1307437"/>
                  <a:gd name="connsiteX142" fmla="*/ 268727 w 622276"/>
                  <a:gd name="connsiteY142" fmla="*/ 350601 h 1307437"/>
                  <a:gd name="connsiteX143" fmla="*/ 305611 w 622276"/>
                  <a:gd name="connsiteY143" fmla="*/ 342089 h 1307437"/>
                  <a:gd name="connsiteX144" fmla="*/ 63635 w 622276"/>
                  <a:gd name="connsiteY144" fmla="*/ 334388 h 1307437"/>
                  <a:gd name="connsiteX145" fmla="*/ 79848 w 622276"/>
                  <a:gd name="connsiteY145" fmla="*/ 339657 h 1307437"/>
                  <a:gd name="connsiteX146" fmla="*/ 148752 w 622276"/>
                  <a:gd name="connsiteY146" fmla="*/ 410993 h 1307437"/>
                  <a:gd name="connsiteX147" fmla="*/ 158885 w 622276"/>
                  <a:gd name="connsiteY147" fmla="*/ 476655 h 1307437"/>
                  <a:gd name="connsiteX148" fmla="*/ 155237 w 622276"/>
                  <a:gd name="connsiteY148" fmla="*/ 501380 h 1307437"/>
                  <a:gd name="connsiteX149" fmla="*/ 150779 w 622276"/>
                  <a:gd name="connsiteY149" fmla="*/ 517592 h 1307437"/>
                  <a:gd name="connsiteX150" fmla="*/ 107004 w 622276"/>
                  <a:gd name="connsiteY150" fmla="*/ 495300 h 1307437"/>
                  <a:gd name="connsiteX151" fmla="*/ 60798 w 622276"/>
                  <a:gd name="connsiteY151" fmla="*/ 410588 h 1307437"/>
                  <a:gd name="connsiteX152" fmla="*/ 63635 w 622276"/>
                  <a:gd name="connsiteY152" fmla="*/ 334388 h 1307437"/>
                  <a:gd name="connsiteX153" fmla="*/ 369651 w 622276"/>
                  <a:gd name="connsiteY153" fmla="*/ 258594 h 1307437"/>
                  <a:gd name="connsiteX154" fmla="*/ 440582 w 622276"/>
                  <a:gd name="connsiteY154" fmla="*/ 293856 h 1307437"/>
                  <a:gd name="connsiteX155" fmla="*/ 387485 w 622276"/>
                  <a:gd name="connsiteY155" fmla="*/ 322634 h 1307437"/>
                  <a:gd name="connsiteX156" fmla="*/ 321013 w 622276"/>
                  <a:gd name="connsiteY156" fmla="*/ 321418 h 1307437"/>
                  <a:gd name="connsiteX157" fmla="*/ 273590 w 622276"/>
                  <a:gd name="connsiteY157" fmla="*/ 300342 h 1307437"/>
                  <a:gd name="connsiteX158" fmla="*/ 284939 w 622276"/>
                  <a:gd name="connsiteY158" fmla="*/ 286155 h 1307437"/>
                  <a:gd name="connsiteX159" fmla="*/ 304800 w 622276"/>
                  <a:gd name="connsiteY159" fmla="*/ 270348 h 1307437"/>
                  <a:gd name="connsiteX160" fmla="*/ 369651 w 622276"/>
                  <a:gd name="connsiteY160" fmla="*/ 258594 h 1307437"/>
                  <a:gd name="connsiteX161" fmla="*/ 149157 w 622276"/>
                  <a:gd name="connsiteY161" fmla="*/ 190905 h 1307437"/>
                  <a:gd name="connsiteX162" fmla="*/ 183609 w 622276"/>
                  <a:gd name="connsiteY162" fmla="*/ 218467 h 1307437"/>
                  <a:gd name="connsiteX163" fmla="*/ 212387 w 622276"/>
                  <a:gd name="connsiteY163" fmla="*/ 281696 h 1307437"/>
                  <a:gd name="connsiteX164" fmla="*/ 207523 w 622276"/>
                  <a:gd name="connsiteY164" fmla="*/ 345737 h 1307437"/>
                  <a:gd name="connsiteX165" fmla="*/ 190905 w 622276"/>
                  <a:gd name="connsiteY165" fmla="*/ 382216 h 1307437"/>
                  <a:gd name="connsiteX166" fmla="*/ 154832 w 622276"/>
                  <a:gd name="connsiteY166" fmla="*/ 351411 h 1307437"/>
                  <a:gd name="connsiteX167" fmla="*/ 130107 w 622276"/>
                  <a:gd name="connsiteY167" fmla="*/ 261836 h 1307437"/>
                  <a:gd name="connsiteX168" fmla="*/ 137808 w 622276"/>
                  <a:gd name="connsiteY168" fmla="*/ 220493 h 1307437"/>
                  <a:gd name="connsiteX169" fmla="*/ 149157 w 622276"/>
                  <a:gd name="connsiteY169" fmla="*/ 190905 h 1307437"/>
                  <a:gd name="connsiteX170" fmla="*/ 416263 w 622276"/>
                  <a:gd name="connsiteY170" fmla="*/ 182799 h 1307437"/>
                  <a:gd name="connsiteX171" fmla="*/ 450715 w 622276"/>
                  <a:gd name="connsiteY171" fmla="*/ 189284 h 1307437"/>
                  <a:gd name="connsiteX172" fmla="*/ 510297 w 622276"/>
                  <a:gd name="connsiteY172" fmla="*/ 235896 h 1307437"/>
                  <a:gd name="connsiteX173" fmla="*/ 483141 w 622276"/>
                  <a:gd name="connsiteY173" fmla="*/ 248461 h 1307437"/>
                  <a:gd name="connsiteX174" fmla="*/ 468549 w 622276"/>
                  <a:gd name="connsiteY174" fmla="*/ 251703 h 1307437"/>
                  <a:gd name="connsiteX175" fmla="*/ 453957 w 622276"/>
                  <a:gd name="connsiteY175" fmla="*/ 253324 h 1307437"/>
                  <a:gd name="connsiteX176" fmla="*/ 438556 w 622276"/>
                  <a:gd name="connsiteY176" fmla="*/ 252514 h 1307437"/>
                  <a:gd name="connsiteX177" fmla="*/ 423153 w 622276"/>
                  <a:gd name="connsiteY177" fmla="*/ 250082 h 1307437"/>
                  <a:gd name="connsiteX178" fmla="*/ 391538 w 622276"/>
                  <a:gd name="connsiteY178" fmla="*/ 238733 h 1307437"/>
                  <a:gd name="connsiteX179" fmla="*/ 351412 w 622276"/>
                  <a:gd name="connsiteY179" fmla="*/ 209550 h 1307437"/>
                  <a:gd name="connsiteX180" fmla="*/ 387080 w 622276"/>
                  <a:gd name="connsiteY180" fmla="*/ 187663 h 1307437"/>
                  <a:gd name="connsiteX181" fmla="*/ 416263 w 622276"/>
                  <a:gd name="connsiteY181" fmla="*/ 182799 h 1307437"/>
                  <a:gd name="connsiteX182" fmla="*/ 256162 w 622276"/>
                  <a:gd name="connsiteY182" fmla="*/ 79442 h 1307437"/>
                  <a:gd name="connsiteX183" fmla="*/ 282913 w 622276"/>
                  <a:gd name="connsiteY183" fmla="*/ 112273 h 1307437"/>
                  <a:gd name="connsiteX184" fmla="*/ 297099 w 622276"/>
                  <a:gd name="connsiteY184" fmla="*/ 177529 h 1307437"/>
                  <a:gd name="connsiteX185" fmla="*/ 291019 w 622276"/>
                  <a:gd name="connsiteY185" fmla="*/ 210360 h 1307437"/>
                  <a:gd name="connsiteX186" fmla="*/ 279670 w 622276"/>
                  <a:gd name="connsiteY186" fmla="*/ 236301 h 1307437"/>
                  <a:gd name="connsiteX187" fmla="*/ 255351 w 622276"/>
                  <a:gd name="connsiteY187" fmla="*/ 267510 h 1307437"/>
                  <a:gd name="connsiteX188" fmla="*/ 228195 w 622276"/>
                  <a:gd name="connsiteY188" fmla="*/ 231031 h 1307437"/>
                  <a:gd name="connsiteX189" fmla="*/ 223736 w 622276"/>
                  <a:gd name="connsiteY189" fmla="*/ 141861 h 1307437"/>
                  <a:gd name="connsiteX190" fmla="*/ 256162 w 622276"/>
                  <a:gd name="connsiteY190" fmla="*/ 79442 h 1307437"/>
                  <a:gd name="connsiteX191" fmla="*/ 371677 w 622276"/>
                  <a:gd name="connsiteY191" fmla="*/ 0 h 1307437"/>
                  <a:gd name="connsiteX192" fmla="*/ 380189 w 622276"/>
                  <a:gd name="connsiteY192" fmla="*/ 12160 h 1307437"/>
                  <a:gd name="connsiteX193" fmla="*/ 391943 w 622276"/>
                  <a:gd name="connsiteY193" fmla="*/ 100114 h 1307437"/>
                  <a:gd name="connsiteX194" fmla="*/ 379784 w 622276"/>
                  <a:gd name="connsiteY194" fmla="*/ 130107 h 1307437"/>
                  <a:gd name="connsiteX195" fmla="*/ 363976 w 622276"/>
                  <a:gd name="connsiteY195" fmla="*/ 152400 h 1307437"/>
                  <a:gd name="connsiteX196" fmla="*/ 336009 w 622276"/>
                  <a:gd name="connsiteY196" fmla="*/ 176719 h 1307437"/>
                  <a:gd name="connsiteX197" fmla="*/ 317364 w 622276"/>
                  <a:gd name="connsiteY197" fmla="*/ 137403 h 1307437"/>
                  <a:gd name="connsiteX198" fmla="*/ 329929 w 622276"/>
                  <a:gd name="connsiteY198" fmla="*/ 52691 h 1307437"/>
                  <a:gd name="connsiteX199" fmla="*/ 371677 w 622276"/>
                  <a:gd name="connsiteY199" fmla="*/ 0 h 130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622276" h="1307437">
                    <a:moveTo>
                      <a:pt x="533399" y="1191637"/>
                    </a:moveTo>
                    <a:cubicBezTo>
                      <a:pt x="547180" y="1190422"/>
                      <a:pt x="559340" y="1191232"/>
                      <a:pt x="570689" y="1192854"/>
                    </a:cubicBezTo>
                    <a:cubicBezTo>
                      <a:pt x="592981" y="1195285"/>
                      <a:pt x="610410" y="1200960"/>
                      <a:pt x="618516" y="1204608"/>
                    </a:cubicBezTo>
                    <a:cubicBezTo>
                      <a:pt x="612031" y="1224063"/>
                      <a:pt x="602303" y="1241897"/>
                      <a:pt x="589333" y="1257299"/>
                    </a:cubicBezTo>
                    <a:cubicBezTo>
                      <a:pt x="561366" y="1289725"/>
                      <a:pt x="520429" y="1304316"/>
                      <a:pt x="481519" y="1306748"/>
                    </a:cubicBezTo>
                    <a:cubicBezTo>
                      <a:pt x="442608" y="1309991"/>
                      <a:pt x="406940" y="1301074"/>
                      <a:pt x="387890" y="1294994"/>
                    </a:cubicBezTo>
                    <a:cubicBezTo>
                      <a:pt x="389106" y="1290535"/>
                      <a:pt x="391943" y="1283645"/>
                      <a:pt x="396402" y="1275133"/>
                    </a:cubicBezTo>
                    <a:cubicBezTo>
                      <a:pt x="402887" y="1262568"/>
                      <a:pt x="413425" y="1247572"/>
                      <a:pt x="428827" y="1233791"/>
                    </a:cubicBezTo>
                    <a:cubicBezTo>
                      <a:pt x="444229" y="1220010"/>
                      <a:pt x="464090" y="1207850"/>
                      <a:pt x="489625" y="1199744"/>
                    </a:cubicBezTo>
                    <a:cubicBezTo>
                      <a:pt x="505027" y="1195285"/>
                      <a:pt x="520024" y="1192043"/>
                      <a:pt x="533399" y="1191637"/>
                    </a:cubicBezTo>
                    <a:close/>
                    <a:moveTo>
                      <a:pt x="347358" y="1113006"/>
                    </a:moveTo>
                    <a:cubicBezTo>
                      <a:pt x="363165" y="1112195"/>
                      <a:pt x="377351" y="1113817"/>
                      <a:pt x="390322" y="1116248"/>
                    </a:cubicBezTo>
                    <a:cubicBezTo>
                      <a:pt x="396807" y="1117464"/>
                      <a:pt x="402887" y="1119086"/>
                      <a:pt x="408561" y="1121112"/>
                    </a:cubicBezTo>
                    <a:cubicBezTo>
                      <a:pt x="414236" y="1122733"/>
                      <a:pt x="419910" y="1124760"/>
                      <a:pt x="424774" y="1126787"/>
                    </a:cubicBezTo>
                    <a:cubicBezTo>
                      <a:pt x="434907" y="1131245"/>
                      <a:pt x="443824" y="1135704"/>
                      <a:pt x="450715" y="1140162"/>
                    </a:cubicBezTo>
                    <a:cubicBezTo>
                      <a:pt x="458010" y="1144621"/>
                      <a:pt x="463279" y="1148269"/>
                      <a:pt x="466927" y="1150701"/>
                    </a:cubicBezTo>
                    <a:cubicBezTo>
                      <a:pt x="455983" y="1167319"/>
                      <a:pt x="442202" y="1181505"/>
                      <a:pt x="425990" y="1192448"/>
                    </a:cubicBezTo>
                    <a:cubicBezTo>
                      <a:pt x="391538" y="1215552"/>
                      <a:pt x="349385" y="1218794"/>
                      <a:pt x="312500" y="1211498"/>
                    </a:cubicBezTo>
                    <a:cubicBezTo>
                      <a:pt x="275616" y="1204203"/>
                      <a:pt x="244002" y="1187584"/>
                      <a:pt x="227789" y="1176641"/>
                    </a:cubicBezTo>
                    <a:cubicBezTo>
                      <a:pt x="230221" y="1172993"/>
                      <a:pt x="234679" y="1166913"/>
                      <a:pt x="240759" y="1160428"/>
                    </a:cubicBezTo>
                    <a:cubicBezTo>
                      <a:pt x="258998" y="1140162"/>
                      <a:pt x="295477" y="1115032"/>
                      <a:pt x="347358" y="1113006"/>
                    </a:cubicBezTo>
                    <a:close/>
                    <a:moveTo>
                      <a:pt x="239543" y="1001137"/>
                    </a:moveTo>
                    <a:cubicBezTo>
                      <a:pt x="269537" y="1007217"/>
                      <a:pt x="291829" y="1020187"/>
                      <a:pt x="309258" y="1032753"/>
                    </a:cubicBezTo>
                    <a:cubicBezTo>
                      <a:pt x="317770" y="1039238"/>
                      <a:pt x="324660" y="1045723"/>
                      <a:pt x="330740" y="1051397"/>
                    </a:cubicBezTo>
                    <a:cubicBezTo>
                      <a:pt x="335604" y="1057072"/>
                      <a:pt x="339657" y="1062341"/>
                      <a:pt x="342494" y="1065583"/>
                    </a:cubicBezTo>
                    <a:cubicBezTo>
                      <a:pt x="327903" y="1078554"/>
                      <a:pt x="312095" y="1088281"/>
                      <a:pt x="294261" y="1094361"/>
                    </a:cubicBezTo>
                    <a:cubicBezTo>
                      <a:pt x="284939" y="1097604"/>
                      <a:pt x="275211" y="1099630"/>
                      <a:pt x="265483" y="1100846"/>
                    </a:cubicBezTo>
                    <a:cubicBezTo>
                      <a:pt x="255756" y="1101657"/>
                      <a:pt x="246434" y="1101657"/>
                      <a:pt x="237111" y="1100441"/>
                    </a:cubicBezTo>
                    <a:cubicBezTo>
                      <a:pt x="218061" y="1098414"/>
                      <a:pt x="200227" y="1092740"/>
                      <a:pt x="183609" y="1085039"/>
                    </a:cubicBezTo>
                    <a:cubicBezTo>
                      <a:pt x="167396" y="1077338"/>
                      <a:pt x="152399" y="1067610"/>
                      <a:pt x="140240" y="1058288"/>
                    </a:cubicBezTo>
                    <a:cubicBezTo>
                      <a:pt x="128486" y="1048560"/>
                      <a:pt x="118758" y="1039643"/>
                      <a:pt x="112273" y="1032753"/>
                    </a:cubicBezTo>
                    <a:cubicBezTo>
                      <a:pt x="115515" y="1029915"/>
                      <a:pt x="120785" y="1025051"/>
                      <a:pt x="128080" y="1020593"/>
                    </a:cubicBezTo>
                    <a:cubicBezTo>
                      <a:pt x="150373" y="1005596"/>
                      <a:pt x="190499" y="990599"/>
                      <a:pt x="239543" y="1001137"/>
                    </a:cubicBezTo>
                    <a:close/>
                    <a:moveTo>
                      <a:pt x="540696" y="972360"/>
                    </a:moveTo>
                    <a:cubicBezTo>
                      <a:pt x="562988" y="984114"/>
                      <a:pt x="580012" y="1001138"/>
                      <a:pt x="593793" y="1023025"/>
                    </a:cubicBezTo>
                    <a:cubicBezTo>
                      <a:pt x="607574" y="1044912"/>
                      <a:pt x="617301" y="1072068"/>
                      <a:pt x="620949" y="1103684"/>
                    </a:cubicBezTo>
                    <a:cubicBezTo>
                      <a:pt x="623381" y="1124760"/>
                      <a:pt x="622570" y="1147863"/>
                      <a:pt x="617707" y="1171777"/>
                    </a:cubicBezTo>
                    <a:cubicBezTo>
                      <a:pt x="606357" y="1169750"/>
                      <a:pt x="586091" y="1163671"/>
                      <a:pt x="566636" y="1148269"/>
                    </a:cubicBezTo>
                    <a:cubicBezTo>
                      <a:pt x="547181" y="1133677"/>
                      <a:pt x="529347" y="1108953"/>
                      <a:pt x="524078" y="1074095"/>
                    </a:cubicBezTo>
                    <a:cubicBezTo>
                      <a:pt x="517998" y="1033969"/>
                      <a:pt x="529753" y="997490"/>
                      <a:pt x="540696" y="972360"/>
                    </a:cubicBezTo>
                    <a:close/>
                    <a:moveTo>
                      <a:pt x="451525" y="910346"/>
                    </a:moveTo>
                    <a:cubicBezTo>
                      <a:pt x="469359" y="927369"/>
                      <a:pt x="481519" y="947230"/>
                      <a:pt x="488409" y="971549"/>
                    </a:cubicBezTo>
                    <a:cubicBezTo>
                      <a:pt x="492057" y="983709"/>
                      <a:pt x="494083" y="996679"/>
                      <a:pt x="494894" y="1010460"/>
                    </a:cubicBezTo>
                    <a:cubicBezTo>
                      <a:pt x="495705" y="1024241"/>
                      <a:pt x="494894" y="1038832"/>
                      <a:pt x="492867" y="1053829"/>
                    </a:cubicBezTo>
                    <a:cubicBezTo>
                      <a:pt x="489625" y="1074500"/>
                      <a:pt x="482734" y="1095577"/>
                      <a:pt x="471791" y="1116653"/>
                    </a:cubicBezTo>
                    <a:cubicBezTo>
                      <a:pt x="466927" y="1114221"/>
                      <a:pt x="460037" y="1110168"/>
                      <a:pt x="452335" y="1104494"/>
                    </a:cubicBezTo>
                    <a:cubicBezTo>
                      <a:pt x="445040" y="1098414"/>
                      <a:pt x="437339" y="1091118"/>
                      <a:pt x="430043" y="1081391"/>
                    </a:cubicBezTo>
                    <a:cubicBezTo>
                      <a:pt x="416262" y="1061935"/>
                      <a:pt x="405318" y="1034779"/>
                      <a:pt x="409777" y="1000732"/>
                    </a:cubicBezTo>
                    <a:cubicBezTo>
                      <a:pt x="414236" y="962227"/>
                      <a:pt x="434907" y="931017"/>
                      <a:pt x="451525" y="910346"/>
                    </a:cubicBezTo>
                    <a:close/>
                    <a:moveTo>
                      <a:pt x="82280" y="852791"/>
                    </a:moveTo>
                    <a:cubicBezTo>
                      <a:pt x="105383" y="850359"/>
                      <a:pt x="132540" y="853196"/>
                      <a:pt x="161722" y="866977"/>
                    </a:cubicBezTo>
                    <a:cubicBezTo>
                      <a:pt x="175098" y="873462"/>
                      <a:pt x="186041" y="880758"/>
                      <a:pt x="195769" y="888864"/>
                    </a:cubicBezTo>
                    <a:cubicBezTo>
                      <a:pt x="200633" y="892917"/>
                      <a:pt x="204686" y="896970"/>
                      <a:pt x="208739" y="901024"/>
                    </a:cubicBezTo>
                    <a:cubicBezTo>
                      <a:pt x="212792" y="905077"/>
                      <a:pt x="216440" y="909130"/>
                      <a:pt x="219683" y="913183"/>
                    </a:cubicBezTo>
                    <a:cubicBezTo>
                      <a:pt x="222925" y="917236"/>
                      <a:pt x="225763" y="921290"/>
                      <a:pt x="228195" y="924937"/>
                    </a:cubicBezTo>
                    <a:cubicBezTo>
                      <a:pt x="231032" y="928585"/>
                      <a:pt x="233058" y="932233"/>
                      <a:pt x="235085" y="935476"/>
                    </a:cubicBezTo>
                    <a:cubicBezTo>
                      <a:pt x="239138" y="941961"/>
                      <a:pt x="241570" y="947635"/>
                      <a:pt x="243191" y="951689"/>
                    </a:cubicBezTo>
                    <a:cubicBezTo>
                      <a:pt x="226573" y="960200"/>
                      <a:pt x="209144" y="965469"/>
                      <a:pt x="190905" y="967091"/>
                    </a:cubicBezTo>
                    <a:cubicBezTo>
                      <a:pt x="171450" y="968712"/>
                      <a:pt x="152805" y="965875"/>
                      <a:pt x="135782" y="959389"/>
                    </a:cubicBezTo>
                    <a:cubicBezTo>
                      <a:pt x="118353" y="953310"/>
                      <a:pt x="102951" y="943582"/>
                      <a:pt x="89170" y="932638"/>
                    </a:cubicBezTo>
                    <a:cubicBezTo>
                      <a:pt x="75389" y="921695"/>
                      <a:pt x="64446" y="909130"/>
                      <a:pt x="54718" y="897781"/>
                    </a:cubicBezTo>
                    <a:cubicBezTo>
                      <a:pt x="45801" y="886027"/>
                      <a:pt x="38910" y="875083"/>
                      <a:pt x="34452" y="867382"/>
                    </a:cubicBezTo>
                    <a:cubicBezTo>
                      <a:pt x="42153" y="862924"/>
                      <a:pt x="59582" y="855222"/>
                      <a:pt x="82280" y="852791"/>
                    </a:cubicBezTo>
                    <a:close/>
                    <a:moveTo>
                      <a:pt x="387890" y="836983"/>
                    </a:moveTo>
                    <a:cubicBezTo>
                      <a:pt x="400860" y="857654"/>
                      <a:pt x="407750" y="879542"/>
                      <a:pt x="408966" y="904266"/>
                    </a:cubicBezTo>
                    <a:cubicBezTo>
                      <a:pt x="409372" y="910346"/>
                      <a:pt x="408966" y="916831"/>
                      <a:pt x="408561" y="923316"/>
                    </a:cubicBezTo>
                    <a:cubicBezTo>
                      <a:pt x="408156" y="929801"/>
                      <a:pt x="407345" y="936286"/>
                      <a:pt x="406129" y="942771"/>
                    </a:cubicBezTo>
                    <a:cubicBezTo>
                      <a:pt x="403697" y="956147"/>
                      <a:pt x="399644" y="969522"/>
                      <a:pt x="393970" y="983303"/>
                    </a:cubicBezTo>
                    <a:cubicBezTo>
                      <a:pt x="385863" y="1001948"/>
                      <a:pt x="374514" y="1020187"/>
                      <a:pt x="359518" y="1037616"/>
                    </a:cubicBezTo>
                    <a:cubicBezTo>
                      <a:pt x="355465" y="1033968"/>
                      <a:pt x="349790" y="1028699"/>
                      <a:pt x="344115" y="1021403"/>
                    </a:cubicBezTo>
                    <a:cubicBezTo>
                      <a:pt x="338441" y="1014108"/>
                      <a:pt x="333172" y="1005190"/>
                      <a:pt x="328713" y="994652"/>
                    </a:cubicBezTo>
                    <a:cubicBezTo>
                      <a:pt x="320201" y="973170"/>
                      <a:pt x="316553" y="945203"/>
                      <a:pt x="328308" y="913588"/>
                    </a:cubicBezTo>
                    <a:cubicBezTo>
                      <a:pt x="341278" y="877920"/>
                      <a:pt x="368029" y="852791"/>
                      <a:pt x="387890" y="836983"/>
                    </a:cubicBezTo>
                    <a:close/>
                    <a:moveTo>
                      <a:pt x="340062" y="743760"/>
                    </a:moveTo>
                    <a:cubicBezTo>
                      <a:pt x="347358" y="766053"/>
                      <a:pt x="348574" y="788751"/>
                      <a:pt x="343710" y="812259"/>
                    </a:cubicBezTo>
                    <a:cubicBezTo>
                      <a:pt x="342494" y="817934"/>
                      <a:pt x="340873" y="824013"/>
                      <a:pt x="338846" y="830093"/>
                    </a:cubicBezTo>
                    <a:cubicBezTo>
                      <a:pt x="336820" y="836173"/>
                      <a:pt x="334793" y="841847"/>
                      <a:pt x="331956" y="847927"/>
                    </a:cubicBezTo>
                    <a:cubicBezTo>
                      <a:pt x="326281" y="859681"/>
                      <a:pt x="318986" y="871841"/>
                      <a:pt x="310474" y="883190"/>
                    </a:cubicBezTo>
                    <a:cubicBezTo>
                      <a:pt x="298720" y="898592"/>
                      <a:pt x="283318" y="913184"/>
                      <a:pt x="264673" y="925343"/>
                    </a:cubicBezTo>
                    <a:cubicBezTo>
                      <a:pt x="261835" y="920885"/>
                      <a:pt x="257782" y="914400"/>
                      <a:pt x="254135" y="906293"/>
                    </a:cubicBezTo>
                    <a:cubicBezTo>
                      <a:pt x="250892" y="898187"/>
                      <a:pt x="247649" y="888459"/>
                      <a:pt x="246028" y="877110"/>
                    </a:cubicBezTo>
                    <a:cubicBezTo>
                      <a:pt x="243191" y="854818"/>
                      <a:pt x="246434" y="827661"/>
                      <a:pt x="265078" y="800910"/>
                    </a:cubicBezTo>
                    <a:cubicBezTo>
                      <a:pt x="286560" y="770916"/>
                      <a:pt x="317770" y="753488"/>
                      <a:pt x="340062" y="743760"/>
                    </a:cubicBezTo>
                    <a:close/>
                    <a:moveTo>
                      <a:pt x="18239" y="684178"/>
                    </a:moveTo>
                    <a:cubicBezTo>
                      <a:pt x="30804" y="682962"/>
                      <a:pt x="47017" y="683367"/>
                      <a:pt x="64851" y="688231"/>
                    </a:cubicBezTo>
                    <a:cubicBezTo>
                      <a:pt x="82685" y="693095"/>
                      <a:pt x="100925" y="702012"/>
                      <a:pt x="119164" y="717009"/>
                    </a:cubicBezTo>
                    <a:cubicBezTo>
                      <a:pt x="130107" y="726331"/>
                      <a:pt x="138619" y="736059"/>
                      <a:pt x="145915" y="745381"/>
                    </a:cubicBezTo>
                    <a:cubicBezTo>
                      <a:pt x="149563" y="750245"/>
                      <a:pt x="152400" y="755109"/>
                      <a:pt x="155237" y="759973"/>
                    </a:cubicBezTo>
                    <a:cubicBezTo>
                      <a:pt x="158074" y="764837"/>
                      <a:pt x="160506" y="769295"/>
                      <a:pt x="162533" y="773754"/>
                    </a:cubicBezTo>
                    <a:cubicBezTo>
                      <a:pt x="166586" y="783076"/>
                      <a:pt x="169424" y="791588"/>
                      <a:pt x="171855" y="798883"/>
                    </a:cubicBezTo>
                    <a:cubicBezTo>
                      <a:pt x="173882" y="806179"/>
                      <a:pt x="175098" y="812259"/>
                      <a:pt x="175503" y="816312"/>
                    </a:cubicBezTo>
                    <a:cubicBezTo>
                      <a:pt x="157669" y="820365"/>
                      <a:pt x="140240" y="821176"/>
                      <a:pt x="122812" y="818339"/>
                    </a:cubicBezTo>
                    <a:cubicBezTo>
                      <a:pt x="104167" y="815096"/>
                      <a:pt x="87549" y="807800"/>
                      <a:pt x="72957" y="797668"/>
                    </a:cubicBezTo>
                    <a:cubicBezTo>
                      <a:pt x="57961" y="787535"/>
                      <a:pt x="45801" y="774969"/>
                      <a:pt x="35668" y="761594"/>
                    </a:cubicBezTo>
                    <a:cubicBezTo>
                      <a:pt x="25130" y="748219"/>
                      <a:pt x="17834" y="733627"/>
                      <a:pt x="11754" y="720657"/>
                    </a:cubicBezTo>
                    <a:cubicBezTo>
                      <a:pt x="6080" y="707687"/>
                      <a:pt x="2432" y="695932"/>
                      <a:pt x="0" y="687421"/>
                    </a:cubicBezTo>
                    <a:cubicBezTo>
                      <a:pt x="4053" y="686205"/>
                      <a:pt x="10538" y="684989"/>
                      <a:pt x="18239" y="684178"/>
                    </a:cubicBezTo>
                    <a:close/>
                    <a:moveTo>
                      <a:pt x="317770" y="647294"/>
                    </a:moveTo>
                    <a:cubicBezTo>
                      <a:pt x="319797" y="670397"/>
                      <a:pt x="315339" y="692285"/>
                      <a:pt x="305611" y="713361"/>
                    </a:cubicBezTo>
                    <a:cubicBezTo>
                      <a:pt x="300341" y="723899"/>
                      <a:pt x="294262" y="734032"/>
                      <a:pt x="286155" y="744165"/>
                    </a:cubicBezTo>
                    <a:cubicBezTo>
                      <a:pt x="278049" y="754298"/>
                      <a:pt x="268727" y="763621"/>
                      <a:pt x="257783" y="772132"/>
                    </a:cubicBezTo>
                    <a:cubicBezTo>
                      <a:pt x="243192" y="783887"/>
                      <a:pt x="225357" y="794020"/>
                      <a:pt x="205091" y="801315"/>
                    </a:cubicBezTo>
                    <a:cubicBezTo>
                      <a:pt x="203471" y="796451"/>
                      <a:pt x="201444" y="789561"/>
                      <a:pt x="199823" y="781049"/>
                    </a:cubicBezTo>
                    <a:cubicBezTo>
                      <a:pt x="198606" y="772538"/>
                      <a:pt x="198201" y="762405"/>
                      <a:pt x="199012" y="751866"/>
                    </a:cubicBezTo>
                    <a:cubicBezTo>
                      <a:pt x="200228" y="740923"/>
                      <a:pt x="203471" y="729574"/>
                      <a:pt x="208739" y="718225"/>
                    </a:cubicBezTo>
                    <a:cubicBezTo>
                      <a:pt x="214819" y="706471"/>
                      <a:pt x="222520" y="695122"/>
                      <a:pt x="234275" y="684989"/>
                    </a:cubicBezTo>
                    <a:cubicBezTo>
                      <a:pt x="261431" y="661075"/>
                      <a:pt x="293856" y="651753"/>
                      <a:pt x="317770" y="647294"/>
                    </a:cubicBezTo>
                    <a:close/>
                    <a:moveTo>
                      <a:pt x="318581" y="547181"/>
                    </a:moveTo>
                    <a:cubicBezTo>
                      <a:pt x="315338" y="569879"/>
                      <a:pt x="306016" y="589334"/>
                      <a:pt x="291830" y="607168"/>
                    </a:cubicBezTo>
                    <a:cubicBezTo>
                      <a:pt x="277644" y="624597"/>
                      <a:pt x="257783" y="640404"/>
                      <a:pt x="233464" y="651753"/>
                    </a:cubicBezTo>
                    <a:cubicBezTo>
                      <a:pt x="216846" y="659454"/>
                      <a:pt x="198201" y="664723"/>
                      <a:pt x="177125" y="666750"/>
                    </a:cubicBezTo>
                    <a:cubicBezTo>
                      <a:pt x="176314" y="656617"/>
                      <a:pt x="175908" y="638783"/>
                      <a:pt x="183204" y="618922"/>
                    </a:cubicBezTo>
                    <a:cubicBezTo>
                      <a:pt x="186852" y="609195"/>
                      <a:pt x="192526" y="599062"/>
                      <a:pt x="200228" y="589334"/>
                    </a:cubicBezTo>
                    <a:cubicBezTo>
                      <a:pt x="208334" y="580012"/>
                      <a:pt x="218467" y="571095"/>
                      <a:pt x="231843" y="563799"/>
                    </a:cubicBezTo>
                    <a:cubicBezTo>
                      <a:pt x="262242" y="547586"/>
                      <a:pt x="294667" y="545965"/>
                      <a:pt x="318581" y="547181"/>
                    </a:cubicBezTo>
                    <a:close/>
                    <a:moveTo>
                      <a:pt x="10538" y="506243"/>
                    </a:moveTo>
                    <a:cubicBezTo>
                      <a:pt x="19050" y="506243"/>
                      <a:pt x="36884" y="507459"/>
                      <a:pt x="56744" y="515565"/>
                    </a:cubicBezTo>
                    <a:cubicBezTo>
                      <a:pt x="76605" y="523672"/>
                      <a:pt x="98087" y="537858"/>
                      <a:pt x="115516" y="562177"/>
                    </a:cubicBezTo>
                    <a:cubicBezTo>
                      <a:pt x="131729" y="584470"/>
                      <a:pt x="139024" y="606762"/>
                      <a:pt x="142267" y="625812"/>
                    </a:cubicBezTo>
                    <a:cubicBezTo>
                      <a:pt x="145104" y="644862"/>
                      <a:pt x="145104" y="660670"/>
                      <a:pt x="144293" y="668776"/>
                    </a:cubicBezTo>
                    <a:cubicBezTo>
                      <a:pt x="126865" y="668371"/>
                      <a:pt x="110247" y="664723"/>
                      <a:pt x="94845" y="657832"/>
                    </a:cubicBezTo>
                    <a:cubicBezTo>
                      <a:pt x="61203" y="643241"/>
                      <a:pt x="39721" y="614058"/>
                      <a:pt x="26751" y="584064"/>
                    </a:cubicBezTo>
                    <a:cubicBezTo>
                      <a:pt x="20266" y="569067"/>
                      <a:pt x="16618" y="554071"/>
                      <a:pt x="14186" y="540290"/>
                    </a:cubicBezTo>
                    <a:cubicBezTo>
                      <a:pt x="12159" y="526914"/>
                      <a:pt x="10944" y="514755"/>
                      <a:pt x="10538" y="506243"/>
                    </a:cubicBezTo>
                    <a:close/>
                    <a:moveTo>
                      <a:pt x="304040" y="441190"/>
                    </a:moveTo>
                    <a:cubicBezTo>
                      <a:pt x="318480" y="442406"/>
                      <a:pt x="331552" y="445446"/>
                      <a:pt x="342495" y="448688"/>
                    </a:cubicBezTo>
                    <a:cubicBezTo>
                      <a:pt x="334388" y="469359"/>
                      <a:pt x="321013" y="485977"/>
                      <a:pt x="303584" y="499353"/>
                    </a:cubicBezTo>
                    <a:cubicBezTo>
                      <a:pt x="286155" y="512728"/>
                      <a:pt x="263863" y="522861"/>
                      <a:pt x="238733" y="528130"/>
                    </a:cubicBezTo>
                    <a:cubicBezTo>
                      <a:pt x="221304" y="531373"/>
                      <a:pt x="202660" y="532184"/>
                      <a:pt x="182799" y="528941"/>
                    </a:cubicBezTo>
                    <a:cubicBezTo>
                      <a:pt x="183610" y="524077"/>
                      <a:pt x="184826" y="517592"/>
                      <a:pt x="187258" y="509891"/>
                    </a:cubicBezTo>
                    <a:cubicBezTo>
                      <a:pt x="189690" y="502190"/>
                      <a:pt x="194148" y="494083"/>
                      <a:pt x="199417" y="485572"/>
                    </a:cubicBezTo>
                    <a:cubicBezTo>
                      <a:pt x="205092" y="477060"/>
                      <a:pt x="212793" y="468954"/>
                      <a:pt x="222115" y="461658"/>
                    </a:cubicBezTo>
                    <a:cubicBezTo>
                      <a:pt x="231843" y="454767"/>
                      <a:pt x="243597" y="448688"/>
                      <a:pt x="257378" y="444635"/>
                    </a:cubicBezTo>
                    <a:cubicBezTo>
                      <a:pt x="273793" y="440582"/>
                      <a:pt x="289601" y="439974"/>
                      <a:pt x="304040" y="441190"/>
                    </a:cubicBezTo>
                    <a:close/>
                    <a:moveTo>
                      <a:pt x="305611" y="342089"/>
                    </a:moveTo>
                    <a:cubicBezTo>
                      <a:pt x="338036" y="340873"/>
                      <a:pt x="366409" y="353438"/>
                      <a:pt x="385053" y="363571"/>
                    </a:cubicBezTo>
                    <a:cubicBezTo>
                      <a:pt x="372488" y="380999"/>
                      <a:pt x="357086" y="394780"/>
                      <a:pt x="337226" y="403292"/>
                    </a:cubicBezTo>
                    <a:cubicBezTo>
                      <a:pt x="327903" y="407751"/>
                      <a:pt x="317365" y="411398"/>
                      <a:pt x="305611" y="413425"/>
                    </a:cubicBezTo>
                    <a:cubicBezTo>
                      <a:pt x="294667" y="415857"/>
                      <a:pt x="282508" y="416668"/>
                      <a:pt x="269942" y="416262"/>
                    </a:cubicBezTo>
                    <a:cubicBezTo>
                      <a:pt x="252919" y="415452"/>
                      <a:pt x="235085" y="412209"/>
                      <a:pt x="217251" y="405319"/>
                    </a:cubicBezTo>
                    <a:cubicBezTo>
                      <a:pt x="218872" y="400860"/>
                      <a:pt x="221710" y="394780"/>
                      <a:pt x="225763" y="388295"/>
                    </a:cubicBezTo>
                    <a:cubicBezTo>
                      <a:pt x="229816" y="381810"/>
                      <a:pt x="235085" y="374514"/>
                      <a:pt x="242381" y="368029"/>
                    </a:cubicBezTo>
                    <a:cubicBezTo>
                      <a:pt x="249271" y="361139"/>
                      <a:pt x="258189" y="355059"/>
                      <a:pt x="268727" y="350601"/>
                    </a:cubicBezTo>
                    <a:cubicBezTo>
                      <a:pt x="279265" y="345737"/>
                      <a:pt x="291425" y="342900"/>
                      <a:pt x="305611" y="342089"/>
                    </a:cubicBezTo>
                    <a:close/>
                    <a:moveTo>
                      <a:pt x="63635" y="334388"/>
                    </a:moveTo>
                    <a:cubicBezTo>
                      <a:pt x="67283" y="335199"/>
                      <a:pt x="72957" y="337225"/>
                      <a:pt x="79848" y="339657"/>
                    </a:cubicBezTo>
                    <a:cubicBezTo>
                      <a:pt x="101330" y="348574"/>
                      <a:pt x="132945" y="370462"/>
                      <a:pt x="148752" y="410993"/>
                    </a:cubicBezTo>
                    <a:cubicBezTo>
                      <a:pt x="158885" y="435718"/>
                      <a:pt x="160506" y="458010"/>
                      <a:pt x="158885" y="476655"/>
                    </a:cubicBezTo>
                    <a:cubicBezTo>
                      <a:pt x="158480" y="485977"/>
                      <a:pt x="156859" y="494489"/>
                      <a:pt x="155237" y="501380"/>
                    </a:cubicBezTo>
                    <a:cubicBezTo>
                      <a:pt x="153616" y="508270"/>
                      <a:pt x="151995" y="513945"/>
                      <a:pt x="150779" y="517592"/>
                    </a:cubicBezTo>
                    <a:cubicBezTo>
                      <a:pt x="134566" y="512728"/>
                      <a:pt x="119974" y="505433"/>
                      <a:pt x="107004" y="495300"/>
                    </a:cubicBezTo>
                    <a:cubicBezTo>
                      <a:pt x="79442" y="473413"/>
                      <a:pt x="65662" y="441392"/>
                      <a:pt x="60798" y="410588"/>
                    </a:cubicBezTo>
                    <a:cubicBezTo>
                      <a:pt x="55934" y="379784"/>
                      <a:pt x="59987" y="350601"/>
                      <a:pt x="63635" y="334388"/>
                    </a:cubicBezTo>
                    <a:close/>
                    <a:moveTo>
                      <a:pt x="369651" y="258594"/>
                    </a:moveTo>
                    <a:cubicBezTo>
                      <a:pt x="400455" y="263457"/>
                      <a:pt x="424774" y="280481"/>
                      <a:pt x="440582" y="293856"/>
                    </a:cubicBezTo>
                    <a:cubicBezTo>
                      <a:pt x="425585" y="308448"/>
                      <a:pt x="407751" y="317770"/>
                      <a:pt x="387485" y="322634"/>
                    </a:cubicBezTo>
                    <a:cubicBezTo>
                      <a:pt x="367624" y="327498"/>
                      <a:pt x="344521" y="327498"/>
                      <a:pt x="321013" y="321418"/>
                    </a:cubicBezTo>
                    <a:cubicBezTo>
                      <a:pt x="305205" y="317365"/>
                      <a:pt x="289398" y="310474"/>
                      <a:pt x="273590" y="300342"/>
                    </a:cubicBezTo>
                    <a:cubicBezTo>
                      <a:pt x="276022" y="296288"/>
                      <a:pt x="280075" y="291424"/>
                      <a:pt x="284939" y="286155"/>
                    </a:cubicBezTo>
                    <a:cubicBezTo>
                      <a:pt x="290208" y="280886"/>
                      <a:pt x="297099" y="275212"/>
                      <a:pt x="304800" y="270348"/>
                    </a:cubicBezTo>
                    <a:cubicBezTo>
                      <a:pt x="321013" y="260620"/>
                      <a:pt x="342899" y="254135"/>
                      <a:pt x="369651" y="258594"/>
                    </a:cubicBezTo>
                    <a:close/>
                    <a:moveTo>
                      <a:pt x="149157" y="190905"/>
                    </a:moveTo>
                    <a:cubicBezTo>
                      <a:pt x="156453" y="194553"/>
                      <a:pt x="170639" y="203470"/>
                      <a:pt x="183609" y="218467"/>
                    </a:cubicBezTo>
                    <a:cubicBezTo>
                      <a:pt x="196579" y="233464"/>
                      <a:pt x="207929" y="254135"/>
                      <a:pt x="212387" y="281696"/>
                    </a:cubicBezTo>
                    <a:cubicBezTo>
                      <a:pt x="216440" y="306826"/>
                      <a:pt x="212792" y="328308"/>
                      <a:pt x="207523" y="345737"/>
                    </a:cubicBezTo>
                    <a:cubicBezTo>
                      <a:pt x="201849" y="362760"/>
                      <a:pt x="194958" y="375730"/>
                      <a:pt x="190905" y="382216"/>
                    </a:cubicBezTo>
                    <a:cubicBezTo>
                      <a:pt x="176719" y="374109"/>
                      <a:pt x="164559" y="363976"/>
                      <a:pt x="154832" y="351411"/>
                    </a:cubicBezTo>
                    <a:cubicBezTo>
                      <a:pt x="133755" y="325066"/>
                      <a:pt x="128080" y="291829"/>
                      <a:pt x="130107" y="261836"/>
                    </a:cubicBezTo>
                    <a:cubicBezTo>
                      <a:pt x="131323" y="246839"/>
                      <a:pt x="134566" y="233058"/>
                      <a:pt x="137808" y="220493"/>
                    </a:cubicBezTo>
                    <a:cubicBezTo>
                      <a:pt x="141456" y="208334"/>
                      <a:pt x="145915" y="198201"/>
                      <a:pt x="149157" y="190905"/>
                    </a:cubicBezTo>
                    <a:close/>
                    <a:moveTo>
                      <a:pt x="416263" y="182799"/>
                    </a:moveTo>
                    <a:cubicBezTo>
                      <a:pt x="427206" y="182799"/>
                      <a:pt x="438556" y="184826"/>
                      <a:pt x="450715" y="189284"/>
                    </a:cubicBezTo>
                    <a:cubicBezTo>
                      <a:pt x="477871" y="199822"/>
                      <a:pt x="497732" y="220088"/>
                      <a:pt x="510297" y="235896"/>
                    </a:cubicBezTo>
                    <a:cubicBezTo>
                      <a:pt x="501785" y="241570"/>
                      <a:pt x="492463" y="245218"/>
                      <a:pt x="483141" y="248461"/>
                    </a:cubicBezTo>
                    <a:cubicBezTo>
                      <a:pt x="478277" y="250082"/>
                      <a:pt x="473818" y="250893"/>
                      <a:pt x="468549" y="251703"/>
                    </a:cubicBezTo>
                    <a:cubicBezTo>
                      <a:pt x="463685" y="252514"/>
                      <a:pt x="458822" y="252919"/>
                      <a:pt x="453957" y="253324"/>
                    </a:cubicBezTo>
                    <a:cubicBezTo>
                      <a:pt x="449094" y="253324"/>
                      <a:pt x="443824" y="253324"/>
                      <a:pt x="438556" y="252514"/>
                    </a:cubicBezTo>
                    <a:cubicBezTo>
                      <a:pt x="433286" y="252108"/>
                      <a:pt x="428423" y="251298"/>
                      <a:pt x="423153" y="250082"/>
                    </a:cubicBezTo>
                    <a:cubicBezTo>
                      <a:pt x="412615" y="247650"/>
                      <a:pt x="402077" y="244002"/>
                      <a:pt x="391538" y="238733"/>
                    </a:cubicBezTo>
                    <a:cubicBezTo>
                      <a:pt x="377758" y="231843"/>
                      <a:pt x="363977" y="222115"/>
                      <a:pt x="351412" y="209550"/>
                    </a:cubicBezTo>
                    <a:cubicBezTo>
                      <a:pt x="357492" y="203065"/>
                      <a:pt x="370057" y="193743"/>
                      <a:pt x="387080" y="187663"/>
                    </a:cubicBezTo>
                    <a:cubicBezTo>
                      <a:pt x="395591" y="184826"/>
                      <a:pt x="405724" y="183204"/>
                      <a:pt x="416263" y="182799"/>
                    </a:cubicBezTo>
                    <a:close/>
                    <a:moveTo>
                      <a:pt x="256162" y="79442"/>
                    </a:moveTo>
                    <a:cubicBezTo>
                      <a:pt x="262242" y="84306"/>
                      <a:pt x="273996" y="95655"/>
                      <a:pt x="282913" y="112273"/>
                    </a:cubicBezTo>
                    <a:cubicBezTo>
                      <a:pt x="291830" y="128891"/>
                      <a:pt x="298720" y="151183"/>
                      <a:pt x="297099" y="177529"/>
                    </a:cubicBezTo>
                    <a:cubicBezTo>
                      <a:pt x="296694" y="190094"/>
                      <a:pt x="294262" y="201038"/>
                      <a:pt x="291019" y="210360"/>
                    </a:cubicBezTo>
                    <a:cubicBezTo>
                      <a:pt x="287777" y="220088"/>
                      <a:pt x="284129" y="229005"/>
                      <a:pt x="279670" y="236301"/>
                    </a:cubicBezTo>
                    <a:cubicBezTo>
                      <a:pt x="270348" y="251703"/>
                      <a:pt x="260215" y="262241"/>
                      <a:pt x="255351" y="267510"/>
                    </a:cubicBezTo>
                    <a:cubicBezTo>
                      <a:pt x="244002" y="256972"/>
                      <a:pt x="234275" y="244812"/>
                      <a:pt x="228195" y="231031"/>
                    </a:cubicBezTo>
                    <a:cubicBezTo>
                      <a:pt x="214009" y="201848"/>
                      <a:pt x="215224" y="169423"/>
                      <a:pt x="223736" y="141861"/>
                    </a:cubicBezTo>
                    <a:cubicBezTo>
                      <a:pt x="231843" y="114299"/>
                      <a:pt x="246839" y="91602"/>
                      <a:pt x="256162" y="79442"/>
                    </a:cubicBezTo>
                    <a:close/>
                    <a:moveTo>
                      <a:pt x="371677" y="0"/>
                    </a:moveTo>
                    <a:cubicBezTo>
                      <a:pt x="374109" y="2432"/>
                      <a:pt x="376946" y="6890"/>
                      <a:pt x="380189" y="12160"/>
                    </a:cubicBezTo>
                    <a:cubicBezTo>
                      <a:pt x="391132" y="29994"/>
                      <a:pt x="402076" y="62419"/>
                      <a:pt x="391943" y="100114"/>
                    </a:cubicBezTo>
                    <a:cubicBezTo>
                      <a:pt x="389106" y="111463"/>
                      <a:pt x="385052" y="121596"/>
                      <a:pt x="379784" y="130107"/>
                    </a:cubicBezTo>
                    <a:cubicBezTo>
                      <a:pt x="374920" y="138619"/>
                      <a:pt x="369651" y="146320"/>
                      <a:pt x="363976" y="152400"/>
                    </a:cubicBezTo>
                    <a:cubicBezTo>
                      <a:pt x="353032" y="164560"/>
                      <a:pt x="342089" y="173071"/>
                      <a:pt x="336009" y="176719"/>
                    </a:cubicBezTo>
                    <a:cubicBezTo>
                      <a:pt x="327092" y="164560"/>
                      <a:pt x="321012" y="151589"/>
                      <a:pt x="317364" y="137403"/>
                    </a:cubicBezTo>
                    <a:cubicBezTo>
                      <a:pt x="309663" y="107004"/>
                      <a:pt x="316959" y="77011"/>
                      <a:pt x="329929" y="52691"/>
                    </a:cubicBezTo>
                    <a:cubicBezTo>
                      <a:pt x="342494" y="28372"/>
                      <a:pt x="360733" y="10133"/>
                      <a:pt x="371677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DEB392">
                      <a:alpha val="55000"/>
                    </a:srgbClr>
                  </a:gs>
                  <a:gs pos="75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 w="4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8B6131A1-0E6C-6ABA-5856-CB972CE2750D}"/>
              </a:ext>
            </a:extLst>
          </p:cNvPr>
          <p:cNvGrpSpPr/>
          <p:nvPr/>
        </p:nvGrpSpPr>
        <p:grpSpPr>
          <a:xfrm>
            <a:off x="884913" y="3799222"/>
            <a:ext cx="2748039" cy="1049907"/>
            <a:chOff x="825661" y="2506057"/>
            <a:chExt cx="2748039" cy="1049907"/>
          </a:xfrm>
        </p:grpSpPr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0173071A-B0AC-589D-1371-6D383D517B4E}"/>
                </a:ext>
              </a:extLst>
            </p:cNvPr>
            <p:cNvSpPr txBox="1"/>
            <p:nvPr/>
          </p:nvSpPr>
          <p:spPr>
            <a:xfrm>
              <a:off x="1285154" y="2506057"/>
              <a:ext cx="1829053" cy="739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R" panose="00020600040101010101" pitchFamily="18" charset="-122"/>
                </a:rPr>
                <a:t>省教育教学比赛</a:t>
              </a:r>
              <a:endPara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R" panose="00020600040101010101" pitchFamily="18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B" panose="00020600040101010101" pitchFamily="18" charset="-122"/>
                </a:rPr>
                <a:t>专业组一等奖</a:t>
              </a:r>
            </a:p>
          </p:txBody>
        </p: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EB451602-6E29-29E7-15B8-BD7921E3F465}"/>
                </a:ext>
              </a:extLst>
            </p:cNvPr>
            <p:cNvGrpSpPr/>
            <p:nvPr/>
          </p:nvGrpSpPr>
          <p:grpSpPr>
            <a:xfrm>
              <a:off x="825661" y="2511750"/>
              <a:ext cx="2748039" cy="1044214"/>
              <a:chOff x="825661" y="2511750"/>
              <a:chExt cx="2748039" cy="1044214"/>
            </a:xfrm>
          </p:grpSpPr>
          <p:sp>
            <p:nvSpPr>
              <p:cNvPr id="148" name="任意多边形: 形状 32">
                <a:extLst>
                  <a:ext uri="{FF2B5EF4-FFF2-40B4-BE49-F238E27FC236}">
                    <a16:creationId xmlns:a16="http://schemas.microsoft.com/office/drawing/2014/main" id="{7D58DDEE-2B66-49B7-5281-FC8FD4D4FC65}"/>
                  </a:ext>
                </a:extLst>
              </p:cNvPr>
              <p:cNvSpPr/>
              <p:nvPr/>
            </p:nvSpPr>
            <p:spPr>
              <a:xfrm flipH="1">
                <a:off x="3149845" y="2511750"/>
                <a:ext cx="423855" cy="890544"/>
              </a:xfrm>
              <a:custGeom>
                <a:avLst/>
                <a:gdLst>
                  <a:gd name="connsiteX0" fmla="*/ 533399 w 622276"/>
                  <a:gd name="connsiteY0" fmla="*/ 1191637 h 1307437"/>
                  <a:gd name="connsiteX1" fmla="*/ 570689 w 622276"/>
                  <a:gd name="connsiteY1" fmla="*/ 1192854 h 1307437"/>
                  <a:gd name="connsiteX2" fmla="*/ 618516 w 622276"/>
                  <a:gd name="connsiteY2" fmla="*/ 1204608 h 1307437"/>
                  <a:gd name="connsiteX3" fmla="*/ 589333 w 622276"/>
                  <a:gd name="connsiteY3" fmla="*/ 1257299 h 1307437"/>
                  <a:gd name="connsiteX4" fmla="*/ 481519 w 622276"/>
                  <a:gd name="connsiteY4" fmla="*/ 1306748 h 1307437"/>
                  <a:gd name="connsiteX5" fmla="*/ 387890 w 622276"/>
                  <a:gd name="connsiteY5" fmla="*/ 1294994 h 1307437"/>
                  <a:gd name="connsiteX6" fmla="*/ 396402 w 622276"/>
                  <a:gd name="connsiteY6" fmla="*/ 1275133 h 1307437"/>
                  <a:gd name="connsiteX7" fmla="*/ 428827 w 622276"/>
                  <a:gd name="connsiteY7" fmla="*/ 1233791 h 1307437"/>
                  <a:gd name="connsiteX8" fmla="*/ 489625 w 622276"/>
                  <a:gd name="connsiteY8" fmla="*/ 1199744 h 1307437"/>
                  <a:gd name="connsiteX9" fmla="*/ 533399 w 622276"/>
                  <a:gd name="connsiteY9" fmla="*/ 1191637 h 1307437"/>
                  <a:gd name="connsiteX10" fmla="*/ 347358 w 622276"/>
                  <a:gd name="connsiteY10" fmla="*/ 1113006 h 1307437"/>
                  <a:gd name="connsiteX11" fmla="*/ 390322 w 622276"/>
                  <a:gd name="connsiteY11" fmla="*/ 1116248 h 1307437"/>
                  <a:gd name="connsiteX12" fmla="*/ 408561 w 622276"/>
                  <a:gd name="connsiteY12" fmla="*/ 1121112 h 1307437"/>
                  <a:gd name="connsiteX13" fmla="*/ 424774 w 622276"/>
                  <a:gd name="connsiteY13" fmla="*/ 1126787 h 1307437"/>
                  <a:gd name="connsiteX14" fmla="*/ 450715 w 622276"/>
                  <a:gd name="connsiteY14" fmla="*/ 1140162 h 1307437"/>
                  <a:gd name="connsiteX15" fmla="*/ 466927 w 622276"/>
                  <a:gd name="connsiteY15" fmla="*/ 1150701 h 1307437"/>
                  <a:gd name="connsiteX16" fmla="*/ 425990 w 622276"/>
                  <a:gd name="connsiteY16" fmla="*/ 1192448 h 1307437"/>
                  <a:gd name="connsiteX17" fmla="*/ 312500 w 622276"/>
                  <a:gd name="connsiteY17" fmla="*/ 1211498 h 1307437"/>
                  <a:gd name="connsiteX18" fmla="*/ 227789 w 622276"/>
                  <a:gd name="connsiteY18" fmla="*/ 1176641 h 1307437"/>
                  <a:gd name="connsiteX19" fmla="*/ 240759 w 622276"/>
                  <a:gd name="connsiteY19" fmla="*/ 1160428 h 1307437"/>
                  <a:gd name="connsiteX20" fmla="*/ 347358 w 622276"/>
                  <a:gd name="connsiteY20" fmla="*/ 1113006 h 1307437"/>
                  <a:gd name="connsiteX21" fmla="*/ 239543 w 622276"/>
                  <a:gd name="connsiteY21" fmla="*/ 1001137 h 1307437"/>
                  <a:gd name="connsiteX22" fmla="*/ 309258 w 622276"/>
                  <a:gd name="connsiteY22" fmla="*/ 1032753 h 1307437"/>
                  <a:gd name="connsiteX23" fmla="*/ 330740 w 622276"/>
                  <a:gd name="connsiteY23" fmla="*/ 1051397 h 1307437"/>
                  <a:gd name="connsiteX24" fmla="*/ 342494 w 622276"/>
                  <a:gd name="connsiteY24" fmla="*/ 1065583 h 1307437"/>
                  <a:gd name="connsiteX25" fmla="*/ 294261 w 622276"/>
                  <a:gd name="connsiteY25" fmla="*/ 1094361 h 1307437"/>
                  <a:gd name="connsiteX26" fmla="*/ 265483 w 622276"/>
                  <a:gd name="connsiteY26" fmla="*/ 1100846 h 1307437"/>
                  <a:gd name="connsiteX27" fmla="*/ 237111 w 622276"/>
                  <a:gd name="connsiteY27" fmla="*/ 1100441 h 1307437"/>
                  <a:gd name="connsiteX28" fmla="*/ 183609 w 622276"/>
                  <a:gd name="connsiteY28" fmla="*/ 1085039 h 1307437"/>
                  <a:gd name="connsiteX29" fmla="*/ 140240 w 622276"/>
                  <a:gd name="connsiteY29" fmla="*/ 1058288 h 1307437"/>
                  <a:gd name="connsiteX30" fmla="*/ 112273 w 622276"/>
                  <a:gd name="connsiteY30" fmla="*/ 1032753 h 1307437"/>
                  <a:gd name="connsiteX31" fmla="*/ 128080 w 622276"/>
                  <a:gd name="connsiteY31" fmla="*/ 1020593 h 1307437"/>
                  <a:gd name="connsiteX32" fmla="*/ 239543 w 622276"/>
                  <a:gd name="connsiteY32" fmla="*/ 1001137 h 1307437"/>
                  <a:gd name="connsiteX33" fmla="*/ 540696 w 622276"/>
                  <a:gd name="connsiteY33" fmla="*/ 972360 h 1307437"/>
                  <a:gd name="connsiteX34" fmla="*/ 593793 w 622276"/>
                  <a:gd name="connsiteY34" fmla="*/ 1023025 h 1307437"/>
                  <a:gd name="connsiteX35" fmla="*/ 620949 w 622276"/>
                  <a:gd name="connsiteY35" fmla="*/ 1103684 h 1307437"/>
                  <a:gd name="connsiteX36" fmla="*/ 617707 w 622276"/>
                  <a:gd name="connsiteY36" fmla="*/ 1171777 h 1307437"/>
                  <a:gd name="connsiteX37" fmla="*/ 566636 w 622276"/>
                  <a:gd name="connsiteY37" fmla="*/ 1148269 h 1307437"/>
                  <a:gd name="connsiteX38" fmla="*/ 524078 w 622276"/>
                  <a:gd name="connsiteY38" fmla="*/ 1074095 h 1307437"/>
                  <a:gd name="connsiteX39" fmla="*/ 540696 w 622276"/>
                  <a:gd name="connsiteY39" fmla="*/ 972360 h 1307437"/>
                  <a:gd name="connsiteX40" fmla="*/ 451525 w 622276"/>
                  <a:gd name="connsiteY40" fmla="*/ 910346 h 1307437"/>
                  <a:gd name="connsiteX41" fmla="*/ 488409 w 622276"/>
                  <a:gd name="connsiteY41" fmla="*/ 971549 h 1307437"/>
                  <a:gd name="connsiteX42" fmla="*/ 494894 w 622276"/>
                  <a:gd name="connsiteY42" fmla="*/ 1010460 h 1307437"/>
                  <a:gd name="connsiteX43" fmla="*/ 492867 w 622276"/>
                  <a:gd name="connsiteY43" fmla="*/ 1053829 h 1307437"/>
                  <a:gd name="connsiteX44" fmla="*/ 471791 w 622276"/>
                  <a:gd name="connsiteY44" fmla="*/ 1116653 h 1307437"/>
                  <a:gd name="connsiteX45" fmla="*/ 452335 w 622276"/>
                  <a:gd name="connsiteY45" fmla="*/ 1104494 h 1307437"/>
                  <a:gd name="connsiteX46" fmla="*/ 430043 w 622276"/>
                  <a:gd name="connsiteY46" fmla="*/ 1081391 h 1307437"/>
                  <a:gd name="connsiteX47" fmla="*/ 409777 w 622276"/>
                  <a:gd name="connsiteY47" fmla="*/ 1000732 h 1307437"/>
                  <a:gd name="connsiteX48" fmla="*/ 451525 w 622276"/>
                  <a:gd name="connsiteY48" fmla="*/ 910346 h 1307437"/>
                  <a:gd name="connsiteX49" fmla="*/ 82280 w 622276"/>
                  <a:gd name="connsiteY49" fmla="*/ 852791 h 1307437"/>
                  <a:gd name="connsiteX50" fmla="*/ 161722 w 622276"/>
                  <a:gd name="connsiteY50" fmla="*/ 866977 h 1307437"/>
                  <a:gd name="connsiteX51" fmla="*/ 195769 w 622276"/>
                  <a:gd name="connsiteY51" fmla="*/ 888864 h 1307437"/>
                  <a:gd name="connsiteX52" fmla="*/ 208739 w 622276"/>
                  <a:gd name="connsiteY52" fmla="*/ 901024 h 1307437"/>
                  <a:gd name="connsiteX53" fmla="*/ 219683 w 622276"/>
                  <a:gd name="connsiteY53" fmla="*/ 913183 h 1307437"/>
                  <a:gd name="connsiteX54" fmla="*/ 228195 w 622276"/>
                  <a:gd name="connsiteY54" fmla="*/ 924937 h 1307437"/>
                  <a:gd name="connsiteX55" fmla="*/ 235085 w 622276"/>
                  <a:gd name="connsiteY55" fmla="*/ 935476 h 1307437"/>
                  <a:gd name="connsiteX56" fmla="*/ 243191 w 622276"/>
                  <a:gd name="connsiteY56" fmla="*/ 951689 h 1307437"/>
                  <a:gd name="connsiteX57" fmla="*/ 190905 w 622276"/>
                  <a:gd name="connsiteY57" fmla="*/ 967091 h 1307437"/>
                  <a:gd name="connsiteX58" fmla="*/ 135782 w 622276"/>
                  <a:gd name="connsiteY58" fmla="*/ 959389 h 1307437"/>
                  <a:gd name="connsiteX59" fmla="*/ 89170 w 622276"/>
                  <a:gd name="connsiteY59" fmla="*/ 932638 h 1307437"/>
                  <a:gd name="connsiteX60" fmla="*/ 54718 w 622276"/>
                  <a:gd name="connsiteY60" fmla="*/ 897781 h 1307437"/>
                  <a:gd name="connsiteX61" fmla="*/ 34452 w 622276"/>
                  <a:gd name="connsiteY61" fmla="*/ 867382 h 1307437"/>
                  <a:gd name="connsiteX62" fmla="*/ 82280 w 622276"/>
                  <a:gd name="connsiteY62" fmla="*/ 852791 h 1307437"/>
                  <a:gd name="connsiteX63" fmla="*/ 387890 w 622276"/>
                  <a:gd name="connsiteY63" fmla="*/ 836983 h 1307437"/>
                  <a:gd name="connsiteX64" fmla="*/ 408966 w 622276"/>
                  <a:gd name="connsiteY64" fmla="*/ 904266 h 1307437"/>
                  <a:gd name="connsiteX65" fmla="*/ 408561 w 622276"/>
                  <a:gd name="connsiteY65" fmla="*/ 923316 h 1307437"/>
                  <a:gd name="connsiteX66" fmla="*/ 406129 w 622276"/>
                  <a:gd name="connsiteY66" fmla="*/ 942771 h 1307437"/>
                  <a:gd name="connsiteX67" fmla="*/ 393970 w 622276"/>
                  <a:gd name="connsiteY67" fmla="*/ 983303 h 1307437"/>
                  <a:gd name="connsiteX68" fmla="*/ 359518 w 622276"/>
                  <a:gd name="connsiteY68" fmla="*/ 1037616 h 1307437"/>
                  <a:gd name="connsiteX69" fmla="*/ 344115 w 622276"/>
                  <a:gd name="connsiteY69" fmla="*/ 1021403 h 1307437"/>
                  <a:gd name="connsiteX70" fmla="*/ 328713 w 622276"/>
                  <a:gd name="connsiteY70" fmla="*/ 994652 h 1307437"/>
                  <a:gd name="connsiteX71" fmla="*/ 328308 w 622276"/>
                  <a:gd name="connsiteY71" fmla="*/ 913588 h 1307437"/>
                  <a:gd name="connsiteX72" fmla="*/ 387890 w 622276"/>
                  <a:gd name="connsiteY72" fmla="*/ 836983 h 1307437"/>
                  <a:gd name="connsiteX73" fmla="*/ 340062 w 622276"/>
                  <a:gd name="connsiteY73" fmla="*/ 743760 h 1307437"/>
                  <a:gd name="connsiteX74" fmla="*/ 343710 w 622276"/>
                  <a:gd name="connsiteY74" fmla="*/ 812259 h 1307437"/>
                  <a:gd name="connsiteX75" fmla="*/ 338846 w 622276"/>
                  <a:gd name="connsiteY75" fmla="*/ 830093 h 1307437"/>
                  <a:gd name="connsiteX76" fmla="*/ 331956 w 622276"/>
                  <a:gd name="connsiteY76" fmla="*/ 847927 h 1307437"/>
                  <a:gd name="connsiteX77" fmla="*/ 310474 w 622276"/>
                  <a:gd name="connsiteY77" fmla="*/ 883190 h 1307437"/>
                  <a:gd name="connsiteX78" fmla="*/ 264673 w 622276"/>
                  <a:gd name="connsiteY78" fmla="*/ 925343 h 1307437"/>
                  <a:gd name="connsiteX79" fmla="*/ 254135 w 622276"/>
                  <a:gd name="connsiteY79" fmla="*/ 906293 h 1307437"/>
                  <a:gd name="connsiteX80" fmla="*/ 246028 w 622276"/>
                  <a:gd name="connsiteY80" fmla="*/ 877110 h 1307437"/>
                  <a:gd name="connsiteX81" fmla="*/ 265078 w 622276"/>
                  <a:gd name="connsiteY81" fmla="*/ 800910 h 1307437"/>
                  <a:gd name="connsiteX82" fmla="*/ 340062 w 622276"/>
                  <a:gd name="connsiteY82" fmla="*/ 743760 h 1307437"/>
                  <a:gd name="connsiteX83" fmla="*/ 18239 w 622276"/>
                  <a:gd name="connsiteY83" fmla="*/ 684178 h 1307437"/>
                  <a:gd name="connsiteX84" fmla="*/ 64851 w 622276"/>
                  <a:gd name="connsiteY84" fmla="*/ 688231 h 1307437"/>
                  <a:gd name="connsiteX85" fmla="*/ 119164 w 622276"/>
                  <a:gd name="connsiteY85" fmla="*/ 717009 h 1307437"/>
                  <a:gd name="connsiteX86" fmla="*/ 145915 w 622276"/>
                  <a:gd name="connsiteY86" fmla="*/ 745381 h 1307437"/>
                  <a:gd name="connsiteX87" fmla="*/ 155237 w 622276"/>
                  <a:gd name="connsiteY87" fmla="*/ 759973 h 1307437"/>
                  <a:gd name="connsiteX88" fmla="*/ 162533 w 622276"/>
                  <a:gd name="connsiteY88" fmla="*/ 773754 h 1307437"/>
                  <a:gd name="connsiteX89" fmla="*/ 171855 w 622276"/>
                  <a:gd name="connsiteY89" fmla="*/ 798883 h 1307437"/>
                  <a:gd name="connsiteX90" fmla="*/ 175503 w 622276"/>
                  <a:gd name="connsiteY90" fmla="*/ 816312 h 1307437"/>
                  <a:gd name="connsiteX91" fmla="*/ 122812 w 622276"/>
                  <a:gd name="connsiteY91" fmla="*/ 818339 h 1307437"/>
                  <a:gd name="connsiteX92" fmla="*/ 72957 w 622276"/>
                  <a:gd name="connsiteY92" fmla="*/ 797668 h 1307437"/>
                  <a:gd name="connsiteX93" fmla="*/ 35668 w 622276"/>
                  <a:gd name="connsiteY93" fmla="*/ 761594 h 1307437"/>
                  <a:gd name="connsiteX94" fmla="*/ 11754 w 622276"/>
                  <a:gd name="connsiteY94" fmla="*/ 720657 h 1307437"/>
                  <a:gd name="connsiteX95" fmla="*/ 0 w 622276"/>
                  <a:gd name="connsiteY95" fmla="*/ 687421 h 1307437"/>
                  <a:gd name="connsiteX96" fmla="*/ 18239 w 622276"/>
                  <a:gd name="connsiteY96" fmla="*/ 684178 h 1307437"/>
                  <a:gd name="connsiteX97" fmla="*/ 317770 w 622276"/>
                  <a:gd name="connsiteY97" fmla="*/ 647294 h 1307437"/>
                  <a:gd name="connsiteX98" fmla="*/ 305611 w 622276"/>
                  <a:gd name="connsiteY98" fmla="*/ 713361 h 1307437"/>
                  <a:gd name="connsiteX99" fmla="*/ 286155 w 622276"/>
                  <a:gd name="connsiteY99" fmla="*/ 744165 h 1307437"/>
                  <a:gd name="connsiteX100" fmla="*/ 257783 w 622276"/>
                  <a:gd name="connsiteY100" fmla="*/ 772132 h 1307437"/>
                  <a:gd name="connsiteX101" fmla="*/ 205091 w 622276"/>
                  <a:gd name="connsiteY101" fmla="*/ 801315 h 1307437"/>
                  <a:gd name="connsiteX102" fmla="*/ 199823 w 622276"/>
                  <a:gd name="connsiteY102" fmla="*/ 781049 h 1307437"/>
                  <a:gd name="connsiteX103" fmla="*/ 199012 w 622276"/>
                  <a:gd name="connsiteY103" fmla="*/ 751866 h 1307437"/>
                  <a:gd name="connsiteX104" fmla="*/ 208739 w 622276"/>
                  <a:gd name="connsiteY104" fmla="*/ 718225 h 1307437"/>
                  <a:gd name="connsiteX105" fmla="*/ 234275 w 622276"/>
                  <a:gd name="connsiteY105" fmla="*/ 684989 h 1307437"/>
                  <a:gd name="connsiteX106" fmla="*/ 317770 w 622276"/>
                  <a:gd name="connsiteY106" fmla="*/ 647294 h 1307437"/>
                  <a:gd name="connsiteX107" fmla="*/ 318581 w 622276"/>
                  <a:gd name="connsiteY107" fmla="*/ 547181 h 1307437"/>
                  <a:gd name="connsiteX108" fmla="*/ 291830 w 622276"/>
                  <a:gd name="connsiteY108" fmla="*/ 607168 h 1307437"/>
                  <a:gd name="connsiteX109" fmla="*/ 233464 w 622276"/>
                  <a:gd name="connsiteY109" fmla="*/ 651753 h 1307437"/>
                  <a:gd name="connsiteX110" fmla="*/ 177125 w 622276"/>
                  <a:gd name="connsiteY110" fmla="*/ 666750 h 1307437"/>
                  <a:gd name="connsiteX111" fmla="*/ 183204 w 622276"/>
                  <a:gd name="connsiteY111" fmla="*/ 618922 h 1307437"/>
                  <a:gd name="connsiteX112" fmla="*/ 200228 w 622276"/>
                  <a:gd name="connsiteY112" fmla="*/ 589334 h 1307437"/>
                  <a:gd name="connsiteX113" fmla="*/ 231843 w 622276"/>
                  <a:gd name="connsiteY113" fmla="*/ 563799 h 1307437"/>
                  <a:gd name="connsiteX114" fmla="*/ 318581 w 622276"/>
                  <a:gd name="connsiteY114" fmla="*/ 547181 h 1307437"/>
                  <a:gd name="connsiteX115" fmla="*/ 10538 w 622276"/>
                  <a:gd name="connsiteY115" fmla="*/ 506243 h 1307437"/>
                  <a:gd name="connsiteX116" fmla="*/ 56744 w 622276"/>
                  <a:gd name="connsiteY116" fmla="*/ 515565 h 1307437"/>
                  <a:gd name="connsiteX117" fmla="*/ 115516 w 622276"/>
                  <a:gd name="connsiteY117" fmla="*/ 562177 h 1307437"/>
                  <a:gd name="connsiteX118" fmla="*/ 142267 w 622276"/>
                  <a:gd name="connsiteY118" fmla="*/ 625812 h 1307437"/>
                  <a:gd name="connsiteX119" fmla="*/ 144293 w 622276"/>
                  <a:gd name="connsiteY119" fmla="*/ 668776 h 1307437"/>
                  <a:gd name="connsiteX120" fmla="*/ 94845 w 622276"/>
                  <a:gd name="connsiteY120" fmla="*/ 657832 h 1307437"/>
                  <a:gd name="connsiteX121" fmla="*/ 26751 w 622276"/>
                  <a:gd name="connsiteY121" fmla="*/ 584064 h 1307437"/>
                  <a:gd name="connsiteX122" fmla="*/ 14186 w 622276"/>
                  <a:gd name="connsiteY122" fmla="*/ 540290 h 1307437"/>
                  <a:gd name="connsiteX123" fmla="*/ 10538 w 622276"/>
                  <a:gd name="connsiteY123" fmla="*/ 506243 h 1307437"/>
                  <a:gd name="connsiteX124" fmla="*/ 304040 w 622276"/>
                  <a:gd name="connsiteY124" fmla="*/ 441190 h 1307437"/>
                  <a:gd name="connsiteX125" fmla="*/ 342495 w 622276"/>
                  <a:gd name="connsiteY125" fmla="*/ 448688 h 1307437"/>
                  <a:gd name="connsiteX126" fmla="*/ 303584 w 622276"/>
                  <a:gd name="connsiteY126" fmla="*/ 499353 h 1307437"/>
                  <a:gd name="connsiteX127" fmla="*/ 238733 w 622276"/>
                  <a:gd name="connsiteY127" fmla="*/ 528130 h 1307437"/>
                  <a:gd name="connsiteX128" fmla="*/ 182799 w 622276"/>
                  <a:gd name="connsiteY128" fmla="*/ 528941 h 1307437"/>
                  <a:gd name="connsiteX129" fmla="*/ 187258 w 622276"/>
                  <a:gd name="connsiteY129" fmla="*/ 509891 h 1307437"/>
                  <a:gd name="connsiteX130" fmla="*/ 199417 w 622276"/>
                  <a:gd name="connsiteY130" fmla="*/ 485572 h 1307437"/>
                  <a:gd name="connsiteX131" fmla="*/ 222115 w 622276"/>
                  <a:gd name="connsiteY131" fmla="*/ 461658 h 1307437"/>
                  <a:gd name="connsiteX132" fmla="*/ 257378 w 622276"/>
                  <a:gd name="connsiteY132" fmla="*/ 444635 h 1307437"/>
                  <a:gd name="connsiteX133" fmla="*/ 304040 w 622276"/>
                  <a:gd name="connsiteY133" fmla="*/ 441190 h 1307437"/>
                  <a:gd name="connsiteX134" fmla="*/ 305611 w 622276"/>
                  <a:gd name="connsiteY134" fmla="*/ 342089 h 1307437"/>
                  <a:gd name="connsiteX135" fmla="*/ 385053 w 622276"/>
                  <a:gd name="connsiteY135" fmla="*/ 363571 h 1307437"/>
                  <a:gd name="connsiteX136" fmla="*/ 337226 w 622276"/>
                  <a:gd name="connsiteY136" fmla="*/ 403292 h 1307437"/>
                  <a:gd name="connsiteX137" fmla="*/ 305611 w 622276"/>
                  <a:gd name="connsiteY137" fmla="*/ 413425 h 1307437"/>
                  <a:gd name="connsiteX138" fmla="*/ 269942 w 622276"/>
                  <a:gd name="connsiteY138" fmla="*/ 416262 h 1307437"/>
                  <a:gd name="connsiteX139" fmla="*/ 217251 w 622276"/>
                  <a:gd name="connsiteY139" fmla="*/ 405319 h 1307437"/>
                  <a:gd name="connsiteX140" fmla="*/ 225763 w 622276"/>
                  <a:gd name="connsiteY140" fmla="*/ 388295 h 1307437"/>
                  <a:gd name="connsiteX141" fmla="*/ 242381 w 622276"/>
                  <a:gd name="connsiteY141" fmla="*/ 368029 h 1307437"/>
                  <a:gd name="connsiteX142" fmla="*/ 268727 w 622276"/>
                  <a:gd name="connsiteY142" fmla="*/ 350601 h 1307437"/>
                  <a:gd name="connsiteX143" fmla="*/ 305611 w 622276"/>
                  <a:gd name="connsiteY143" fmla="*/ 342089 h 1307437"/>
                  <a:gd name="connsiteX144" fmla="*/ 63635 w 622276"/>
                  <a:gd name="connsiteY144" fmla="*/ 334388 h 1307437"/>
                  <a:gd name="connsiteX145" fmla="*/ 79848 w 622276"/>
                  <a:gd name="connsiteY145" fmla="*/ 339657 h 1307437"/>
                  <a:gd name="connsiteX146" fmla="*/ 148752 w 622276"/>
                  <a:gd name="connsiteY146" fmla="*/ 410993 h 1307437"/>
                  <a:gd name="connsiteX147" fmla="*/ 158885 w 622276"/>
                  <a:gd name="connsiteY147" fmla="*/ 476655 h 1307437"/>
                  <a:gd name="connsiteX148" fmla="*/ 155237 w 622276"/>
                  <a:gd name="connsiteY148" fmla="*/ 501380 h 1307437"/>
                  <a:gd name="connsiteX149" fmla="*/ 150779 w 622276"/>
                  <a:gd name="connsiteY149" fmla="*/ 517592 h 1307437"/>
                  <a:gd name="connsiteX150" fmla="*/ 107004 w 622276"/>
                  <a:gd name="connsiteY150" fmla="*/ 495300 h 1307437"/>
                  <a:gd name="connsiteX151" fmla="*/ 60798 w 622276"/>
                  <a:gd name="connsiteY151" fmla="*/ 410588 h 1307437"/>
                  <a:gd name="connsiteX152" fmla="*/ 63635 w 622276"/>
                  <a:gd name="connsiteY152" fmla="*/ 334388 h 1307437"/>
                  <a:gd name="connsiteX153" fmla="*/ 369651 w 622276"/>
                  <a:gd name="connsiteY153" fmla="*/ 258594 h 1307437"/>
                  <a:gd name="connsiteX154" fmla="*/ 440582 w 622276"/>
                  <a:gd name="connsiteY154" fmla="*/ 293856 h 1307437"/>
                  <a:gd name="connsiteX155" fmla="*/ 387485 w 622276"/>
                  <a:gd name="connsiteY155" fmla="*/ 322634 h 1307437"/>
                  <a:gd name="connsiteX156" fmla="*/ 321013 w 622276"/>
                  <a:gd name="connsiteY156" fmla="*/ 321418 h 1307437"/>
                  <a:gd name="connsiteX157" fmla="*/ 273590 w 622276"/>
                  <a:gd name="connsiteY157" fmla="*/ 300342 h 1307437"/>
                  <a:gd name="connsiteX158" fmla="*/ 284939 w 622276"/>
                  <a:gd name="connsiteY158" fmla="*/ 286155 h 1307437"/>
                  <a:gd name="connsiteX159" fmla="*/ 304800 w 622276"/>
                  <a:gd name="connsiteY159" fmla="*/ 270348 h 1307437"/>
                  <a:gd name="connsiteX160" fmla="*/ 369651 w 622276"/>
                  <a:gd name="connsiteY160" fmla="*/ 258594 h 1307437"/>
                  <a:gd name="connsiteX161" fmla="*/ 149157 w 622276"/>
                  <a:gd name="connsiteY161" fmla="*/ 190905 h 1307437"/>
                  <a:gd name="connsiteX162" fmla="*/ 183609 w 622276"/>
                  <a:gd name="connsiteY162" fmla="*/ 218467 h 1307437"/>
                  <a:gd name="connsiteX163" fmla="*/ 212387 w 622276"/>
                  <a:gd name="connsiteY163" fmla="*/ 281696 h 1307437"/>
                  <a:gd name="connsiteX164" fmla="*/ 207523 w 622276"/>
                  <a:gd name="connsiteY164" fmla="*/ 345737 h 1307437"/>
                  <a:gd name="connsiteX165" fmla="*/ 190905 w 622276"/>
                  <a:gd name="connsiteY165" fmla="*/ 382216 h 1307437"/>
                  <a:gd name="connsiteX166" fmla="*/ 154832 w 622276"/>
                  <a:gd name="connsiteY166" fmla="*/ 351411 h 1307437"/>
                  <a:gd name="connsiteX167" fmla="*/ 130107 w 622276"/>
                  <a:gd name="connsiteY167" fmla="*/ 261836 h 1307437"/>
                  <a:gd name="connsiteX168" fmla="*/ 137808 w 622276"/>
                  <a:gd name="connsiteY168" fmla="*/ 220493 h 1307437"/>
                  <a:gd name="connsiteX169" fmla="*/ 149157 w 622276"/>
                  <a:gd name="connsiteY169" fmla="*/ 190905 h 1307437"/>
                  <a:gd name="connsiteX170" fmla="*/ 416263 w 622276"/>
                  <a:gd name="connsiteY170" fmla="*/ 182799 h 1307437"/>
                  <a:gd name="connsiteX171" fmla="*/ 450715 w 622276"/>
                  <a:gd name="connsiteY171" fmla="*/ 189284 h 1307437"/>
                  <a:gd name="connsiteX172" fmla="*/ 510297 w 622276"/>
                  <a:gd name="connsiteY172" fmla="*/ 235896 h 1307437"/>
                  <a:gd name="connsiteX173" fmla="*/ 483141 w 622276"/>
                  <a:gd name="connsiteY173" fmla="*/ 248461 h 1307437"/>
                  <a:gd name="connsiteX174" fmla="*/ 468549 w 622276"/>
                  <a:gd name="connsiteY174" fmla="*/ 251703 h 1307437"/>
                  <a:gd name="connsiteX175" fmla="*/ 453957 w 622276"/>
                  <a:gd name="connsiteY175" fmla="*/ 253324 h 1307437"/>
                  <a:gd name="connsiteX176" fmla="*/ 438556 w 622276"/>
                  <a:gd name="connsiteY176" fmla="*/ 252514 h 1307437"/>
                  <a:gd name="connsiteX177" fmla="*/ 423153 w 622276"/>
                  <a:gd name="connsiteY177" fmla="*/ 250082 h 1307437"/>
                  <a:gd name="connsiteX178" fmla="*/ 391538 w 622276"/>
                  <a:gd name="connsiteY178" fmla="*/ 238733 h 1307437"/>
                  <a:gd name="connsiteX179" fmla="*/ 351412 w 622276"/>
                  <a:gd name="connsiteY179" fmla="*/ 209550 h 1307437"/>
                  <a:gd name="connsiteX180" fmla="*/ 387080 w 622276"/>
                  <a:gd name="connsiteY180" fmla="*/ 187663 h 1307437"/>
                  <a:gd name="connsiteX181" fmla="*/ 416263 w 622276"/>
                  <a:gd name="connsiteY181" fmla="*/ 182799 h 1307437"/>
                  <a:gd name="connsiteX182" fmla="*/ 256162 w 622276"/>
                  <a:gd name="connsiteY182" fmla="*/ 79442 h 1307437"/>
                  <a:gd name="connsiteX183" fmla="*/ 282913 w 622276"/>
                  <a:gd name="connsiteY183" fmla="*/ 112273 h 1307437"/>
                  <a:gd name="connsiteX184" fmla="*/ 297099 w 622276"/>
                  <a:gd name="connsiteY184" fmla="*/ 177529 h 1307437"/>
                  <a:gd name="connsiteX185" fmla="*/ 291019 w 622276"/>
                  <a:gd name="connsiteY185" fmla="*/ 210360 h 1307437"/>
                  <a:gd name="connsiteX186" fmla="*/ 279670 w 622276"/>
                  <a:gd name="connsiteY186" fmla="*/ 236301 h 1307437"/>
                  <a:gd name="connsiteX187" fmla="*/ 255351 w 622276"/>
                  <a:gd name="connsiteY187" fmla="*/ 267510 h 1307437"/>
                  <a:gd name="connsiteX188" fmla="*/ 228195 w 622276"/>
                  <a:gd name="connsiteY188" fmla="*/ 231031 h 1307437"/>
                  <a:gd name="connsiteX189" fmla="*/ 223736 w 622276"/>
                  <a:gd name="connsiteY189" fmla="*/ 141861 h 1307437"/>
                  <a:gd name="connsiteX190" fmla="*/ 256162 w 622276"/>
                  <a:gd name="connsiteY190" fmla="*/ 79442 h 1307437"/>
                  <a:gd name="connsiteX191" fmla="*/ 371677 w 622276"/>
                  <a:gd name="connsiteY191" fmla="*/ 0 h 1307437"/>
                  <a:gd name="connsiteX192" fmla="*/ 380189 w 622276"/>
                  <a:gd name="connsiteY192" fmla="*/ 12160 h 1307437"/>
                  <a:gd name="connsiteX193" fmla="*/ 391943 w 622276"/>
                  <a:gd name="connsiteY193" fmla="*/ 100114 h 1307437"/>
                  <a:gd name="connsiteX194" fmla="*/ 379784 w 622276"/>
                  <a:gd name="connsiteY194" fmla="*/ 130107 h 1307437"/>
                  <a:gd name="connsiteX195" fmla="*/ 363976 w 622276"/>
                  <a:gd name="connsiteY195" fmla="*/ 152400 h 1307437"/>
                  <a:gd name="connsiteX196" fmla="*/ 336009 w 622276"/>
                  <a:gd name="connsiteY196" fmla="*/ 176719 h 1307437"/>
                  <a:gd name="connsiteX197" fmla="*/ 317364 w 622276"/>
                  <a:gd name="connsiteY197" fmla="*/ 137403 h 1307437"/>
                  <a:gd name="connsiteX198" fmla="*/ 329929 w 622276"/>
                  <a:gd name="connsiteY198" fmla="*/ 52691 h 1307437"/>
                  <a:gd name="connsiteX199" fmla="*/ 371677 w 622276"/>
                  <a:gd name="connsiteY199" fmla="*/ 0 h 130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622276" h="1307437">
                    <a:moveTo>
                      <a:pt x="533399" y="1191637"/>
                    </a:moveTo>
                    <a:cubicBezTo>
                      <a:pt x="547180" y="1190422"/>
                      <a:pt x="559340" y="1191232"/>
                      <a:pt x="570689" y="1192854"/>
                    </a:cubicBezTo>
                    <a:cubicBezTo>
                      <a:pt x="592981" y="1195285"/>
                      <a:pt x="610410" y="1200960"/>
                      <a:pt x="618516" y="1204608"/>
                    </a:cubicBezTo>
                    <a:cubicBezTo>
                      <a:pt x="612031" y="1224063"/>
                      <a:pt x="602303" y="1241897"/>
                      <a:pt x="589333" y="1257299"/>
                    </a:cubicBezTo>
                    <a:cubicBezTo>
                      <a:pt x="561366" y="1289725"/>
                      <a:pt x="520429" y="1304316"/>
                      <a:pt x="481519" y="1306748"/>
                    </a:cubicBezTo>
                    <a:cubicBezTo>
                      <a:pt x="442608" y="1309991"/>
                      <a:pt x="406940" y="1301074"/>
                      <a:pt x="387890" y="1294994"/>
                    </a:cubicBezTo>
                    <a:cubicBezTo>
                      <a:pt x="389106" y="1290535"/>
                      <a:pt x="391943" y="1283645"/>
                      <a:pt x="396402" y="1275133"/>
                    </a:cubicBezTo>
                    <a:cubicBezTo>
                      <a:pt x="402887" y="1262568"/>
                      <a:pt x="413425" y="1247572"/>
                      <a:pt x="428827" y="1233791"/>
                    </a:cubicBezTo>
                    <a:cubicBezTo>
                      <a:pt x="444229" y="1220010"/>
                      <a:pt x="464090" y="1207850"/>
                      <a:pt x="489625" y="1199744"/>
                    </a:cubicBezTo>
                    <a:cubicBezTo>
                      <a:pt x="505027" y="1195285"/>
                      <a:pt x="520024" y="1192043"/>
                      <a:pt x="533399" y="1191637"/>
                    </a:cubicBezTo>
                    <a:close/>
                    <a:moveTo>
                      <a:pt x="347358" y="1113006"/>
                    </a:moveTo>
                    <a:cubicBezTo>
                      <a:pt x="363165" y="1112195"/>
                      <a:pt x="377351" y="1113817"/>
                      <a:pt x="390322" y="1116248"/>
                    </a:cubicBezTo>
                    <a:cubicBezTo>
                      <a:pt x="396807" y="1117464"/>
                      <a:pt x="402887" y="1119086"/>
                      <a:pt x="408561" y="1121112"/>
                    </a:cubicBezTo>
                    <a:cubicBezTo>
                      <a:pt x="414236" y="1122733"/>
                      <a:pt x="419910" y="1124760"/>
                      <a:pt x="424774" y="1126787"/>
                    </a:cubicBezTo>
                    <a:cubicBezTo>
                      <a:pt x="434907" y="1131245"/>
                      <a:pt x="443824" y="1135704"/>
                      <a:pt x="450715" y="1140162"/>
                    </a:cubicBezTo>
                    <a:cubicBezTo>
                      <a:pt x="458010" y="1144621"/>
                      <a:pt x="463279" y="1148269"/>
                      <a:pt x="466927" y="1150701"/>
                    </a:cubicBezTo>
                    <a:cubicBezTo>
                      <a:pt x="455983" y="1167319"/>
                      <a:pt x="442202" y="1181505"/>
                      <a:pt x="425990" y="1192448"/>
                    </a:cubicBezTo>
                    <a:cubicBezTo>
                      <a:pt x="391538" y="1215552"/>
                      <a:pt x="349385" y="1218794"/>
                      <a:pt x="312500" y="1211498"/>
                    </a:cubicBezTo>
                    <a:cubicBezTo>
                      <a:pt x="275616" y="1204203"/>
                      <a:pt x="244002" y="1187584"/>
                      <a:pt x="227789" y="1176641"/>
                    </a:cubicBezTo>
                    <a:cubicBezTo>
                      <a:pt x="230221" y="1172993"/>
                      <a:pt x="234679" y="1166913"/>
                      <a:pt x="240759" y="1160428"/>
                    </a:cubicBezTo>
                    <a:cubicBezTo>
                      <a:pt x="258998" y="1140162"/>
                      <a:pt x="295477" y="1115032"/>
                      <a:pt x="347358" y="1113006"/>
                    </a:cubicBezTo>
                    <a:close/>
                    <a:moveTo>
                      <a:pt x="239543" y="1001137"/>
                    </a:moveTo>
                    <a:cubicBezTo>
                      <a:pt x="269537" y="1007217"/>
                      <a:pt x="291829" y="1020187"/>
                      <a:pt x="309258" y="1032753"/>
                    </a:cubicBezTo>
                    <a:cubicBezTo>
                      <a:pt x="317770" y="1039238"/>
                      <a:pt x="324660" y="1045723"/>
                      <a:pt x="330740" y="1051397"/>
                    </a:cubicBezTo>
                    <a:cubicBezTo>
                      <a:pt x="335604" y="1057072"/>
                      <a:pt x="339657" y="1062341"/>
                      <a:pt x="342494" y="1065583"/>
                    </a:cubicBezTo>
                    <a:cubicBezTo>
                      <a:pt x="327903" y="1078554"/>
                      <a:pt x="312095" y="1088281"/>
                      <a:pt x="294261" y="1094361"/>
                    </a:cubicBezTo>
                    <a:cubicBezTo>
                      <a:pt x="284939" y="1097604"/>
                      <a:pt x="275211" y="1099630"/>
                      <a:pt x="265483" y="1100846"/>
                    </a:cubicBezTo>
                    <a:cubicBezTo>
                      <a:pt x="255756" y="1101657"/>
                      <a:pt x="246434" y="1101657"/>
                      <a:pt x="237111" y="1100441"/>
                    </a:cubicBezTo>
                    <a:cubicBezTo>
                      <a:pt x="218061" y="1098414"/>
                      <a:pt x="200227" y="1092740"/>
                      <a:pt x="183609" y="1085039"/>
                    </a:cubicBezTo>
                    <a:cubicBezTo>
                      <a:pt x="167396" y="1077338"/>
                      <a:pt x="152399" y="1067610"/>
                      <a:pt x="140240" y="1058288"/>
                    </a:cubicBezTo>
                    <a:cubicBezTo>
                      <a:pt x="128486" y="1048560"/>
                      <a:pt x="118758" y="1039643"/>
                      <a:pt x="112273" y="1032753"/>
                    </a:cubicBezTo>
                    <a:cubicBezTo>
                      <a:pt x="115515" y="1029915"/>
                      <a:pt x="120785" y="1025051"/>
                      <a:pt x="128080" y="1020593"/>
                    </a:cubicBezTo>
                    <a:cubicBezTo>
                      <a:pt x="150373" y="1005596"/>
                      <a:pt x="190499" y="990599"/>
                      <a:pt x="239543" y="1001137"/>
                    </a:cubicBezTo>
                    <a:close/>
                    <a:moveTo>
                      <a:pt x="540696" y="972360"/>
                    </a:moveTo>
                    <a:cubicBezTo>
                      <a:pt x="562988" y="984114"/>
                      <a:pt x="580012" y="1001138"/>
                      <a:pt x="593793" y="1023025"/>
                    </a:cubicBezTo>
                    <a:cubicBezTo>
                      <a:pt x="607574" y="1044912"/>
                      <a:pt x="617301" y="1072068"/>
                      <a:pt x="620949" y="1103684"/>
                    </a:cubicBezTo>
                    <a:cubicBezTo>
                      <a:pt x="623381" y="1124760"/>
                      <a:pt x="622570" y="1147863"/>
                      <a:pt x="617707" y="1171777"/>
                    </a:cubicBezTo>
                    <a:cubicBezTo>
                      <a:pt x="606357" y="1169750"/>
                      <a:pt x="586091" y="1163671"/>
                      <a:pt x="566636" y="1148269"/>
                    </a:cubicBezTo>
                    <a:cubicBezTo>
                      <a:pt x="547181" y="1133677"/>
                      <a:pt x="529347" y="1108953"/>
                      <a:pt x="524078" y="1074095"/>
                    </a:cubicBezTo>
                    <a:cubicBezTo>
                      <a:pt x="517998" y="1033969"/>
                      <a:pt x="529753" y="997490"/>
                      <a:pt x="540696" y="972360"/>
                    </a:cubicBezTo>
                    <a:close/>
                    <a:moveTo>
                      <a:pt x="451525" y="910346"/>
                    </a:moveTo>
                    <a:cubicBezTo>
                      <a:pt x="469359" y="927369"/>
                      <a:pt x="481519" y="947230"/>
                      <a:pt x="488409" y="971549"/>
                    </a:cubicBezTo>
                    <a:cubicBezTo>
                      <a:pt x="492057" y="983709"/>
                      <a:pt x="494083" y="996679"/>
                      <a:pt x="494894" y="1010460"/>
                    </a:cubicBezTo>
                    <a:cubicBezTo>
                      <a:pt x="495705" y="1024241"/>
                      <a:pt x="494894" y="1038832"/>
                      <a:pt x="492867" y="1053829"/>
                    </a:cubicBezTo>
                    <a:cubicBezTo>
                      <a:pt x="489625" y="1074500"/>
                      <a:pt x="482734" y="1095577"/>
                      <a:pt x="471791" y="1116653"/>
                    </a:cubicBezTo>
                    <a:cubicBezTo>
                      <a:pt x="466927" y="1114221"/>
                      <a:pt x="460037" y="1110168"/>
                      <a:pt x="452335" y="1104494"/>
                    </a:cubicBezTo>
                    <a:cubicBezTo>
                      <a:pt x="445040" y="1098414"/>
                      <a:pt x="437339" y="1091118"/>
                      <a:pt x="430043" y="1081391"/>
                    </a:cubicBezTo>
                    <a:cubicBezTo>
                      <a:pt x="416262" y="1061935"/>
                      <a:pt x="405318" y="1034779"/>
                      <a:pt x="409777" y="1000732"/>
                    </a:cubicBezTo>
                    <a:cubicBezTo>
                      <a:pt x="414236" y="962227"/>
                      <a:pt x="434907" y="931017"/>
                      <a:pt x="451525" y="910346"/>
                    </a:cubicBezTo>
                    <a:close/>
                    <a:moveTo>
                      <a:pt x="82280" y="852791"/>
                    </a:moveTo>
                    <a:cubicBezTo>
                      <a:pt x="105383" y="850359"/>
                      <a:pt x="132540" y="853196"/>
                      <a:pt x="161722" y="866977"/>
                    </a:cubicBezTo>
                    <a:cubicBezTo>
                      <a:pt x="175098" y="873462"/>
                      <a:pt x="186041" y="880758"/>
                      <a:pt x="195769" y="888864"/>
                    </a:cubicBezTo>
                    <a:cubicBezTo>
                      <a:pt x="200633" y="892917"/>
                      <a:pt x="204686" y="896970"/>
                      <a:pt x="208739" y="901024"/>
                    </a:cubicBezTo>
                    <a:cubicBezTo>
                      <a:pt x="212792" y="905077"/>
                      <a:pt x="216440" y="909130"/>
                      <a:pt x="219683" y="913183"/>
                    </a:cubicBezTo>
                    <a:cubicBezTo>
                      <a:pt x="222925" y="917236"/>
                      <a:pt x="225763" y="921290"/>
                      <a:pt x="228195" y="924937"/>
                    </a:cubicBezTo>
                    <a:cubicBezTo>
                      <a:pt x="231032" y="928585"/>
                      <a:pt x="233058" y="932233"/>
                      <a:pt x="235085" y="935476"/>
                    </a:cubicBezTo>
                    <a:cubicBezTo>
                      <a:pt x="239138" y="941961"/>
                      <a:pt x="241570" y="947635"/>
                      <a:pt x="243191" y="951689"/>
                    </a:cubicBezTo>
                    <a:cubicBezTo>
                      <a:pt x="226573" y="960200"/>
                      <a:pt x="209144" y="965469"/>
                      <a:pt x="190905" y="967091"/>
                    </a:cubicBezTo>
                    <a:cubicBezTo>
                      <a:pt x="171450" y="968712"/>
                      <a:pt x="152805" y="965875"/>
                      <a:pt x="135782" y="959389"/>
                    </a:cubicBezTo>
                    <a:cubicBezTo>
                      <a:pt x="118353" y="953310"/>
                      <a:pt x="102951" y="943582"/>
                      <a:pt x="89170" y="932638"/>
                    </a:cubicBezTo>
                    <a:cubicBezTo>
                      <a:pt x="75389" y="921695"/>
                      <a:pt x="64446" y="909130"/>
                      <a:pt x="54718" y="897781"/>
                    </a:cubicBezTo>
                    <a:cubicBezTo>
                      <a:pt x="45801" y="886027"/>
                      <a:pt x="38910" y="875083"/>
                      <a:pt x="34452" y="867382"/>
                    </a:cubicBezTo>
                    <a:cubicBezTo>
                      <a:pt x="42153" y="862924"/>
                      <a:pt x="59582" y="855222"/>
                      <a:pt x="82280" y="852791"/>
                    </a:cubicBezTo>
                    <a:close/>
                    <a:moveTo>
                      <a:pt x="387890" y="836983"/>
                    </a:moveTo>
                    <a:cubicBezTo>
                      <a:pt x="400860" y="857654"/>
                      <a:pt x="407750" y="879542"/>
                      <a:pt x="408966" y="904266"/>
                    </a:cubicBezTo>
                    <a:cubicBezTo>
                      <a:pt x="409372" y="910346"/>
                      <a:pt x="408966" y="916831"/>
                      <a:pt x="408561" y="923316"/>
                    </a:cubicBezTo>
                    <a:cubicBezTo>
                      <a:pt x="408156" y="929801"/>
                      <a:pt x="407345" y="936286"/>
                      <a:pt x="406129" y="942771"/>
                    </a:cubicBezTo>
                    <a:cubicBezTo>
                      <a:pt x="403697" y="956147"/>
                      <a:pt x="399644" y="969522"/>
                      <a:pt x="393970" y="983303"/>
                    </a:cubicBezTo>
                    <a:cubicBezTo>
                      <a:pt x="385863" y="1001948"/>
                      <a:pt x="374514" y="1020187"/>
                      <a:pt x="359518" y="1037616"/>
                    </a:cubicBezTo>
                    <a:cubicBezTo>
                      <a:pt x="355465" y="1033968"/>
                      <a:pt x="349790" y="1028699"/>
                      <a:pt x="344115" y="1021403"/>
                    </a:cubicBezTo>
                    <a:cubicBezTo>
                      <a:pt x="338441" y="1014108"/>
                      <a:pt x="333172" y="1005190"/>
                      <a:pt x="328713" y="994652"/>
                    </a:cubicBezTo>
                    <a:cubicBezTo>
                      <a:pt x="320201" y="973170"/>
                      <a:pt x="316553" y="945203"/>
                      <a:pt x="328308" y="913588"/>
                    </a:cubicBezTo>
                    <a:cubicBezTo>
                      <a:pt x="341278" y="877920"/>
                      <a:pt x="368029" y="852791"/>
                      <a:pt x="387890" y="836983"/>
                    </a:cubicBezTo>
                    <a:close/>
                    <a:moveTo>
                      <a:pt x="340062" y="743760"/>
                    </a:moveTo>
                    <a:cubicBezTo>
                      <a:pt x="347358" y="766053"/>
                      <a:pt x="348574" y="788751"/>
                      <a:pt x="343710" y="812259"/>
                    </a:cubicBezTo>
                    <a:cubicBezTo>
                      <a:pt x="342494" y="817934"/>
                      <a:pt x="340873" y="824013"/>
                      <a:pt x="338846" y="830093"/>
                    </a:cubicBezTo>
                    <a:cubicBezTo>
                      <a:pt x="336820" y="836173"/>
                      <a:pt x="334793" y="841847"/>
                      <a:pt x="331956" y="847927"/>
                    </a:cubicBezTo>
                    <a:cubicBezTo>
                      <a:pt x="326281" y="859681"/>
                      <a:pt x="318986" y="871841"/>
                      <a:pt x="310474" y="883190"/>
                    </a:cubicBezTo>
                    <a:cubicBezTo>
                      <a:pt x="298720" y="898592"/>
                      <a:pt x="283318" y="913184"/>
                      <a:pt x="264673" y="925343"/>
                    </a:cubicBezTo>
                    <a:cubicBezTo>
                      <a:pt x="261835" y="920885"/>
                      <a:pt x="257782" y="914400"/>
                      <a:pt x="254135" y="906293"/>
                    </a:cubicBezTo>
                    <a:cubicBezTo>
                      <a:pt x="250892" y="898187"/>
                      <a:pt x="247649" y="888459"/>
                      <a:pt x="246028" y="877110"/>
                    </a:cubicBezTo>
                    <a:cubicBezTo>
                      <a:pt x="243191" y="854818"/>
                      <a:pt x="246434" y="827661"/>
                      <a:pt x="265078" y="800910"/>
                    </a:cubicBezTo>
                    <a:cubicBezTo>
                      <a:pt x="286560" y="770916"/>
                      <a:pt x="317770" y="753488"/>
                      <a:pt x="340062" y="743760"/>
                    </a:cubicBezTo>
                    <a:close/>
                    <a:moveTo>
                      <a:pt x="18239" y="684178"/>
                    </a:moveTo>
                    <a:cubicBezTo>
                      <a:pt x="30804" y="682962"/>
                      <a:pt x="47017" y="683367"/>
                      <a:pt x="64851" y="688231"/>
                    </a:cubicBezTo>
                    <a:cubicBezTo>
                      <a:pt x="82685" y="693095"/>
                      <a:pt x="100925" y="702012"/>
                      <a:pt x="119164" y="717009"/>
                    </a:cubicBezTo>
                    <a:cubicBezTo>
                      <a:pt x="130107" y="726331"/>
                      <a:pt x="138619" y="736059"/>
                      <a:pt x="145915" y="745381"/>
                    </a:cubicBezTo>
                    <a:cubicBezTo>
                      <a:pt x="149563" y="750245"/>
                      <a:pt x="152400" y="755109"/>
                      <a:pt x="155237" y="759973"/>
                    </a:cubicBezTo>
                    <a:cubicBezTo>
                      <a:pt x="158074" y="764837"/>
                      <a:pt x="160506" y="769295"/>
                      <a:pt x="162533" y="773754"/>
                    </a:cubicBezTo>
                    <a:cubicBezTo>
                      <a:pt x="166586" y="783076"/>
                      <a:pt x="169424" y="791588"/>
                      <a:pt x="171855" y="798883"/>
                    </a:cubicBezTo>
                    <a:cubicBezTo>
                      <a:pt x="173882" y="806179"/>
                      <a:pt x="175098" y="812259"/>
                      <a:pt x="175503" y="816312"/>
                    </a:cubicBezTo>
                    <a:cubicBezTo>
                      <a:pt x="157669" y="820365"/>
                      <a:pt x="140240" y="821176"/>
                      <a:pt x="122812" y="818339"/>
                    </a:cubicBezTo>
                    <a:cubicBezTo>
                      <a:pt x="104167" y="815096"/>
                      <a:pt x="87549" y="807800"/>
                      <a:pt x="72957" y="797668"/>
                    </a:cubicBezTo>
                    <a:cubicBezTo>
                      <a:pt x="57961" y="787535"/>
                      <a:pt x="45801" y="774969"/>
                      <a:pt x="35668" y="761594"/>
                    </a:cubicBezTo>
                    <a:cubicBezTo>
                      <a:pt x="25130" y="748219"/>
                      <a:pt x="17834" y="733627"/>
                      <a:pt x="11754" y="720657"/>
                    </a:cubicBezTo>
                    <a:cubicBezTo>
                      <a:pt x="6080" y="707687"/>
                      <a:pt x="2432" y="695932"/>
                      <a:pt x="0" y="687421"/>
                    </a:cubicBezTo>
                    <a:cubicBezTo>
                      <a:pt x="4053" y="686205"/>
                      <a:pt x="10538" y="684989"/>
                      <a:pt x="18239" y="684178"/>
                    </a:cubicBezTo>
                    <a:close/>
                    <a:moveTo>
                      <a:pt x="317770" y="647294"/>
                    </a:moveTo>
                    <a:cubicBezTo>
                      <a:pt x="319797" y="670397"/>
                      <a:pt x="315339" y="692285"/>
                      <a:pt x="305611" y="713361"/>
                    </a:cubicBezTo>
                    <a:cubicBezTo>
                      <a:pt x="300341" y="723899"/>
                      <a:pt x="294262" y="734032"/>
                      <a:pt x="286155" y="744165"/>
                    </a:cubicBezTo>
                    <a:cubicBezTo>
                      <a:pt x="278049" y="754298"/>
                      <a:pt x="268727" y="763621"/>
                      <a:pt x="257783" y="772132"/>
                    </a:cubicBezTo>
                    <a:cubicBezTo>
                      <a:pt x="243192" y="783887"/>
                      <a:pt x="225357" y="794020"/>
                      <a:pt x="205091" y="801315"/>
                    </a:cubicBezTo>
                    <a:cubicBezTo>
                      <a:pt x="203471" y="796451"/>
                      <a:pt x="201444" y="789561"/>
                      <a:pt x="199823" y="781049"/>
                    </a:cubicBezTo>
                    <a:cubicBezTo>
                      <a:pt x="198606" y="772538"/>
                      <a:pt x="198201" y="762405"/>
                      <a:pt x="199012" y="751866"/>
                    </a:cubicBezTo>
                    <a:cubicBezTo>
                      <a:pt x="200228" y="740923"/>
                      <a:pt x="203471" y="729574"/>
                      <a:pt x="208739" y="718225"/>
                    </a:cubicBezTo>
                    <a:cubicBezTo>
                      <a:pt x="214819" y="706471"/>
                      <a:pt x="222520" y="695122"/>
                      <a:pt x="234275" y="684989"/>
                    </a:cubicBezTo>
                    <a:cubicBezTo>
                      <a:pt x="261431" y="661075"/>
                      <a:pt x="293856" y="651753"/>
                      <a:pt x="317770" y="647294"/>
                    </a:cubicBezTo>
                    <a:close/>
                    <a:moveTo>
                      <a:pt x="318581" y="547181"/>
                    </a:moveTo>
                    <a:cubicBezTo>
                      <a:pt x="315338" y="569879"/>
                      <a:pt x="306016" y="589334"/>
                      <a:pt x="291830" y="607168"/>
                    </a:cubicBezTo>
                    <a:cubicBezTo>
                      <a:pt x="277644" y="624597"/>
                      <a:pt x="257783" y="640404"/>
                      <a:pt x="233464" y="651753"/>
                    </a:cubicBezTo>
                    <a:cubicBezTo>
                      <a:pt x="216846" y="659454"/>
                      <a:pt x="198201" y="664723"/>
                      <a:pt x="177125" y="666750"/>
                    </a:cubicBezTo>
                    <a:cubicBezTo>
                      <a:pt x="176314" y="656617"/>
                      <a:pt x="175908" y="638783"/>
                      <a:pt x="183204" y="618922"/>
                    </a:cubicBezTo>
                    <a:cubicBezTo>
                      <a:pt x="186852" y="609195"/>
                      <a:pt x="192526" y="599062"/>
                      <a:pt x="200228" y="589334"/>
                    </a:cubicBezTo>
                    <a:cubicBezTo>
                      <a:pt x="208334" y="580012"/>
                      <a:pt x="218467" y="571095"/>
                      <a:pt x="231843" y="563799"/>
                    </a:cubicBezTo>
                    <a:cubicBezTo>
                      <a:pt x="262242" y="547586"/>
                      <a:pt x="294667" y="545965"/>
                      <a:pt x="318581" y="547181"/>
                    </a:cubicBezTo>
                    <a:close/>
                    <a:moveTo>
                      <a:pt x="10538" y="506243"/>
                    </a:moveTo>
                    <a:cubicBezTo>
                      <a:pt x="19050" y="506243"/>
                      <a:pt x="36884" y="507459"/>
                      <a:pt x="56744" y="515565"/>
                    </a:cubicBezTo>
                    <a:cubicBezTo>
                      <a:pt x="76605" y="523672"/>
                      <a:pt x="98087" y="537858"/>
                      <a:pt x="115516" y="562177"/>
                    </a:cubicBezTo>
                    <a:cubicBezTo>
                      <a:pt x="131729" y="584470"/>
                      <a:pt x="139024" y="606762"/>
                      <a:pt x="142267" y="625812"/>
                    </a:cubicBezTo>
                    <a:cubicBezTo>
                      <a:pt x="145104" y="644862"/>
                      <a:pt x="145104" y="660670"/>
                      <a:pt x="144293" y="668776"/>
                    </a:cubicBezTo>
                    <a:cubicBezTo>
                      <a:pt x="126865" y="668371"/>
                      <a:pt x="110247" y="664723"/>
                      <a:pt x="94845" y="657832"/>
                    </a:cubicBezTo>
                    <a:cubicBezTo>
                      <a:pt x="61203" y="643241"/>
                      <a:pt x="39721" y="614058"/>
                      <a:pt x="26751" y="584064"/>
                    </a:cubicBezTo>
                    <a:cubicBezTo>
                      <a:pt x="20266" y="569067"/>
                      <a:pt x="16618" y="554071"/>
                      <a:pt x="14186" y="540290"/>
                    </a:cubicBezTo>
                    <a:cubicBezTo>
                      <a:pt x="12159" y="526914"/>
                      <a:pt x="10944" y="514755"/>
                      <a:pt x="10538" y="506243"/>
                    </a:cubicBezTo>
                    <a:close/>
                    <a:moveTo>
                      <a:pt x="304040" y="441190"/>
                    </a:moveTo>
                    <a:cubicBezTo>
                      <a:pt x="318480" y="442406"/>
                      <a:pt x="331552" y="445446"/>
                      <a:pt x="342495" y="448688"/>
                    </a:cubicBezTo>
                    <a:cubicBezTo>
                      <a:pt x="334388" y="469359"/>
                      <a:pt x="321013" y="485977"/>
                      <a:pt x="303584" y="499353"/>
                    </a:cubicBezTo>
                    <a:cubicBezTo>
                      <a:pt x="286155" y="512728"/>
                      <a:pt x="263863" y="522861"/>
                      <a:pt x="238733" y="528130"/>
                    </a:cubicBezTo>
                    <a:cubicBezTo>
                      <a:pt x="221304" y="531373"/>
                      <a:pt x="202660" y="532184"/>
                      <a:pt x="182799" y="528941"/>
                    </a:cubicBezTo>
                    <a:cubicBezTo>
                      <a:pt x="183610" y="524077"/>
                      <a:pt x="184826" y="517592"/>
                      <a:pt x="187258" y="509891"/>
                    </a:cubicBezTo>
                    <a:cubicBezTo>
                      <a:pt x="189690" y="502190"/>
                      <a:pt x="194148" y="494083"/>
                      <a:pt x="199417" y="485572"/>
                    </a:cubicBezTo>
                    <a:cubicBezTo>
                      <a:pt x="205092" y="477060"/>
                      <a:pt x="212793" y="468954"/>
                      <a:pt x="222115" y="461658"/>
                    </a:cubicBezTo>
                    <a:cubicBezTo>
                      <a:pt x="231843" y="454767"/>
                      <a:pt x="243597" y="448688"/>
                      <a:pt x="257378" y="444635"/>
                    </a:cubicBezTo>
                    <a:cubicBezTo>
                      <a:pt x="273793" y="440582"/>
                      <a:pt x="289601" y="439974"/>
                      <a:pt x="304040" y="441190"/>
                    </a:cubicBezTo>
                    <a:close/>
                    <a:moveTo>
                      <a:pt x="305611" y="342089"/>
                    </a:moveTo>
                    <a:cubicBezTo>
                      <a:pt x="338036" y="340873"/>
                      <a:pt x="366409" y="353438"/>
                      <a:pt x="385053" y="363571"/>
                    </a:cubicBezTo>
                    <a:cubicBezTo>
                      <a:pt x="372488" y="380999"/>
                      <a:pt x="357086" y="394780"/>
                      <a:pt x="337226" y="403292"/>
                    </a:cubicBezTo>
                    <a:cubicBezTo>
                      <a:pt x="327903" y="407751"/>
                      <a:pt x="317365" y="411398"/>
                      <a:pt x="305611" y="413425"/>
                    </a:cubicBezTo>
                    <a:cubicBezTo>
                      <a:pt x="294667" y="415857"/>
                      <a:pt x="282508" y="416668"/>
                      <a:pt x="269942" y="416262"/>
                    </a:cubicBezTo>
                    <a:cubicBezTo>
                      <a:pt x="252919" y="415452"/>
                      <a:pt x="235085" y="412209"/>
                      <a:pt x="217251" y="405319"/>
                    </a:cubicBezTo>
                    <a:cubicBezTo>
                      <a:pt x="218872" y="400860"/>
                      <a:pt x="221710" y="394780"/>
                      <a:pt x="225763" y="388295"/>
                    </a:cubicBezTo>
                    <a:cubicBezTo>
                      <a:pt x="229816" y="381810"/>
                      <a:pt x="235085" y="374514"/>
                      <a:pt x="242381" y="368029"/>
                    </a:cubicBezTo>
                    <a:cubicBezTo>
                      <a:pt x="249271" y="361139"/>
                      <a:pt x="258189" y="355059"/>
                      <a:pt x="268727" y="350601"/>
                    </a:cubicBezTo>
                    <a:cubicBezTo>
                      <a:pt x="279265" y="345737"/>
                      <a:pt x="291425" y="342900"/>
                      <a:pt x="305611" y="342089"/>
                    </a:cubicBezTo>
                    <a:close/>
                    <a:moveTo>
                      <a:pt x="63635" y="334388"/>
                    </a:moveTo>
                    <a:cubicBezTo>
                      <a:pt x="67283" y="335199"/>
                      <a:pt x="72957" y="337225"/>
                      <a:pt x="79848" y="339657"/>
                    </a:cubicBezTo>
                    <a:cubicBezTo>
                      <a:pt x="101330" y="348574"/>
                      <a:pt x="132945" y="370462"/>
                      <a:pt x="148752" y="410993"/>
                    </a:cubicBezTo>
                    <a:cubicBezTo>
                      <a:pt x="158885" y="435718"/>
                      <a:pt x="160506" y="458010"/>
                      <a:pt x="158885" y="476655"/>
                    </a:cubicBezTo>
                    <a:cubicBezTo>
                      <a:pt x="158480" y="485977"/>
                      <a:pt x="156859" y="494489"/>
                      <a:pt x="155237" y="501380"/>
                    </a:cubicBezTo>
                    <a:cubicBezTo>
                      <a:pt x="153616" y="508270"/>
                      <a:pt x="151995" y="513945"/>
                      <a:pt x="150779" y="517592"/>
                    </a:cubicBezTo>
                    <a:cubicBezTo>
                      <a:pt x="134566" y="512728"/>
                      <a:pt x="119974" y="505433"/>
                      <a:pt x="107004" y="495300"/>
                    </a:cubicBezTo>
                    <a:cubicBezTo>
                      <a:pt x="79442" y="473413"/>
                      <a:pt x="65662" y="441392"/>
                      <a:pt x="60798" y="410588"/>
                    </a:cubicBezTo>
                    <a:cubicBezTo>
                      <a:pt x="55934" y="379784"/>
                      <a:pt x="59987" y="350601"/>
                      <a:pt x="63635" y="334388"/>
                    </a:cubicBezTo>
                    <a:close/>
                    <a:moveTo>
                      <a:pt x="369651" y="258594"/>
                    </a:moveTo>
                    <a:cubicBezTo>
                      <a:pt x="400455" y="263457"/>
                      <a:pt x="424774" y="280481"/>
                      <a:pt x="440582" y="293856"/>
                    </a:cubicBezTo>
                    <a:cubicBezTo>
                      <a:pt x="425585" y="308448"/>
                      <a:pt x="407751" y="317770"/>
                      <a:pt x="387485" y="322634"/>
                    </a:cubicBezTo>
                    <a:cubicBezTo>
                      <a:pt x="367624" y="327498"/>
                      <a:pt x="344521" y="327498"/>
                      <a:pt x="321013" y="321418"/>
                    </a:cubicBezTo>
                    <a:cubicBezTo>
                      <a:pt x="305205" y="317365"/>
                      <a:pt x="289398" y="310474"/>
                      <a:pt x="273590" y="300342"/>
                    </a:cubicBezTo>
                    <a:cubicBezTo>
                      <a:pt x="276022" y="296288"/>
                      <a:pt x="280075" y="291424"/>
                      <a:pt x="284939" y="286155"/>
                    </a:cubicBezTo>
                    <a:cubicBezTo>
                      <a:pt x="290208" y="280886"/>
                      <a:pt x="297099" y="275212"/>
                      <a:pt x="304800" y="270348"/>
                    </a:cubicBezTo>
                    <a:cubicBezTo>
                      <a:pt x="321013" y="260620"/>
                      <a:pt x="342899" y="254135"/>
                      <a:pt x="369651" y="258594"/>
                    </a:cubicBezTo>
                    <a:close/>
                    <a:moveTo>
                      <a:pt x="149157" y="190905"/>
                    </a:moveTo>
                    <a:cubicBezTo>
                      <a:pt x="156453" y="194553"/>
                      <a:pt x="170639" y="203470"/>
                      <a:pt x="183609" y="218467"/>
                    </a:cubicBezTo>
                    <a:cubicBezTo>
                      <a:pt x="196579" y="233464"/>
                      <a:pt x="207929" y="254135"/>
                      <a:pt x="212387" y="281696"/>
                    </a:cubicBezTo>
                    <a:cubicBezTo>
                      <a:pt x="216440" y="306826"/>
                      <a:pt x="212792" y="328308"/>
                      <a:pt x="207523" y="345737"/>
                    </a:cubicBezTo>
                    <a:cubicBezTo>
                      <a:pt x="201849" y="362760"/>
                      <a:pt x="194958" y="375730"/>
                      <a:pt x="190905" y="382216"/>
                    </a:cubicBezTo>
                    <a:cubicBezTo>
                      <a:pt x="176719" y="374109"/>
                      <a:pt x="164559" y="363976"/>
                      <a:pt x="154832" y="351411"/>
                    </a:cubicBezTo>
                    <a:cubicBezTo>
                      <a:pt x="133755" y="325066"/>
                      <a:pt x="128080" y="291829"/>
                      <a:pt x="130107" y="261836"/>
                    </a:cubicBezTo>
                    <a:cubicBezTo>
                      <a:pt x="131323" y="246839"/>
                      <a:pt x="134566" y="233058"/>
                      <a:pt x="137808" y="220493"/>
                    </a:cubicBezTo>
                    <a:cubicBezTo>
                      <a:pt x="141456" y="208334"/>
                      <a:pt x="145915" y="198201"/>
                      <a:pt x="149157" y="190905"/>
                    </a:cubicBezTo>
                    <a:close/>
                    <a:moveTo>
                      <a:pt x="416263" y="182799"/>
                    </a:moveTo>
                    <a:cubicBezTo>
                      <a:pt x="427206" y="182799"/>
                      <a:pt x="438556" y="184826"/>
                      <a:pt x="450715" y="189284"/>
                    </a:cubicBezTo>
                    <a:cubicBezTo>
                      <a:pt x="477871" y="199822"/>
                      <a:pt x="497732" y="220088"/>
                      <a:pt x="510297" y="235896"/>
                    </a:cubicBezTo>
                    <a:cubicBezTo>
                      <a:pt x="501785" y="241570"/>
                      <a:pt x="492463" y="245218"/>
                      <a:pt x="483141" y="248461"/>
                    </a:cubicBezTo>
                    <a:cubicBezTo>
                      <a:pt x="478277" y="250082"/>
                      <a:pt x="473818" y="250893"/>
                      <a:pt x="468549" y="251703"/>
                    </a:cubicBezTo>
                    <a:cubicBezTo>
                      <a:pt x="463685" y="252514"/>
                      <a:pt x="458822" y="252919"/>
                      <a:pt x="453957" y="253324"/>
                    </a:cubicBezTo>
                    <a:cubicBezTo>
                      <a:pt x="449094" y="253324"/>
                      <a:pt x="443824" y="253324"/>
                      <a:pt x="438556" y="252514"/>
                    </a:cubicBezTo>
                    <a:cubicBezTo>
                      <a:pt x="433286" y="252108"/>
                      <a:pt x="428423" y="251298"/>
                      <a:pt x="423153" y="250082"/>
                    </a:cubicBezTo>
                    <a:cubicBezTo>
                      <a:pt x="412615" y="247650"/>
                      <a:pt x="402077" y="244002"/>
                      <a:pt x="391538" y="238733"/>
                    </a:cubicBezTo>
                    <a:cubicBezTo>
                      <a:pt x="377758" y="231843"/>
                      <a:pt x="363977" y="222115"/>
                      <a:pt x="351412" y="209550"/>
                    </a:cubicBezTo>
                    <a:cubicBezTo>
                      <a:pt x="357492" y="203065"/>
                      <a:pt x="370057" y="193743"/>
                      <a:pt x="387080" y="187663"/>
                    </a:cubicBezTo>
                    <a:cubicBezTo>
                      <a:pt x="395591" y="184826"/>
                      <a:pt x="405724" y="183204"/>
                      <a:pt x="416263" y="182799"/>
                    </a:cubicBezTo>
                    <a:close/>
                    <a:moveTo>
                      <a:pt x="256162" y="79442"/>
                    </a:moveTo>
                    <a:cubicBezTo>
                      <a:pt x="262242" y="84306"/>
                      <a:pt x="273996" y="95655"/>
                      <a:pt x="282913" y="112273"/>
                    </a:cubicBezTo>
                    <a:cubicBezTo>
                      <a:pt x="291830" y="128891"/>
                      <a:pt x="298720" y="151183"/>
                      <a:pt x="297099" y="177529"/>
                    </a:cubicBezTo>
                    <a:cubicBezTo>
                      <a:pt x="296694" y="190094"/>
                      <a:pt x="294262" y="201038"/>
                      <a:pt x="291019" y="210360"/>
                    </a:cubicBezTo>
                    <a:cubicBezTo>
                      <a:pt x="287777" y="220088"/>
                      <a:pt x="284129" y="229005"/>
                      <a:pt x="279670" y="236301"/>
                    </a:cubicBezTo>
                    <a:cubicBezTo>
                      <a:pt x="270348" y="251703"/>
                      <a:pt x="260215" y="262241"/>
                      <a:pt x="255351" y="267510"/>
                    </a:cubicBezTo>
                    <a:cubicBezTo>
                      <a:pt x="244002" y="256972"/>
                      <a:pt x="234275" y="244812"/>
                      <a:pt x="228195" y="231031"/>
                    </a:cubicBezTo>
                    <a:cubicBezTo>
                      <a:pt x="214009" y="201848"/>
                      <a:pt x="215224" y="169423"/>
                      <a:pt x="223736" y="141861"/>
                    </a:cubicBezTo>
                    <a:cubicBezTo>
                      <a:pt x="231843" y="114299"/>
                      <a:pt x="246839" y="91602"/>
                      <a:pt x="256162" y="79442"/>
                    </a:cubicBezTo>
                    <a:close/>
                    <a:moveTo>
                      <a:pt x="371677" y="0"/>
                    </a:moveTo>
                    <a:cubicBezTo>
                      <a:pt x="374109" y="2432"/>
                      <a:pt x="376946" y="6890"/>
                      <a:pt x="380189" y="12160"/>
                    </a:cubicBezTo>
                    <a:cubicBezTo>
                      <a:pt x="391132" y="29994"/>
                      <a:pt x="402076" y="62419"/>
                      <a:pt x="391943" y="100114"/>
                    </a:cubicBezTo>
                    <a:cubicBezTo>
                      <a:pt x="389106" y="111463"/>
                      <a:pt x="385052" y="121596"/>
                      <a:pt x="379784" y="130107"/>
                    </a:cubicBezTo>
                    <a:cubicBezTo>
                      <a:pt x="374920" y="138619"/>
                      <a:pt x="369651" y="146320"/>
                      <a:pt x="363976" y="152400"/>
                    </a:cubicBezTo>
                    <a:cubicBezTo>
                      <a:pt x="353032" y="164560"/>
                      <a:pt x="342089" y="173071"/>
                      <a:pt x="336009" y="176719"/>
                    </a:cubicBezTo>
                    <a:cubicBezTo>
                      <a:pt x="327092" y="164560"/>
                      <a:pt x="321012" y="151589"/>
                      <a:pt x="317364" y="137403"/>
                    </a:cubicBezTo>
                    <a:cubicBezTo>
                      <a:pt x="309663" y="107004"/>
                      <a:pt x="316959" y="77011"/>
                      <a:pt x="329929" y="52691"/>
                    </a:cubicBezTo>
                    <a:cubicBezTo>
                      <a:pt x="342494" y="28372"/>
                      <a:pt x="360733" y="10133"/>
                      <a:pt x="371677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DEB392">
                      <a:alpha val="55000"/>
                    </a:srgbClr>
                  </a:gs>
                  <a:gs pos="75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 w="4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49" name="五角星 18">
                <a:extLst>
                  <a:ext uri="{FF2B5EF4-FFF2-40B4-BE49-F238E27FC236}">
                    <a16:creationId xmlns:a16="http://schemas.microsoft.com/office/drawing/2014/main" id="{2831329F-1A65-02B9-56CF-11A844147649}"/>
                  </a:ext>
                </a:extLst>
              </p:cNvPr>
              <p:cNvSpPr/>
              <p:nvPr/>
            </p:nvSpPr>
            <p:spPr>
              <a:xfrm>
                <a:off x="2020077" y="3323845"/>
                <a:ext cx="238856" cy="232119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50" name="五角星 21">
                <a:extLst>
                  <a:ext uri="{FF2B5EF4-FFF2-40B4-BE49-F238E27FC236}">
                    <a16:creationId xmlns:a16="http://schemas.microsoft.com/office/drawing/2014/main" id="{8AF7EECF-B2A7-A405-74AB-F7D944D38337}"/>
                  </a:ext>
                </a:extLst>
              </p:cNvPr>
              <p:cNvSpPr/>
              <p:nvPr/>
            </p:nvSpPr>
            <p:spPr>
              <a:xfrm>
                <a:off x="1792208" y="3323845"/>
                <a:ext cx="170003" cy="160445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51" name="五角星 22">
                <a:extLst>
                  <a:ext uri="{FF2B5EF4-FFF2-40B4-BE49-F238E27FC236}">
                    <a16:creationId xmlns:a16="http://schemas.microsoft.com/office/drawing/2014/main" id="{8A47229A-B03E-2985-5FDF-8A851668FE52}"/>
                  </a:ext>
                </a:extLst>
              </p:cNvPr>
              <p:cNvSpPr/>
              <p:nvPr/>
            </p:nvSpPr>
            <p:spPr>
              <a:xfrm>
                <a:off x="2316799" y="3323846"/>
                <a:ext cx="170003" cy="160445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52" name="任意多边形: 形状 32">
                <a:extLst>
                  <a:ext uri="{FF2B5EF4-FFF2-40B4-BE49-F238E27FC236}">
                    <a16:creationId xmlns:a16="http://schemas.microsoft.com/office/drawing/2014/main" id="{EAD644CF-DDDC-1845-B779-AE2836368FFF}"/>
                  </a:ext>
                </a:extLst>
              </p:cNvPr>
              <p:cNvSpPr/>
              <p:nvPr/>
            </p:nvSpPr>
            <p:spPr>
              <a:xfrm>
                <a:off x="825661" y="2511750"/>
                <a:ext cx="423855" cy="890544"/>
              </a:xfrm>
              <a:custGeom>
                <a:avLst/>
                <a:gdLst>
                  <a:gd name="connsiteX0" fmla="*/ 533399 w 622276"/>
                  <a:gd name="connsiteY0" fmla="*/ 1191637 h 1307437"/>
                  <a:gd name="connsiteX1" fmla="*/ 570689 w 622276"/>
                  <a:gd name="connsiteY1" fmla="*/ 1192854 h 1307437"/>
                  <a:gd name="connsiteX2" fmla="*/ 618516 w 622276"/>
                  <a:gd name="connsiteY2" fmla="*/ 1204608 h 1307437"/>
                  <a:gd name="connsiteX3" fmla="*/ 589333 w 622276"/>
                  <a:gd name="connsiteY3" fmla="*/ 1257299 h 1307437"/>
                  <a:gd name="connsiteX4" fmla="*/ 481519 w 622276"/>
                  <a:gd name="connsiteY4" fmla="*/ 1306748 h 1307437"/>
                  <a:gd name="connsiteX5" fmla="*/ 387890 w 622276"/>
                  <a:gd name="connsiteY5" fmla="*/ 1294994 h 1307437"/>
                  <a:gd name="connsiteX6" fmla="*/ 396402 w 622276"/>
                  <a:gd name="connsiteY6" fmla="*/ 1275133 h 1307437"/>
                  <a:gd name="connsiteX7" fmla="*/ 428827 w 622276"/>
                  <a:gd name="connsiteY7" fmla="*/ 1233791 h 1307437"/>
                  <a:gd name="connsiteX8" fmla="*/ 489625 w 622276"/>
                  <a:gd name="connsiteY8" fmla="*/ 1199744 h 1307437"/>
                  <a:gd name="connsiteX9" fmla="*/ 533399 w 622276"/>
                  <a:gd name="connsiteY9" fmla="*/ 1191637 h 1307437"/>
                  <a:gd name="connsiteX10" fmla="*/ 347358 w 622276"/>
                  <a:gd name="connsiteY10" fmla="*/ 1113006 h 1307437"/>
                  <a:gd name="connsiteX11" fmla="*/ 390322 w 622276"/>
                  <a:gd name="connsiteY11" fmla="*/ 1116248 h 1307437"/>
                  <a:gd name="connsiteX12" fmla="*/ 408561 w 622276"/>
                  <a:gd name="connsiteY12" fmla="*/ 1121112 h 1307437"/>
                  <a:gd name="connsiteX13" fmla="*/ 424774 w 622276"/>
                  <a:gd name="connsiteY13" fmla="*/ 1126787 h 1307437"/>
                  <a:gd name="connsiteX14" fmla="*/ 450715 w 622276"/>
                  <a:gd name="connsiteY14" fmla="*/ 1140162 h 1307437"/>
                  <a:gd name="connsiteX15" fmla="*/ 466927 w 622276"/>
                  <a:gd name="connsiteY15" fmla="*/ 1150701 h 1307437"/>
                  <a:gd name="connsiteX16" fmla="*/ 425990 w 622276"/>
                  <a:gd name="connsiteY16" fmla="*/ 1192448 h 1307437"/>
                  <a:gd name="connsiteX17" fmla="*/ 312500 w 622276"/>
                  <a:gd name="connsiteY17" fmla="*/ 1211498 h 1307437"/>
                  <a:gd name="connsiteX18" fmla="*/ 227789 w 622276"/>
                  <a:gd name="connsiteY18" fmla="*/ 1176641 h 1307437"/>
                  <a:gd name="connsiteX19" fmla="*/ 240759 w 622276"/>
                  <a:gd name="connsiteY19" fmla="*/ 1160428 h 1307437"/>
                  <a:gd name="connsiteX20" fmla="*/ 347358 w 622276"/>
                  <a:gd name="connsiteY20" fmla="*/ 1113006 h 1307437"/>
                  <a:gd name="connsiteX21" fmla="*/ 239543 w 622276"/>
                  <a:gd name="connsiteY21" fmla="*/ 1001137 h 1307437"/>
                  <a:gd name="connsiteX22" fmla="*/ 309258 w 622276"/>
                  <a:gd name="connsiteY22" fmla="*/ 1032753 h 1307437"/>
                  <a:gd name="connsiteX23" fmla="*/ 330740 w 622276"/>
                  <a:gd name="connsiteY23" fmla="*/ 1051397 h 1307437"/>
                  <a:gd name="connsiteX24" fmla="*/ 342494 w 622276"/>
                  <a:gd name="connsiteY24" fmla="*/ 1065583 h 1307437"/>
                  <a:gd name="connsiteX25" fmla="*/ 294261 w 622276"/>
                  <a:gd name="connsiteY25" fmla="*/ 1094361 h 1307437"/>
                  <a:gd name="connsiteX26" fmla="*/ 265483 w 622276"/>
                  <a:gd name="connsiteY26" fmla="*/ 1100846 h 1307437"/>
                  <a:gd name="connsiteX27" fmla="*/ 237111 w 622276"/>
                  <a:gd name="connsiteY27" fmla="*/ 1100441 h 1307437"/>
                  <a:gd name="connsiteX28" fmla="*/ 183609 w 622276"/>
                  <a:gd name="connsiteY28" fmla="*/ 1085039 h 1307437"/>
                  <a:gd name="connsiteX29" fmla="*/ 140240 w 622276"/>
                  <a:gd name="connsiteY29" fmla="*/ 1058288 h 1307437"/>
                  <a:gd name="connsiteX30" fmla="*/ 112273 w 622276"/>
                  <a:gd name="connsiteY30" fmla="*/ 1032753 h 1307437"/>
                  <a:gd name="connsiteX31" fmla="*/ 128080 w 622276"/>
                  <a:gd name="connsiteY31" fmla="*/ 1020593 h 1307437"/>
                  <a:gd name="connsiteX32" fmla="*/ 239543 w 622276"/>
                  <a:gd name="connsiteY32" fmla="*/ 1001137 h 1307437"/>
                  <a:gd name="connsiteX33" fmla="*/ 540696 w 622276"/>
                  <a:gd name="connsiteY33" fmla="*/ 972360 h 1307437"/>
                  <a:gd name="connsiteX34" fmla="*/ 593793 w 622276"/>
                  <a:gd name="connsiteY34" fmla="*/ 1023025 h 1307437"/>
                  <a:gd name="connsiteX35" fmla="*/ 620949 w 622276"/>
                  <a:gd name="connsiteY35" fmla="*/ 1103684 h 1307437"/>
                  <a:gd name="connsiteX36" fmla="*/ 617707 w 622276"/>
                  <a:gd name="connsiteY36" fmla="*/ 1171777 h 1307437"/>
                  <a:gd name="connsiteX37" fmla="*/ 566636 w 622276"/>
                  <a:gd name="connsiteY37" fmla="*/ 1148269 h 1307437"/>
                  <a:gd name="connsiteX38" fmla="*/ 524078 w 622276"/>
                  <a:gd name="connsiteY38" fmla="*/ 1074095 h 1307437"/>
                  <a:gd name="connsiteX39" fmla="*/ 540696 w 622276"/>
                  <a:gd name="connsiteY39" fmla="*/ 972360 h 1307437"/>
                  <a:gd name="connsiteX40" fmla="*/ 451525 w 622276"/>
                  <a:gd name="connsiteY40" fmla="*/ 910346 h 1307437"/>
                  <a:gd name="connsiteX41" fmla="*/ 488409 w 622276"/>
                  <a:gd name="connsiteY41" fmla="*/ 971549 h 1307437"/>
                  <a:gd name="connsiteX42" fmla="*/ 494894 w 622276"/>
                  <a:gd name="connsiteY42" fmla="*/ 1010460 h 1307437"/>
                  <a:gd name="connsiteX43" fmla="*/ 492867 w 622276"/>
                  <a:gd name="connsiteY43" fmla="*/ 1053829 h 1307437"/>
                  <a:gd name="connsiteX44" fmla="*/ 471791 w 622276"/>
                  <a:gd name="connsiteY44" fmla="*/ 1116653 h 1307437"/>
                  <a:gd name="connsiteX45" fmla="*/ 452335 w 622276"/>
                  <a:gd name="connsiteY45" fmla="*/ 1104494 h 1307437"/>
                  <a:gd name="connsiteX46" fmla="*/ 430043 w 622276"/>
                  <a:gd name="connsiteY46" fmla="*/ 1081391 h 1307437"/>
                  <a:gd name="connsiteX47" fmla="*/ 409777 w 622276"/>
                  <a:gd name="connsiteY47" fmla="*/ 1000732 h 1307437"/>
                  <a:gd name="connsiteX48" fmla="*/ 451525 w 622276"/>
                  <a:gd name="connsiteY48" fmla="*/ 910346 h 1307437"/>
                  <a:gd name="connsiteX49" fmla="*/ 82280 w 622276"/>
                  <a:gd name="connsiteY49" fmla="*/ 852791 h 1307437"/>
                  <a:gd name="connsiteX50" fmla="*/ 161722 w 622276"/>
                  <a:gd name="connsiteY50" fmla="*/ 866977 h 1307437"/>
                  <a:gd name="connsiteX51" fmla="*/ 195769 w 622276"/>
                  <a:gd name="connsiteY51" fmla="*/ 888864 h 1307437"/>
                  <a:gd name="connsiteX52" fmla="*/ 208739 w 622276"/>
                  <a:gd name="connsiteY52" fmla="*/ 901024 h 1307437"/>
                  <a:gd name="connsiteX53" fmla="*/ 219683 w 622276"/>
                  <a:gd name="connsiteY53" fmla="*/ 913183 h 1307437"/>
                  <a:gd name="connsiteX54" fmla="*/ 228195 w 622276"/>
                  <a:gd name="connsiteY54" fmla="*/ 924937 h 1307437"/>
                  <a:gd name="connsiteX55" fmla="*/ 235085 w 622276"/>
                  <a:gd name="connsiteY55" fmla="*/ 935476 h 1307437"/>
                  <a:gd name="connsiteX56" fmla="*/ 243191 w 622276"/>
                  <a:gd name="connsiteY56" fmla="*/ 951689 h 1307437"/>
                  <a:gd name="connsiteX57" fmla="*/ 190905 w 622276"/>
                  <a:gd name="connsiteY57" fmla="*/ 967091 h 1307437"/>
                  <a:gd name="connsiteX58" fmla="*/ 135782 w 622276"/>
                  <a:gd name="connsiteY58" fmla="*/ 959389 h 1307437"/>
                  <a:gd name="connsiteX59" fmla="*/ 89170 w 622276"/>
                  <a:gd name="connsiteY59" fmla="*/ 932638 h 1307437"/>
                  <a:gd name="connsiteX60" fmla="*/ 54718 w 622276"/>
                  <a:gd name="connsiteY60" fmla="*/ 897781 h 1307437"/>
                  <a:gd name="connsiteX61" fmla="*/ 34452 w 622276"/>
                  <a:gd name="connsiteY61" fmla="*/ 867382 h 1307437"/>
                  <a:gd name="connsiteX62" fmla="*/ 82280 w 622276"/>
                  <a:gd name="connsiteY62" fmla="*/ 852791 h 1307437"/>
                  <a:gd name="connsiteX63" fmla="*/ 387890 w 622276"/>
                  <a:gd name="connsiteY63" fmla="*/ 836983 h 1307437"/>
                  <a:gd name="connsiteX64" fmla="*/ 408966 w 622276"/>
                  <a:gd name="connsiteY64" fmla="*/ 904266 h 1307437"/>
                  <a:gd name="connsiteX65" fmla="*/ 408561 w 622276"/>
                  <a:gd name="connsiteY65" fmla="*/ 923316 h 1307437"/>
                  <a:gd name="connsiteX66" fmla="*/ 406129 w 622276"/>
                  <a:gd name="connsiteY66" fmla="*/ 942771 h 1307437"/>
                  <a:gd name="connsiteX67" fmla="*/ 393970 w 622276"/>
                  <a:gd name="connsiteY67" fmla="*/ 983303 h 1307437"/>
                  <a:gd name="connsiteX68" fmla="*/ 359518 w 622276"/>
                  <a:gd name="connsiteY68" fmla="*/ 1037616 h 1307437"/>
                  <a:gd name="connsiteX69" fmla="*/ 344115 w 622276"/>
                  <a:gd name="connsiteY69" fmla="*/ 1021403 h 1307437"/>
                  <a:gd name="connsiteX70" fmla="*/ 328713 w 622276"/>
                  <a:gd name="connsiteY70" fmla="*/ 994652 h 1307437"/>
                  <a:gd name="connsiteX71" fmla="*/ 328308 w 622276"/>
                  <a:gd name="connsiteY71" fmla="*/ 913588 h 1307437"/>
                  <a:gd name="connsiteX72" fmla="*/ 387890 w 622276"/>
                  <a:gd name="connsiteY72" fmla="*/ 836983 h 1307437"/>
                  <a:gd name="connsiteX73" fmla="*/ 340062 w 622276"/>
                  <a:gd name="connsiteY73" fmla="*/ 743760 h 1307437"/>
                  <a:gd name="connsiteX74" fmla="*/ 343710 w 622276"/>
                  <a:gd name="connsiteY74" fmla="*/ 812259 h 1307437"/>
                  <a:gd name="connsiteX75" fmla="*/ 338846 w 622276"/>
                  <a:gd name="connsiteY75" fmla="*/ 830093 h 1307437"/>
                  <a:gd name="connsiteX76" fmla="*/ 331956 w 622276"/>
                  <a:gd name="connsiteY76" fmla="*/ 847927 h 1307437"/>
                  <a:gd name="connsiteX77" fmla="*/ 310474 w 622276"/>
                  <a:gd name="connsiteY77" fmla="*/ 883190 h 1307437"/>
                  <a:gd name="connsiteX78" fmla="*/ 264673 w 622276"/>
                  <a:gd name="connsiteY78" fmla="*/ 925343 h 1307437"/>
                  <a:gd name="connsiteX79" fmla="*/ 254135 w 622276"/>
                  <a:gd name="connsiteY79" fmla="*/ 906293 h 1307437"/>
                  <a:gd name="connsiteX80" fmla="*/ 246028 w 622276"/>
                  <a:gd name="connsiteY80" fmla="*/ 877110 h 1307437"/>
                  <a:gd name="connsiteX81" fmla="*/ 265078 w 622276"/>
                  <a:gd name="connsiteY81" fmla="*/ 800910 h 1307437"/>
                  <a:gd name="connsiteX82" fmla="*/ 340062 w 622276"/>
                  <a:gd name="connsiteY82" fmla="*/ 743760 h 1307437"/>
                  <a:gd name="connsiteX83" fmla="*/ 18239 w 622276"/>
                  <a:gd name="connsiteY83" fmla="*/ 684178 h 1307437"/>
                  <a:gd name="connsiteX84" fmla="*/ 64851 w 622276"/>
                  <a:gd name="connsiteY84" fmla="*/ 688231 h 1307437"/>
                  <a:gd name="connsiteX85" fmla="*/ 119164 w 622276"/>
                  <a:gd name="connsiteY85" fmla="*/ 717009 h 1307437"/>
                  <a:gd name="connsiteX86" fmla="*/ 145915 w 622276"/>
                  <a:gd name="connsiteY86" fmla="*/ 745381 h 1307437"/>
                  <a:gd name="connsiteX87" fmla="*/ 155237 w 622276"/>
                  <a:gd name="connsiteY87" fmla="*/ 759973 h 1307437"/>
                  <a:gd name="connsiteX88" fmla="*/ 162533 w 622276"/>
                  <a:gd name="connsiteY88" fmla="*/ 773754 h 1307437"/>
                  <a:gd name="connsiteX89" fmla="*/ 171855 w 622276"/>
                  <a:gd name="connsiteY89" fmla="*/ 798883 h 1307437"/>
                  <a:gd name="connsiteX90" fmla="*/ 175503 w 622276"/>
                  <a:gd name="connsiteY90" fmla="*/ 816312 h 1307437"/>
                  <a:gd name="connsiteX91" fmla="*/ 122812 w 622276"/>
                  <a:gd name="connsiteY91" fmla="*/ 818339 h 1307437"/>
                  <a:gd name="connsiteX92" fmla="*/ 72957 w 622276"/>
                  <a:gd name="connsiteY92" fmla="*/ 797668 h 1307437"/>
                  <a:gd name="connsiteX93" fmla="*/ 35668 w 622276"/>
                  <a:gd name="connsiteY93" fmla="*/ 761594 h 1307437"/>
                  <a:gd name="connsiteX94" fmla="*/ 11754 w 622276"/>
                  <a:gd name="connsiteY94" fmla="*/ 720657 h 1307437"/>
                  <a:gd name="connsiteX95" fmla="*/ 0 w 622276"/>
                  <a:gd name="connsiteY95" fmla="*/ 687421 h 1307437"/>
                  <a:gd name="connsiteX96" fmla="*/ 18239 w 622276"/>
                  <a:gd name="connsiteY96" fmla="*/ 684178 h 1307437"/>
                  <a:gd name="connsiteX97" fmla="*/ 317770 w 622276"/>
                  <a:gd name="connsiteY97" fmla="*/ 647294 h 1307437"/>
                  <a:gd name="connsiteX98" fmla="*/ 305611 w 622276"/>
                  <a:gd name="connsiteY98" fmla="*/ 713361 h 1307437"/>
                  <a:gd name="connsiteX99" fmla="*/ 286155 w 622276"/>
                  <a:gd name="connsiteY99" fmla="*/ 744165 h 1307437"/>
                  <a:gd name="connsiteX100" fmla="*/ 257783 w 622276"/>
                  <a:gd name="connsiteY100" fmla="*/ 772132 h 1307437"/>
                  <a:gd name="connsiteX101" fmla="*/ 205091 w 622276"/>
                  <a:gd name="connsiteY101" fmla="*/ 801315 h 1307437"/>
                  <a:gd name="connsiteX102" fmla="*/ 199823 w 622276"/>
                  <a:gd name="connsiteY102" fmla="*/ 781049 h 1307437"/>
                  <a:gd name="connsiteX103" fmla="*/ 199012 w 622276"/>
                  <a:gd name="connsiteY103" fmla="*/ 751866 h 1307437"/>
                  <a:gd name="connsiteX104" fmla="*/ 208739 w 622276"/>
                  <a:gd name="connsiteY104" fmla="*/ 718225 h 1307437"/>
                  <a:gd name="connsiteX105" fmla="*/ 234275 w 622276"/>
                  <a:gd name="connsiteY105" fmla="*/ 684989 h 1307437"/>
                  <a:gd name="connsiteX106" fmla="*/ 317770 w 622276"/>
                  <a:gd name="connsiteY106" fmla="*/ 647294 h 1307437"/>
                  <a:gd name="connsiteX107" fmla="*/ 318581 w 622276"/>
                  <a:gd name="connsiteY107" fmla="*/ 547181 h 1307437"/>
                  <a:gd name="connsiteX108" fmla="*/ 291830 w 622276"/>
                  <a:gd name="connsiteY108" fmla="*/ 607168 h 1307437"/>
                  <a:gd name="connsiteX109" fmla="*/ 233464 w 622276"/>
                  <a:gd name="connsiteY109" fmla="*/ 651753 h 1307437"/>
                  <a:gd name="connsiteX110" fmla="*/ 177125 w 622276"/>
                  <a:gd name="connsiteY110" fmla="*/ 666750 h 1307437"/>
                  <a:gd name="connsiteX111" fmla="*/ 183204 w 622276"/>
                  <a:gd name="connsiteY111" fmla="*/ 618922 h 1307437"/>
                  <a:gd name="connsiteX112" fmla="*/ 200228 w 622276"/>
                  <a:gd name="connsiteY112" fmla="*/ 589334 h 1307437"/>
                  <a:gd name="connsiteX113" fmla="*/ 231843 w 622276"/>
                  <a:gd name="connsiteY113" fmla="*/ 563799 h 1307437"/>
                  <a:gd name="connsiteX114" fmla="*/ 318581 w 622276"/>
                  <a:gd name="connsiteY114" fmla="*/ 547181 h 1307437"/>
                  <a:gd name="connsiteX115" fmla="*/ 10538 w 622276"/>
                  <a:gd name="connsiteY115" fmla="*/ 506243 h 1307437"/>
                  <a:gd name="connsiteX116" fmla="*/ 56744 w 622276"/>
                  <a:gd name="connsiteY116" fmla="*/ 515565 h 1307437"/>
                  <a:gd name="connsiteX117" fmla="*/ 115516 w 622276"/>
                  <a:gd name="connsiteY117" fmla="*/ 562177 h 1307437"/>
                  <a:gd name="connsiteX118" fmla="*/ 142267 w 622276"/>
                  <a:gd name="connsiteY118" fmla="*/ 625812 h 1307437"/>
                  <a:gd name="connsiteX119" fmla="*/ 144293 w 622276"/>
                  <a:gd name="connsiteY119" fmla="*/ 668776 h 1307437"/>
                  <a:gd name="connsiteX120" fmla="*/ 94845 w 622276"/>
                  <a:gd name="connsiteY120" fmla="*/ 657832 h 1307437"/>
                  <a:gd name="connsiteX121" fmla="*/ 26751 w 622276"/>
                  <a:gd name="connsiteY121" fmla="*/ 584064 h 1307437"/>
                  <a:gd name="connsiteX122" fmla="*/ 14186 w 622276"/>
                  <a:gd name="connsiteY122" fmla="*/ 540290 h 1307437"/>
                  <a:gd name="connsiteX123" fmla="*/ 10538 w 622276"/>
                  <a:gd name="connsiteY123" fmla="*/ 506243 h 1307437"/>
                  <a:gd name="connsiteX124" fmla="*/ 304040 w 622276"/>
                  <a:gd name="connsiteY124" fmla="*/ 441190 h 1307437"/>
                  <a:gd name="connsiteX125" fmla="*/ 342495 w 622276"/>
                  <a:gd name="connsiteY125" fmla="*/ 448688 h 1307437"/>
                  <a:gd name="connsiteX126" fmla="*/ 303584 w 622276"/>
                  <a:gd name="connsiteY126" fmla="*/ 499353 h 1307437"/>
                  <a:gd name="connsiteX127" fmla="*/ 238733 w 622276"/>
                  <a:gd name="connsiteY127" fmla="*/ 528130 h 1307437"/>
                  <a:gd name="connsiteX128" fmla="*/ 182799 w 622276"/>
                  <a:gd name="connsiteY128" fmla="*/ 528941 h 1307437"/>
                  <a:gd name="connsiteX129" fmla="*/ 187258 w 622276"/>
                  <a:gd name="connsiteY129" fmla="*/ 509891 h 1307437"/>
                  <a:gd name="connsiteX130" fmla="*/ 199417 w 622276"/>
                  <a:gd name="connsiteY130" fmla="*/ 485572 h 1307437"/>
                  <a:gd name="connsiteX131" fmla="*/ 222115 w 622276"/>
                  <a:gd name="connsiteY131" fmla="*/ 461658 h 1307437"/>
                  <a:gd name="connsiteX132" fmla="*/ 257378 w 622276"/>
                  <a:gd name="connsiteY132" fmla="*/ 444635 h 1307437"/>
                  <a:gd name="connsiteX133" fmla="*/ 304040 w 622276"/>
                  <a:gd name="connsiteY133" fmla="*/ 441190 h 1307437"/>
                  <a:gd name="connsiteX134" fmla="*/ 305611 w 622276"/>
                  <a:gd name="connsiteY134" fmla="*/ 342089 h 1307437"/>
                  <a:gd name="connsiteX135" fmla="*/ 385053 w 622276"/>
                  <a:gd name="connsiteY135" fmla="*/ 363571 h 1307437"/>
                  <a:gd name="connsiteX136" fmla="*/ 337226 w 622276"/>
                  <a:gd name="connsiteY136" fmla="*/ 403292 h 1307437"/>
                  <a:gd name="connsiteX137" fmla="*/ 305611 w 622276"/>
                  <a:gd name="connsiteY137" fmla="*/ 413425 h 1307437"/>
                  <a:gd name="connsiteX138" fmla="*/ 269942 w 622276"/>
                  <a:gd name="connsiteY138" fmla="*/ 416262 h 1307437"/>
                  <a:gd name="connsiteX139" fmla="*/ 217251 w 622276"/>
                  <a:gd name="connsiteY139" fmla="*/ 405319 h 1307437"/>
                  <a:gd name="connsiteX140" fmla="*/ 225763 w 622276"/>
                  <a:gd name="connsiteY140" fmla="*/ 388295 h 1307437"/>
                  <a:gd name="connsiteX141" fmla="*/ 242381 w 622276"/>
                  <a:gd name="connsiteY141" fmla="*/ 368029 h 1307437"/>
                  <a:gd name="connsiteX142" fmla="*/ 268727 w 622276"/>
                  <a:gd name="connsiteY142" fmla="*/ 350601 h 1307437"/>
                  <a:gd name="connsiteX143" fmla="*/ 305611 w 622276"/>
                  <a:gd name="connsiteY143" fmla="*/ 342089 h 1307437"/>
                  <a:gd name="connsiteX144" fmla="*/ 63635 w 622276"/>
                  <a:gd name="connsiteY144" fmla="*/ 334388 h 1307437"/>
                  <a:gd name="connsiteX145" fmla="*/ 79848 w 622276"/>
                  <a:gd name="connsiteY145" fmla="*/ 339657 h 1307437"/>
                  <a:gd name="connsiteX146" fmla="*/ 148752 w 622276"/>
                  <a:gd name="connsiteY146" fmla="*/ 410993 h 1307437"/>
                  <a:gd name="connsiteX147" fmla="*/ 158885 w 622276"/>
                  <a:gd name="connsiteY147" fmla="*/ 476655 h 1307437"/>
                  <a:gd name="connsiteX148" fmla="*/ 155237 w 622276"/>
                  <a:gd name="connsiteY148" fmla="*/ 501380 h 1307437"/>
                  <a:gd name="connsiteX149" fmla="*/ 150779 w 622276"/>
                  <a:gd name="connsiteY149" fmla="*/ 517592 h 1307437"/>
                  <a:gd name="connsiteX150" fmla="*/ 107004 w 622276"/>
                  <a:gd name="connsiteY150" fmla="*/ 495300 h 1307437"/>
                  <a:gd name="connsiteX151" fmla="*/ 60798 w 622276"/>
                  <a:gd name="connsiteY151" fmla="*/ 410588 h 1307437"/>
                  <a:gd name="connsiteX152" fmla="*/ 63635 w 622276"/>
                  <a:gd name="connsiteY152" fmla="*/ 334388 h 1307437"/>
                  <a:gd name="connsiteX153" fmla="*/ 369651 w 622276"/>
                  <a:gd name="connsiteY153" fmla="*/ 258594 h 1307437"/>
                  <a:gd name="connsiteX154" fmla="*/ 440582 w 622276"/>
                  <a:gd name="connsiteY154" fmla="*/ 293856 h 1307437"/>
                  <a:gd name="connsiteX155" fmla="*/ 387485 w 622276"/>
                  <a:gd name="connsiteY155" fmla="*/ 322634 h 1307437"/>
                  <a:gd name="connsiteX156" fmla="*/ 321013 w 622276"/>
                  <a:gd name="connsiteY156" fmla="*/ 321418 h 1307437"/>
                  <a:gd name="connsiteX157" fmla="*/ 273590 w 622276"/>
                  <a:gd name="connsiteY157" fmla="*/ 300342 h 1307437"/>
                  <a:gd name="connsiteX158" fmla="*/ 284939 w 622276"/>
                  <a:gd name="connsiteY158" fmla="*/ 286155 h 1307437"/>
                  <a:gd name="connsiteX159" fmla="*/ 304800 w 622276"/>
                  <a:gd name="connsiteY159" fmla="*/ 270348 h 1307437"/>
                  <a:gd name="connsiteX160" fmla="*/ 369651 w 622276"/>
                  <a:gd name="connsiteY160" fmla="*/ 258594 h 1307437"/>
                  <a:gd name="connsiteX161" fmla="*/ 149157 w 622276"/>
                  <a:gd name="connsiteY161" fmla="*/ 190905 h 1307437"/>
                  <a:gd name="connsiteX162" fmla="*/ 183609 w 622276"/>
                  <a:gd name="connsiteY162" fmla="*/ 218467 h 1307437"/>
                  <a:gd name="connsiteX163" fmla="*/ 212387 w 622276"/>
                  <a:gd name="connsiteY163" fmla="*/ 281696 h 1307437"/>
                  <a:gd name="connsiteX164" fmla="*/ 207523 w 622276"/>
                  <a:gd name="connsiteY164" fmla="*/ 345737 h 1307437"/>
                  <a:gd name="connsiteX165" fmla="*/ 190905 w 622276"/>
                  <a:gd name="connsiteY165" fmla="*/ 382216 h 1307437"/>
                  <a:gd name="connsiteX166" fmla="*/ 154832 w 622276"/>
                  <a:gd name="connsiteY166" fmla="*/ 351411 h 1307437"/>
                  <a:gd name="connsiteX167" fmla="*/ 130107 w 622276"/>
                  <a:gd name="connsiteY167" fmla="*/ 261836 h 1307437"/>
                  <a:gd name="connsiteX168" fmla="*/ 137808 w 622276"/>
                  <a:gd name="connsiteY168" fmla="*/ 220493 h 1307437"/>
                  <a:gd name="connsiteX169" fmla="*/ 149157 w 622276"/>
                  <a:gd name="connsiteY169" fmla="*/ 190905 h 1307437"/>
                  <a:gd name="connsiteX170" fmla="*/ 416263 w 622276"/>
                  <a:gd name="connsiteY170" fmla="*/ 182799 h 1307437"/>
                  <a:gd name="connsiteX171" fmla="*/ 450715 w 622276"/>
                  <a:gd name="connsiteY171" fmla="*/ 189284 h 1307437"/>
                  <a:gd name="connsiteX172" fmla="*/ 510297 w 622276"/>
                  <a:gd name="connsiteY172" fmla="*/ 235896 h 1307437"/>
                  <a:gd name="connsiteX173" fmla="*/ 483141 w 622276"/>
                  <a:gd name="connsiteY173" fmla="*/ 248461 h 1307437"/>
                  <a:gd name="connsiteX174" fmla="*/ 468549 w 622276"/>
                  <a:gd name="connsiteY174" fmla="*/ 251703 h 1307437"/>
                  <a:gd name="connsiteX175" fmla="*/ 453957 w 622276"/>
                  <a:gd name="connsiteY175" fmla="*/ 253324 h 1307437"/>
                  <a:gd name="connsiteX176" fmla="*/ 438556 w 622276"/>
                  <a:gd name="connsiteY176" fmla="*/ 252514 h 1307437"/>
                  <a:gd name="connsiteX177" fmla="*/ 423153 w 622276"/>
                  <a:gd name="connsiteY177" fmla="*/ 250082 h 1307437"/>
                  <a:gd name="connsiteX178" fmla="*/ 391538 w 622276"/>
                  <a:gd name="connsiteY178" fmla="*/ 238733 h 1307437"/>
                  <a:gd name="connsiteX179" fmla="*/ 351412 w 622276"/>
                  <a:gd name="connsiteY179" fmla="*/ 209550 h 1307437"/>
                  <a:gd name="connsiteX180" fmla="*/ 387080 w 622276"/>
                  <a:gd name="connsiteY180" fmla="*/ 187663 h 1307437"/>
                  <a:gd name="connsiteX181" fmla="*/ 416263 w 622276"/>
                  <a:gd name="connsiteY181" fmla="*/ 182799 h 1307437"/>
                  <a:gd name="connsiteX182" fmla="*/ 256162 w 622276"/>
                  <a:gd name="connsiteY182" fmla="*/ 79442 h 1307437"/>
                  <a:gd name="connsiteX183" fmla="*/ 282913 w 622276"/>
                  <a:gd name="connsiteY183" fmla="*/ 112273 h 1307437"/>
                  <a:gd name="connsiteX184" fmla="*/ 297099 w 622276"/>
                  <a:gd name="connsiteY184" fmla="*/ 177529 h 1307437"/>
                  <a:gd name="connsiteX185" fmla="*/ 291019 w 622276"/>
                  <a:gd name="connsiteY185" fmla="*/ 210360 h 1307437"/>
                  <a:gd name="connsiteX186" fmla="*/ 279670 w 622276"/>
                  <a:gd name="connsiteY186" fmla="*/ 236301 h 1307437"/>
                  <a:gd name="connsiteX187" fmla="*/ 255351 w 622276"/>
                  <a:gd name="connsiteY187" fmla="*/ 267510 h 1307437"/>
                  <a:gd name="connsiteX188" fmla="*/ 228195 w 622276"/>
                  <a:gd name="connsiteY188" fmla="*/ 231031 h 1307437"/>
                  <a:gd name="connsiteX189" fmla="*/ 223736 w 622276"/>
                  <a:gd name="connsiteY189" fmla="*/ 141861 h 1307437"/>
                  <a:gd name="connsiteX190" fmla="*/ 256162 w 622276"/>
                  <a:gd name="connsiteY190" fmla="*/ 79442 h 1307437"/>
                  <a:gd name="connsiteX191" fmla="*/ 371677 w 622276"/>
                  <a:gd name="connsiteY191" fmla="*/ 0 h 1307437"/>
                  <a:gd name="connsiteX192" fmla="*/ 380189 w 622276"/>
                  <a:gd name="connsiteY192" fmla="*/ 12160 h 1307437"/>
                  <a:gd name="connsiteX193" fmla="*/ 391943 w 622276"/>
                  <a:gd name="connsiteY193" fmla="*/ 100114 h 1307437"/>
                  <a:gd name="connsiteX194" fmla="*/ 379784 w 622276"/>
                  <a:gd name="connsiteY194" fmla="*/ 130107 h 1307437"/>
                  <a:gd name="connsiteX195" fmla="*/ 363976 w 622276"/>
                  <a:gd name="connsiteY195" fmla="*/ 152400 h 1307437"/>
                  <a:gd name="connsiteX196" fmla="*/ 336009 w 622276"/>
                  <a:gd name="connsiteY196" fmla="*/ 176719 h 1307437"/>
                  <a:gd name="connsiteX197" fmla="*/ 317364 w 622276"/>
                  <a:gd name="connsiteY197" fmla="*/ 137403 h 1307437"/>
                  <a:gd name="connsiteX198" fmla="*/ 329929 w 622276"/>
                  <a:gd name="connsiteY198" fmla="*/ 52691 h 1307437"/>
                  <a:gd name="connsiteX199" fmla="*/ 371677 w 622276"/>
                  <a:gd name="connsiteY199" fmla="*/ 0 h 130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622276" h="1307437">
                    <a:moveTo>
                      <a:pt x="533399" y="1191637"/>
                    </a:moveTo>
                    <a:cubicBezTo>
                      <a:pt x="547180" y="1190422"/>
                      <a:pt x="559340" y="1191232"/>
                      <a:pt x="570689" y="1192854"/>
                    </a:cubicBezTo>
                    <a:cubicBezTo>
                      <a:pt x="592981" y="1195285"/>
                      <a:pt x="610410" y="1200960"/>
                      <a:pt x="618516" y="1204608"/>
                    </a:cubicBezTo>
                    <a:cubicBezTo>
                      <a:pt x="612031" y="1224063"/>
                      <a:pt x="602303" y="1241897"/>
                      <a:pt x="589333" y="1257299"/>
                    </a:cubicBezTo>
                    <a:cubicBezTo>
                      <a:pt x="561366" y="1289725"/>
                      <a:pt x="520429" y="1304316"/>
                      <a:pt x="481519" y="1306748"/>
                    </a:cubicBezTo>
                    <a:cubicBezTo>
                      <a:pt x="442608" y="1309991"/>
                      <a:pt x="406940" y="1301074"/>
                      <a:pt x="387890" y="1294994"/>
                    </a:cubicBezTo>
                    <a:cubicBezTo>
                      <a:pt x="389106" y="1290535"/>
                      <a:pt x="391943" y="1283645"/>
                      <a:pt x="396402" y="1275133"/>
                    </a:cubicBezTo>
                    <a:cubicBezTo>
                      <a:pt x="402887" y="1262568"/>
                      <a:pt x="413425" y="1247572"/>
                      <a:pt x="428827" y="1233791"/>
                    </a:cubicBezTo>
                    <a:cubicBezTo>
                      <a:pt x="444229" y="1220010"/>
                      <a:pt x="464090" y="1207850"/>
                      <a:pt x="489625" y="1199744"/>
                    </a:cubicBezTo>
                    <a:cubicBezTo>
                      <a:pt x="505027" y="1195285"/>
                      <a:pt x="520024" y="1192043"/>
                      <a:pt x="533399" y="1191637"/>
                    </a:cubicBezTo>
                    <a:close/>
                    <a:moveTo>
                      <a:pt x="347358" y="1113006"/>
                    </a:moveTo>
                    <a:cubicBezTo>
                      <a:pt x="363165" y="1112195"/>
                      <a:pt x="377351" y="1113817"/>
                      <a:pt x="390322" y="1116248"/>
                    </a:cubicBezTo>
                    <a:cubicBezTo>
                      <a:pt x="396807" y="1117464"/>
                      <a:pt x="402887" y="1119086"/>
                      <a:pt x="408561" y="1121112"/>
                    </a:cubicBezTo>
                    <a:cubicBezTo>
                      <a:pt x="414236" y="1122733"/>
                      <a:pt x="419910" y="1124760"/>
                      <a:pt x="424774" y="1126787"/>
                    </a:cubicBezTo>
                    <a:cubicBezTo>
                      <a:pt x="434907" y="1131245"/>
                      <a:pt x="443824" y="1135704"/>
                      <a:pt x="450715" y="1140162"/>
                    </a:cubicBezTo>
                    <a:cubicBezTo>
                      <a:pt x="458010" y="1144621"/>
                      <a:pt x="463279" y="1148269"/>
                      <a:pt x="466927" y="1150701"/>
                    </a:cubicBezTo>
                    <a:cubicBezTo>
                      <a:pt x="455983" y="1167319"/>
                      <a:pt x="442202" y="1181505"/>
                      <a:pt x="425990" y="1192448"/>
                    </a:cubicBezTo>
                    <a:cubicBezTo>
                      <a:pt x="391538" y="1215552"/>
                      <a:pt x="349385" y="1218794"/>
                      <a:pt x="312500" y="1211498"/>
                    </a:cubicBezTo>
                    <a:cubicBezTo>
                      <a:pt x="275616" y="1204203"/>
                      <a:pt x="244002" y="1187584"/>
                      <a:pt x="227789" y="1176641"/>
                    </a:cubicBezTo>
                    <a:cubicBezTo>
                      <a:pt x="230221" y="1172993"/>
                      <a:pt x="234679" y="1166913"/>
                      <a:pt x="240759" y="1160428"/>
                    </a:cubicBezTo>
                    <a:cubicBezTo>
                      <a:pt x="258998" y="1140162"/>
                      <a:pt x="295477" y="1115032"/>
                      <a:pt x="347358" y="1113006"/>
                    </a:cubicBezTo>
                    <a:close/>
                    <a:moveTo>
                      <a:pt x="239543" y="1001137"/>
                    </a:moveTo>
                    <a:cubicBezTo>
                      <a:pt x="269537" y="1007217"/>
                      <a:pt x="291829" y="1020187"/>
                      <a:pt x="309258" y="1032753"/>
                    </a:cubicBezTo>
                    <a:cubicBezTo>
                      <a:pt x="317770" y="1039238"/>
                      <a:pt x="324660" y="1045723"/>
                      <a:pt x="330740" y="1051397"/>
                    </a:cubicBezTo>
                    <a:cubicBezTo>
                      <a:pt x="335604" y="1057072"/>
                      <a:pt x="339657" y="1062341"/>
                      <a:pt x="342494" y="1065583"/>
                    </a:cubicBezTo>
                    <a:cubicBezTo>
                      <a:pt x="327903" y="1078554"/>
                      <a:pt x="312095" y="1088281"/>
                      <a:pt x="294261" y="1094361"/>
                    </a:cubicBezTo>
                    <a:cubicBezTo>
                      <a:pt x="284939" y="1097604"/>
                      <a:pt x="275211" y="1099630"/>
                      <a:pt x="265483" y="1100846"/>
                    </a:cubicBezTo>
                    <a:cubicBezTo>
                      <a:pt x="255756" y="1101657"/>
                      <a:pt x="246434" y="1101657"/>
                      <a:pt x="237111" y="1100441"/>
                    </a:cubicBezTo>
                    <a:cubicBezTo>
                      <a:pt x="218061" y="1098414"/>
                      <a:pt x="200227" y="1092740"/>
                      <a:pt x="183609" y="1085039"/>
                    </a:cubicBezTo>
                    <a:cubicBezTo>
                      <a:pt x="167396" y="1077338"/>
                      <a:pt x="152399" y="1067610"/>
                      <a:pt x="140240" y="1058288"/>
                    </a:cubicBezTo>
                    <a:cubicBezTo>
                      <a:pt x="128486" y="1048560"/>
                      <a:pt x="118758" y="1039643"/>
                      <a:pt x="112273" y="1032753"/>
                    </a:cubicBezTo>
                    <a:cubicBezTo>
                      <a:pt x="115515" y="1029915"/>
                      <a:pt x="120785" y="1025051"/>
                      <a:pt x="128080" y="1020593"/>
                    </a:cubicBezTo>
                    <a:cubicBezTo>
                      <a:pt x="150373" y="1005596"/>
                      <a:pt x="190499" y="990599"/>
                      <a:pt x="239543" y="1001137"/>
                    </a:cubicBezTo>
                    <a:close/>
                    <a:moveTo>
                      <a:pt x="540696" y="972360"/>
                    </a:moveTo>
                    <a:cubicBezTo>
                      <a:pt x="562988" y="984114"/>
                      <a:pt x="580012" y="1001138"/>
                      <a:pt x="593793" y="1023025"/>
                    </a:cubicBezTo>
                    <a:cubicBezTo>
                      <a:pt x="607574" y="1044912"/>
                      <a:pt x="617301" y="1072068"/>
                      <a:pt x="620949" y="1103684"/>
                    </a:cubicBezTo>
                    <a:cubicBezTo>
                      <a:pt x="623381" y="1124760"/>
                      <a:pt x="622570" y="1147863"/>
                      <a:pt x="617707" y="1171777"/>
                    </a:cubicBezTo>
                    <a:cubicBezTo>
                      <a:pt x="606357" y="1169750"/>
                      <a:pt x="586091" y="1163671"/>
                      <a:pt x="566636" y="1148269"/>
                    </a:cubicBezTo>
                    <a:cubicBezTo>
                      <a:pt x="547181" y="1133677"/>
                      <a:pt x="529347" y="1108953"/>
                      <a:pt x="524078" y="1074095"/>
                    </a:cubicBezTo>
                    <a:cubicBezTo>
                      <a:pt x="517998" y="1033969"/>
                      <a:pt x="529753" y="997490"/>
                      <a:pt x="540696" y="972360"/>
                    </a:cubicBezTo>
                    <a:close/>
                    <a:moveTo>
                      <a:pt x="451525" y="910346"/>
                    </a:moveTo>
                    <a:cubicBezTo>
                      <a:pt x="469359" y="927369"/>
                      <a:pt x="481519" y="947230"/>
                      <a:pt x="488409" y="971549"/>
                    </a:cubicBezTo>
                    <a:cubicBezTo>
                      <a:pt x="492057" y="983709"/>
                      <a:pt x="494083" y="996679"/>
                      <a:pt x="494894" y="1010460"/>
                    </a:cubicBezTo>
                    <a:cubicBezTo>
                      <a:pt x="495705" y="1024241"/>
                      <a:pt x="494894" y="1038832"/>
                      <a:pt x="492867" y="1053829"/>
                    </a:cubicBezTo>
                    <a:cubicBezTo>
                      <a:pt x="489625" y="1074500"/>
                      <a:pt x="482734" y="1095577"/>
                      <a:pt x="471791" y="1116653"/>
                    </a:cubicBezTo>
                    <a:cubicBezTo>
                      <a:pt x="466927" y="1114221"/>
                      <a:pt x="460037" y="1110168"/>
                      <a:pt x="452335" y="1104494"/>
                    </a:cubicBezTo>
                    <a:cubicBezTo>
                      <a:pt x="445040" y="1098414"/>
                      <a:pt x="437339" y="1091118"/>
                      <a:pt x="430043" y="1081391"/>
                    </a:cubicBezTo>
                    <a:cubicBezTo>
                      <a:pt x="416262" y="1061935"/>
                      <a:pt x="405318" y="1034779"/>
                      <a:pt x="409777" y="1000732"/>
                    </a:cubicBezTo>
                    <a:cubicBezTo>
                      <a:pt x="414236" y="962227"/>
                      <a:pt x="434907" y="931017"/>
                      <a:pt x="451525" y="910346"/>
                    </a:cubicBezTo>
                    <a:close/>
                    <a:moveTo>
                      <a:pt x="82280" y="852791"/>
                    </a:moveTo>
                    <a:cubicBezTo>
                      <a:pt x="105383" y="850359"/>
                      <a:pt x="132540" y="853196"/>
                      <a:pt x="161722" y="866977"/>
                    </a:cubicBezTo>
                    <a:cubicBezTo>
                      <a:pt x="175098" y="873462"/>
                      <a:pt x="186041" y="880758"/>
                      <a:pt x="195769" y="888864"/>
                    </a:cubicBezTo>
                    <a:cubicBezTo>
                      <a:pt x="200633" y="892917"/>
                      <a:pt x="204686" y="896970"/>
                      <a:pt x="208739" y="901024"/>
                    </a:cubicBezTo>
                    <a:cubicBezTo>
                      <a:pt x="212792" y="905077"/>
                      <a:pt x="216440" y="909130"/>
                      <a:pt x="219683" y="913183"/>
                    </a:cubicBezTo>
                    <a:cubicBezTo>
                      <a:pt x="222925" y="917236"/>
                      <a:pt x="225763" y="921290"/>
                      <a:pt x="228195" y="924937"/>
                    </a:cubicBezTo>
                    <a:cubicBezTo>
                      <a:pt x="231032" y="928585"/>
                      <a:pt x="233058" y="932233"/>
                      <a:pt x="235085" y="935476"/>
                    </a:cubicBezTo>
                    <a:cubicBezTo>
                      <a:pt x="239138" y="941961"/>
                      <a:pt x="241570" y="947635"/>
                      <a:pt x="243191" y="951689"/>
                    </a:cubicBezTo>
                    <a:cubicBezTo>
                      <a:pt x="226573" y="960200"/>
                      <a:pt x="209144" y="965469"/>
                      <a:pt x="190905" y="967091"/>
                    </a:cubicBezTo>
                    <a:cubicBezTo>
                      <a:pt x="171450" y="968712"/>
                      <a:pt x="152805" y="965875"/>
                      <a:pt x="135782" y="959389"/>
                    </a:cubicBezTo>
                    <a:cubicBezTo>
                      <a:pt x="118353" y="953310"/>
                      <a:pt x="102951" y="943582"/>
                      <a:pt x="89170" y="932638"/>
                    </a:cubicBezTo>
                    <a:cubicBezTo>
                      <a:pt x="75389" y="921695"/>
                      <a:pt x="64446" y="909130"/>
                      <a:pt x="54718" y="897781"/>
                    </a:cubicBezTo>
                    <a:cubicBezTo>
                      <a:pt x="45801" y="886027"/>
                      <a:pt x="38910" y="875083"/>
                      <a:pt x="34452" y="867382"/>
                    </a:cubicBezTo>
                    <a:cubicBezTo>
                      <a:pt x="42153" y="862924"/>
                      <a:pt x="59582" y="855222"/>
                      <a:pt x="82280" y="852791"/>
                    </a:cubicBezTo>
                    <a:close/>
                    <a:moveTo>
                      <a:pt x="387890" y="836983"/>
                    </a:moveTo>
                    <a:cubicBezTo>
                      <a:pt x="400860" y="857654"/>
                      <a:pt x="407750" y="879542"/>
                      <a:pt x="408966" y="904266"/>
                    </a:cubicBezTo>
                    <a:cubicBezTo>
                      <a:pt x="409372" y="910346"/>
                      <a:pt x="408966" y="916831"/>
                      <a:pt x="408561" y="923316"/>
                    </a:cubicBezTo>
                    <a:cubicBezTo>
                      <a:pt x="408156" y="929801"/>
                      <a:pt x="407345" y="936286"/>
                      <a:pt x="406129" y="942771"/>
                    </a:cubicBezTo>
                    <a:cubicBezTo>
                      <a:pt x="403697" y="956147"/>
                      <a:pt x="399644" y="969522"/>
                      <a:pt x="393970" y="983303"/>
                    </a:cubicBezTo>
                    <a:cubicBezTo>
                      <a:pt x="385863" y="1001948"/>
                      <a:pt x="374514" y="1020187"/>
                      <a:pt x="359518" y="1037616"/>
                    </a:cubicBezTo>
                    <a:cubicBezTo>
                      <a:pt x="355465" y="1033968"/>
                      <a:pt x="349790" y="1028699"/>
                      <a:pt x="344115" y="1021403"/>
                    </a:cubicBezTo>
                    <a:cubicBezTo>
                      <a:pt x="338441" y="1014108"/>
                      <a:pt x="333172" y="1005190"/>
                      <a:pt x="328713" y="994652"/>
                    </a:cubicBezTo>
                    <a:cubicBezTo>
                      <a:pt x="320201" y="973170"/>
                      <a:pt x="316553" y="945203"/>
                      <a:pt x="328308" y="913588"/>
                    </a:cubicBezTo>
                    <a:cubicBezTo>
                      <a:pt x="341278" y="877920"/>
                      <a:pt x="368029" y="852791"/>
                      <a:pt x="387890" y="836983"/>
                    </a:cubicBezTo>
                    <a:close/>
                    <a:moveTo>
                      <a:pt x="340062" y="743760"/>
                    </a:moveTo>
                    <a:cubicBezTo>
                      <a:pt x="347358" y="766053"/>
                      <a:pt x="348574" y="788751"/>
                      <a:pt x="343710" y="812259"/>
                    </a:cubicBezTo>
                    <a:cubicBezTo>
                      <a:pt x="342494" y="817934"/>
                      <a:pt x="340873" y="824013"/>
                      <a:pt x="338846" y="830093"/>
                    </a:cubicBezTo>
                    <a:cubicBezTo>
                      <a:pt x="336820" y="836173"/>
                      <a:pt x="334793" y="841847"/>
                      <a:pt x="331956" y="847927"/>
                    </a:cubicBezTo>
                    <a:cubicBezTo>
                      <a:pt x="326281" y="859681"/>
                      <a:pt x="318986" y="871841"/>
                      <a:pt x="310474" y="883190"/>
                    </a:cubicBezTo>
                    <a:cubicBezTo>
                      <a:pt x="298720" y="898592"/>
                      <a:pt x="283318" y="913184"/>
                      <a:pt x="264673" y="925343"/>
                    </a:cubicBezTo>
                    <a:cubicBezTo>
                      <a:pt x="261835" y="920885"/>
                      <a:pt x="257782" y="914400"/>
                      <a:pt x="254135" y="906293"/>
                    </a:cubicBezTo>
                    <a:cubicBezTo>
                      <a:pt x="250892" y="898187"/>
                      <a:pt x="247649" y="888459"/>
                      <a:pt x="246028" y="877110"/>
                    </a:cubicBezTo>
                    <a:cubicBezTo>
                      <a:pt x="243191" y="854818"/>
                      <a:pt x="246434" y="827661"/>
                      <a:pt x="265078" y="800910"/>
                    </a:cubicBezTo>
                    <a:cubicBezTo>
                      <a:pt x="286560" y="770916"/>
                      <a:pt x="317770" y="753488"/>
                      <a:pt x="340062" y="743760"/>
                    </a:cubicBezTo>
                    <a:close/>
                    <a:moveTo>
                      <a:pt x="18239" y="684178"/>
                    </a:moveTo>
                    <a:cubicBezTo>
                      <a:pt x="30804" y="682962"/>
                      <a:pt x="47017" y="683367"/>
                      <a:pt x="64851" y="688231"/>
                    </a:cubicBezTo>
                    <a:cubicBezTo>
                      <a:pt x="82685" y="693095"/>
                      <a:pt x="100925" y="702012"/>
                      <a:pt x="119164" y="717009"/>
                    </a:cubicBezTo>
                    <a:cubicBezTo>
                      <a:pt x="130107" y="726331"/>
                      <a:pt x="138619" y="736059"/>
                      <a:pt x="145915" y="745381"/>
                    </a:cubicBezTo>
                    <a:cubicBezTo>
                      <a:pt x="149563" y="750245"/>
                      <a:pt x="152400" y="755109"/>
                      <a:pt x="155237" y="759973"/>
                    </a:cubicBezTo>
                    <a:cubicBezTo>
                      <a:pt x="158074" y="764837"/>
                      <a:pt x="160506" y="769295"/>
                      <a:pt x="162533" y="773754"/>
                    </a:cubicBezTo>
                    <a:cubicBezTo>
                      <a:pt x="166586" y="783076"/>
                      <a:pt x="169424" y="791588"/>
                      <a:pt x="171855" y="798883"/>
                    </a:cubicBezTo>
                    <a:cubicBezTo>
                      <a:pt x="173882" y="806179"/>
                      <a:pt x="175098" y="812259"/>
                      <a:pt x="175503" y="816312"/>
                    </a:cubicBezTo>
                    <a:cubicBezTo>
                      <a:pt x="157669" y="820365"/>
                      <a:pt x="140240" y="821176"/>
                      <a:pt x="122812" y="818339"/>
                    </a:cubicBezTo>
                    <a:cubicBezTo>
                      <a:pt x="104167" y="815096"/>
                      <a:pt x="87549" y="807800"/>
                      <a:pt x="72957" y="797668"/>
                    </a:cubicBezTo>
                    <a:cubicBezTo>
                      <a:pt x="57961" y="787535"/>
                      <a:pt x="45801" y="774969"/>
                      <a:pt x="35668" y="761594"/>
                    </a:cubicBezTo>
                    <a:cubicBezTo>
                      <a:pt x="25130" y="748219"/>
                      <a:pt x="17834" y="733627"/>
                      <a:pt x="11754" y="720657"/>
                    </a:cubicBezTo>
                    <a:cubicBezTo>
                      <a:pt x="6080" y="707687"/>
                      <a:pt x="2432" y="695932"/>
                      <a:pt x="0" y="687421"/>
                    </a:cubicBezTo>
                    <a:cubicBezTo>
                      <a:pt x="4053" y="686205"/>
                      <a:pt x="10538" y="684989"/>
                      <a:pt x="18239" y="684178"/>
                    </a:cubicBezTo>
                    <a:close/>
                    <a:moveTo>
                      <a:pt x="317770" y="647294"/>
                    </a:moveTo>
                    <a:cubicBezTo>
                      <a:pt x="319797" y="670397"/>
                      <a:pt x="315339" y="692285"/>
                      <a:pt x="305611" y="713361"/>
                    </a:cubicBezTo>
                    <a:cubicBezTo>
                      <a:pt x="300341" y="723899"/>
                      <a:pt x="294262" y="734032"/>
                      <a:pt x="286155" y="744165"/>
                    </a:cubicBezTo>
                    <a:cubicBezTo>
                      <a:pt x="278049" y="754298"/>
                      <a:pt x="268727" y="763621"/>
                      <a:pt x="257783" y="772132"/>
                    </a:cubicBezTo>
                    <a:cubicBezTo>
                      <a:pt x="243192" y="783887"/>
                      <a:pt x="225357" y="794020"/>
                      <a:pt x="205091" y="801315"/>
                    </a:cubicBezTo>
                    <a:cubicBezTo>
                      <a:pt x="203471" y="796451"/>
                      <a:pt x="201444" y="789561"/>
                      <a:pt x="199823" y="781049"/>
                    </a:cubicBezTo>
                    <a:cubicBezTo>
                      <a:pt x="198606" y="772538"/>
                      <a:pt x="198201" y="762405"/>
                      <a:pt x="199012" y="751866"/>
                    </a:cubicBezTo>
                    <a:cubicBezTo>
                      <a:pt x="200228" y="740923"/>
                      <a:pt x="203471" y="729574"/>
                      <a:pt x="208739" y="718225"/>
                    </a:cubicBezTo>
                    <a:cubicBezTo>
                      <a:pt x="214819" y="706471"/>
                      <a:pt x="222520" y="695122"/>
                      <a:pt x="234275" y="684989"/>
                    </a:cubicBezTo>
                    <a:cubicBezTo>
                      <a:pt x="261431" y="661075"/>
                      <a:pt x="293856" y="651753"/>
                      <a:pt x="317770" y="647294"/>
                    </a:cubicBezTo>
                    <a:close/>
                    <a:moveTo>
                      <a:pt x="318581" y="547181"/>
                    </a:moveTo>
                    <a:cubicBezTo>
                      <a:pt x="315338" y="569879"/>
                      <a:pt x="306016" y="589334"/>
                      <a:pt x="291830" y="607168"/>
                    </a:cubicBezTo>
                    <a:cubicBezTo>
                      <a:pt x="277644" y="624597"/>
                      <a:pt x="257783" y="640404"/>
                      <a:pt x="233464" y="651753"/>
                    </a:cubicBezTo>
                    <a:cubicBezTo>
                      <a:pt x="216846" y="659454"/>
                      <a:pt x="198201" y="664723"/>
                      <a:pt x="177125" y="666750"/>
                    </a:cubicBezTo>
                    <a:cubicBezTo>
                      <a:pt x="176314" y="656617"/>
                      <a:pt x="175908" y="638783"/>
                      <a:pt x="183204" y="618922"/>
                    </a:cubicBezTo>
                    <a:cubicBezTo>
                      <a:pt x="186852" y="609195"/>
                      <a:pt x="192526" y="599062"/>
                      <a:pt x="200228" y="589334"/>
                    </a:cubicBezTo>
                    <a:cubicBezTo>
                      <a:pt x="208334" y="580012"/>
                      <a:pt x="218467" y="571095"/>
                      <a:pt x="231843" y="563799"/>
                    </a:cubicBezTo>
                    <a:cubicBezTo>
                      <a:pt x="262242" y="547586"/>
                      <a:pt x="294667" y="545965"/>
                      <a:pt x="318581" y="547181"/>
                    </a:cubicBezTo>
                    <a:close/>
                    <a:moveTo>
                      <a:pt x="10538" y="506243"/>
                    </a:moveTo>
                    <a:cubicBezTo>
                      <a:pt x="19050" y="506243"/>
                      <a:pt x="36884" y="507459"/>
                      <a:pt x="56744" y="515565"/>
                    </a:cubicBezTo>
                    <a:cubicBezTo>
                      <a:pt x="76605" y="523672"/>
                      <a:pt x="98087" y="537858"/>
                      <a:pt x="115516" y="562177"/>
                    </a:cubicBezTo>
                    <a:cubicBezTo>
                      <a:pt x="131729" y="584470"/>
                      <a:pt x="139024" y="606762"/>
                      <a:pt x="142267" y="625812"/>
                    </a:cubicBezTo>
                    <a:cubicBezTo>
                      <a:pt x="145104" y="644862"/>
                      <a:pt x="145104" y="660670"/>
                      <a:pt x="144293" y="668776"/>
                    </a:cubicBezTo>
                    <a:cubicBezTo>
                      <a:pt x="126865" y="668371"/>
                      <a:pt x="110247" y="664723"/>
                      <a:pt x="94845" y="657832"/>
                    </a:cubicBezTo>
                    <a:cubicBezTo>
                      <a:pt x="61203" y="643241"/>
                      <a:pt x="39721" y="614058"/>
                      <a:pt x="26751" y="584064"/>
                    </a:cubicBezTo>
                    <a:cubicBezTo>
                      <a:pt x="20266" y="569067"/>
                      <a:pt x="16618" y="554071"/>
                      <a:pt x="14186" y="540290"/>
                    </a:cubicBezTo>
                    <a:cubicBezTo>
                      <a:pt x="12159" y="526914"/>
                      <a:pt x="10944" y="514755"/>
                      <a:pt x="10538" y="506243"/>
                    </a:cubicBezTo>
                    <a:close/>
                    <a:moveTo>
                      <a:pt x="304040" y="441190"/>
                    </a:moveTo>
                    <a:cubicBezTo>
                      <a:pt x="318480" y="442406"/>
                      <a:pt x="331552" y="445446"/>
                      <a:pt x="342495" y="448688"/>
                    </a:cubicBezTo>
                    <a:cubicBezTo>
                      <a:pt x="334388" y="469359"/>
                      <a:pt x="321013" y="485977"/>
                      <a:pt x="303584" y="499353"/>
                    </a:cubicBezTo>
                    <a:cubicBezTo>
                      <a:pt x="286155" y="512728"/>
                      <a:pt x="263863" y="522861"/>
                      <a:pt x="238733" y="528130"/>
                    </a:cubicBezTo>
                    <a:cubicBezTo>
                      <a:pt x="221304" y="531373"/>
                      <a:pt x="202660" y="532184"/>
                      <a:pt x="182799" y="528941"/>
                    </a:cubicBezTo>
                    <a:cubicBezTo>
                      <a:pt x="183610" y="524077"/>
                      <a:pt x="184826" y="517592"/>
                      <a:pt x="187258" y="509891"/>
                    </a:cubicBezTo>
                    <a:cubicBezTo>
                      <a:pt x="189690" y="502190"/>
                      <a:pt x="194148" y="494083"/>
                      <a:pt x="199417" y="485572"/>
                    </a:cubicBezTo>
                    <a:cubicBezTo>
                      <a:pt x="205092" y="477060"/>
                      <a:pt x="212793" y="468954"/>
                      <a:pt x="222115" y="461658"/>
                    </a:cubicBezTo>
                    <a:cubicBezTo>
                      <a:pt x="231843" y="454767"/>
                      <a:pt x="243597" y="448688"/>
                      <a:pt x="257378" y="444635"/>
                    </a:cubicBezTo>
                    <a:cubicBezTo>
                      <a:pt x="273793" y="440582"/>
                      <a:pt x="289601" y="439974"/>
                      <a:pt x="304040" y="441190"/>
                    </a:cubicBezTo>
                    <a:close/>
                    <a:moveTo>
                      <a:pt x="305611" y="342089"/>
                    </a:moveTo>
                    <a:cubicBezTo>
                      <a:pt x="338036" y="340873"/>
                      <a:pt x="366409" y="353438"/>
                      <a:pt x="385053" y="363571"/>
                    </a:cubicBezTo>
                    <a:cubicBezTo>
                      <a:pt x="372488" y="380999"/>
                      <a:pt x="357086" y="394780"/>
                      <a:pt x="337226" y="403292"/>
                    </a:cubicBezTo>
                    <a:cubicBezTo>
                      <a:pt x="327903" y="407751"/>
                      <a:pt x="317365" y="411398"/>
                      <a:pt x="305611" y="413425"/>
                    </a:cubicBezTo>
                    <a:cubicBezTo>
                      <a:pt x="294667" y="415857"/>
                      <a:pt x="282508" y="416668"/>
                      <a:pt x="269942" y="416262"/>
                    </a:cubicBezTo>
                    <a:cubicBezTo>
                      <a:pt x="252919" y="415452"/>
                      <a:pt x="235085" y="412209"/>
                      <a:pt x="217251" y="405319"/>
                    </a:cubicBezTo>
                    <a:cubicBezTo>
                      <a:pt x="218872" y="400860"/>
                      <a:pt x="221710" y="394780"/>
                      <a:pt x="225763" y="388295"/>
                    </a:cubicBezTo>
                    <a:cubicBezTo>
                      <a:pt x="229816" y="381810"/>
                      <a:pt x="235085" y="374514"/>
                      <a:pt x="242381" y="368029"/>
                    </a:cubicBezTo>
                    <a:cubicBezTo>
                      <a:pt x="249271" y="361139"/>
                      <a:pt x="258189" y="355059"/>
                      <a:pt x="268727" y="350601"/>
                    </a:cubicBezTo>
                    <a:cubicBezTo>
                      <a:pt x="279265" y="345737"/>
                      <a:pt x="291425" y="342900"/>
                      <a:pt x="305611" y="342089"/>
                    </a:cubicBezTo>
                    <a:close/>
                    <a:moveTo>
                      <a:pt x="63635" y="334388"/>
                    </a:moveTo>
                    <a:cubicBezTo>
                      <a:pt x="67283" y="335199"/>
                      <a:pt x="72957" y="337225"/>
                      <a:pt x="79848" y="339657"/>
                    </a:cubicBezTo>
                    <a:cubicBezTo>
                      <a:pt x="101330" y="348574"/>
                      <a:pt x="132945" y="370462"/>
                      <a:pt x="148752" y="410993"/>
                    </a:cubicBezTo>
                    <a:cubicBezTo>
                      <a:pt x="158885" y="435718"/>
                      <a:pt x="160506" y="458010"/>
                      <a:pt x="158885" y="476655"/>
                    </a:cubicBezTo>
                    <a:cubicBezTo>
                      <a:pt x="158480" y="485977"/>
                      <a:pt x="156859" y="494489"/>
                      <a:pt x="155237" y="501380"/>
                    </a:cubicBezTo>
                    <a:cubicBezTo>
                      <a:pt x="153616" y="508270"/>
                      <a:pt x="151995" y="513945"/>
                      <a:pt x="150779" y="517592"/>
                    </a:cubicBezTo>
                    <a:cubicBezTo>
                      <a:pt x="134566" y="512728"/>
                      <a:pt x="119974" y="505433"/>
                      <a:pt x="107004" y="495300"/>
                    </a:cubicBezTo>
                    <a:cubicBezTo>
                      <a:pt x="79442" y="473413"/>
                      <a:pt x="65662" y="441392"/>
                      <a:pt x="60798" y="410588"/>
                    </a:cubicBezTo>
                    <a:cubicBezTo>
                      <a:pt x="55934" y="379784"/>
                      <a:pt x="59987" y="350601"/>
                      <a:pt x="63635" y="334388"/>
                    </a:cubicBezTo>
                    <a:close/>
                    <a:moveTo>
                      <a:pt x="369651" y="258594"/>
                    </a:moveTo>
                    <a:cubicBezTo>
                      <a:pt x="400455" y="263457"/>
                      <a:pt x="424774" y="280481"/>
                      <a:pt x="440582" y="293856"/>
                    </a:cubicBezTo>
                    <a:cubicBezTo>
                      <a:pt x="425585" y="308448"/>
                      <a:pt x="407751" y="317770"/>
                      <a:pt x="387485" y="322634"/>
                    </a:cubicBezTo>
                    <a:cubicBezTo>
                      <a:pt x="367624" y="327498"/>
                      <a:pt x="344521" y="327498"/>
                      <a:pt x="321013" y="321418"/>
                    </a:cubicBezTo>
                    <a:cubicBezTo>
                      <a:pt x="305205" y="317365"/>
                      <a:pt x="289398" y="310474"/>
                      <a:pt x="273590" y="300342"/>
                    </a:cubicBezTo>
                    <a:cubicBezTo>
                      <a:pt x="276022" y="296288"/>
                      <a:pt x="280075" y="291424"/>
                      <a:pt x="284939" y="286155"/>
                    </a:cubicBezTo>
                    <a:cubicBezTo>
                      <a:pt x="290208" y="280886"/>
                      <a:pt x="297099" y="275212"/>
                      <a:pt x="304800" y="270348"/>
                    </a:cubicBezTo>
                    <a:cubicBezTo>
                      <a:pt x="321013" y="260620"/>
                      <a:pt x="342899" y="254135"/>
                      <a:pt x="369651" y="258594"/>
                    </a:cubicBezTo>
                    <a:close/>
                    <a:moveTo>
                      <a:pt x="149157" y="190905"/>
                    </a:moveTo>
                    <a:cubicBezTo>
                      <a:pt x="156453" y="194553"/>
                      <a:pt x="170639" y="203470"/>
                      <a:pt x="183609" y="218467"/>
                    </a:cubicBezTo>
                    <a:cubicBezTo>
                      <a:pt x="196579" y="233464"/>
                      <a:pt x="207929" y="254135"/>
                      <a:pt x="212387" y="281696"/>
                    </a:cubicBezTo>
                    <a:cubicBezTo>
                      <a:pt x="216440" y="306826"/>
                      <a:pt x="212792" y="328308"/>
                      <a:pt x="207523" y="345737"/>
                    </a:cubicBezTo>
                    <a:cubicBezTo>
                      <a:pt x="201849" y="362760"/>
                      <a:pt x="194958" y="375730"/>
                      <a:pt x="190905" y="382216"/>
                    </a:cubicBezTo>
                    <a:cubicBezTo>
                      <a:pt x="176719" y="374109"/>
                      <a:pt x="164559" y="363976"/>
                      <a:pt x="154832" y="351411"/>
                    </a:cubicBezTo>
                    <a:cubicBezTo>
                      <a:pt x="133755" y="325066"/>
                      <a:pt x="128080" y="291829"/>
                      <a:pt x="130107" y="261836"/>
                    </a:cubicBezTo>
                    <a:cubicBezTo>
                      <a:pt x="131323" y="246839"/>
                      <a:pt x="134566" y="233058"/>
                      <a:pt x="137808" y="220493"/>
                    </a:cubicBezTo>
                    <a:cubicBezTo>
                      <a:pt x="141456" y="208334"/>
                      <a:pt x="145915" y="198201"/>
                      <a:pt x="149157" y="190905"/>
                    </a:cubicBezTo>
                    <a:close/>
                    <a:moveTo>
                      <a:pt x="416263" y="182799"/>
                    </a:moveTo>
                    <a:cubicBezTo>
                      <a:pt x="427206" y="182799"/>
                      <a:pt x="438556" y="184826"/>
                      <a:pt x="450715" y="189284"/>
                    </a:cubicBezTo>
                    <a:cubicBezTo>
                      <a:pt x="477871" y="199822"/>
                      <a:pt x="497732" y="220088"/>
                      <a:pt x="510297" y="235896"/>
                    </a:cubicBezTo>
                    <a:cubicBezTo>
                      <a:pt x="501785" y="241570"/>
                      <a:pt x="492463" y="245218"/>
                      <a:pt x="483141" y="248461"/>
                    </a:cubicBezTo>
                    <a:cubicBezTo>
                      <a:pt x="478277" y="250082"/>
                      <a:pt x="473818" y="250893"/>
                      <a:pt x="468549" y="251703"/>
                    </a:cubicBezTo>
                    <a:cubicBezTo>
                      <a:pt x="463685" y="252514"/>
                      <a:pt x="458822" y="252919"/>
                      <a:pt x="453957" y="253324"/>
                    </a:cubicBezTo>
                    <a:cubicBezTo>
                      <a:pt x="449094" y="253324"/>
                      <a:pt x="443824" y="253324"/>
                      <a:pt x="438556" y="252514"/>
                    </a:cubicBezTo>
                    <a:cubicBezTo>
                      <a:pt x="433286" y="252108"/>
                      <a:pt x="428423" y="251298"/>
                      <a:pt x="423153" y="250082"/>
                    </a:cubicBezTo>
                    <a:cubicBezTo>
                      <a:pt x="412615" y="247650"/>
                      <a:pt x="402077" y="244002"/>
                      <a:pt x="391538" y="238733"/>
                    </a:cubicBezTo>
                    <a:cubicBezTo>
                      <a:pt x="377758" y="231843"/>
                      <a:pt x="363977" y="222115"/>
                      <a:pt x="351412" y="209550"/>
                    </a:cubicBezTo>
                    <a:cubicBezTo>
                      <a:pt x="357492" y="203065"/>
                      <a:pt x="370057" y="193743"/>
                      <a:pt x="387080" y="187663"/>
                    </a:cubicBezTo>
                    <a:cubicBezTo>
                      <a:pt x="395591" y="184826"/>
                      <a:pt x="405724" y="183204"/>
                      <a:pt x="416263" y="182799"/>
                    </a:cubicBezTo>
                    <a:close/>
                    <a:moveTo>
                      <a:pt x="256162" y="79442"/>
                    </a:moveTo>
                    <a:cubicBezTo>
                      <a:pt x="262242" y="84306"/>
                      <a:pt x="273996" y="95655"/>
                      <a:pt x="282913" y="112273"/>
                    </a:cubicBezTo>
                    <a:cubicBezTo>
                      <a:pt x="291830" y="128891"/>
                      <a:pt x="298720" y="151183"/>
                      <a:pt x="297099" y="177529"/>
                    </a:cubicBezTo>
                    <a:cubicBezTo>
                      <a:pt x="296694" y="190094"/>
                      <a:pt x="294262" y="201038"/>
                      <a:pt x="291019" y="210360"/>
                    </a:cubicBezTo>
                    <a:cubicBezTo>
                      <a:pt x="287777" y="220088"/>
                      <a:pt x="284129" y="229005"/>
                      <a:pt x="279670" y="236301"/>
                    </a:cubicBezTo>
                    <a:cubicBezTo>
                      <a:pt x="270348" y="251703"/>
                      <a:pt x="260215" y="262241"/>
                      <a:pt x="255351" y="267510"/>
                    </a:cubicBezTo>
                    <a:cubicBezTo>
                      <a:pt x="244002" y="256972"/>
                      <a:pt x="234275" y="244812"/>
                      <a:pt x="228195" y="231031"/>
                    </a:cubicBezTo>
                    <a:cubicBezTo>
                      <a:pt x="214009" y="201848"/>
                      <a:pt x="215224" y="169423"/>
                      <a:pt x="223736" y="141861"/>
                    </a:cubicBezTo>
                    <a:cubicBezTo>
                      <a:pt x="231843" y="114299"/>
                      <a:pt x="246839" y="91602"/>
                      <a:pt x="256162" y="79442"/>
                    </a:cubicBezTo>
                    <a:close/>
                    <a:moveTo>
                      <a:pt x="371677" y="0"/>
                    </a:moveTo>
                    <a:cubicBezTo>
                      <a:pt x="374109" y="2432"/>
                      <a:pt x="376946" y="6890"/>
                      <a:pt x="380189" y="12160"/>
                    </a:cubicBezTo>
                    <a:cubicBezTo>
                      <a:pt x="391132" y="29994"/>
                      <a:pt x="402076" y="62419"/>
                      <a:pt x="391943" y="100114"/>
                    </a:cubicBezTo>
                    <a:cubicBezTo>
                      <a:pt x="389106" y="111463"/>
                      <a:pt x="385052" y="121596"/>
                      <a:pt x="379784" y="130107"/>
                    </a:cubicBezTo>
                    <a:cubicBezTo>
                      <a:pt x="374920" y="138619"/>
                      <a:pt x="369651" y="146320"/>
                      <a:pt x="363976" y="152400"/>
                    </a:cubicBezTo>
                    <a:cubicBezTo>
                      <a:pt x="353032" y="164560"/>
                      <a:pt x="342089" y="173071"/>
                      <a:pt x="336009" y="176719"/>
                    </a:cubicBezTo>
                    <a:cubicBezTo>
                      <a:pt x="327092" y="164560"/>
                      <a:pt x="321012" y="151589"/>
                      <a:pt x="317364" y="137403"/>
                    </a:cubicBezTo>
                    <a:cubicBezTo>
                      <a:pt x="309663" y="107004"/>
                      <a:pt x="316959" y="77011"/>
                      <a:pt x="329929" y="52691"/>
                    </a:cubicBezTo>
                    <a:cubicBezTo>
                      <a:pt x="342494" y="28372"/>
                      <a:pt x="360733" y="10133"/>
                      <a:pt x="371677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DEB392">
                      <a:alpha val="55000"/>
                    </a:srgbClr>
                  </a:gs>
                  <a:gs pos="75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 w="4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2A4CC11E-5D42-609F-E512-2D138177477F}"/>
              </a:ext>
            </a:extLst>
          </p:cNvPr>
          <p:cNvGrpSpPr/>
          <p:nvPr/>
        </p:nvGrpSpPr>
        <p:grpSpPr>
          <a:xfrm>
            <a:off x="4728724" y="3799222"/>
            <a:ext cx="2748039" cy="1049907"/>
            <a:chOff x="825661" y="2506057"/>
            <a:chExt cx="2748039" cy="1049907"/>
          </a:xfrm>
        </p:grpSpPr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CF14958D-0D6F-63DE-EFD4-B5335F4771F5}"/>
                </a:ext>
              </a:extLst>
            </p:cNvPr>
            <p:cNvSpPr txBox="1"/>
            <p:nvPr/>
          </p:nvSpPr>
          <p:spPr>
            <a:xfrm>
              <a:off x="1285154" y="2506057"/>
              <a:ext cx="1829053" cy="739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R" panose="00020600040101010101" pitchFamily="18" charset="-122"/>
                </a:rPr>
                <a:t>省教育教学比赛</a:t>
              </a:r>
              <a:endPara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R" panose="00020600040101010101" pitchFamily="18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B" panose="00020600040101010101" pitchFamily="18" charset="-122"/>
                </a:rPr>
                <a:t>专业组一等奖</a:t>
              </a:r>
            </a:p>
          </p:txBody>
        </p:sp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F7845357-41D8-A076-39B1-4631E133C4B5}"/>
                </a:ext>
              </a:extLst>
            </p:cNvPr>
            <p:cNvGrpSpPr/>
            <p:nvPr/>
          </p:nvGrpSpPr>
          <p:grpSpPr>
            <a:xfrm>
              <a:off x="825661" y="2511750"/>
              <a:ext cx="2748039" cy="1044214"/>
              <a:chOff x="825661" y="2511750"/>
              <a:chExt cx="2748039" cy="1044214"/>
            </a:xfrm>
          </p:grpSpPr>
          <p:sp>
            <p:nvSpPr>
              <p:cNvPr id="156" name="任意多边形: 形状 32">
                <a:extLst>
                  <a:ext uri="{FF2B5EF4-FFF2-40B4-BE49-F238E27FC236}">
                    <a16:creationId xmlns:a16="http://schemas.microsoft.com/office/drawing/2014/main" id="{C86ECFFC-1646-0279-3C98-6512B5DA3ED8}"/>
                  </a:ext>
                </a:extLst>
              </p:cNvPr>
              <p:cNvSpPr/>
              <p:nvPr/>
            </p:nvSpPr>
            <p:spPr>
              <a:xfrm flipH="1">
                <a:off x="3149845" y="2511750"/>
                <a:ext cx="423855" cy="890544"/>
              </a:xfrm>
              <a:custGeom>
                <a:avLst/>
                <a:gdLst>
                  <a:gd name="connsiteX0" fmla="*/ 533399 w 622276"/>
                  <a:gd name="connsiteY0" fmla="*/ 1191637 h 1307437"/>
                  <a:gd name="connsiteX1" fmla="*/ 570689 w 622276"/>
                  <a:gd name="connsiteY1" fmla="*/ 1192854 h 1307437"/>
                  <a:gd name="connsiteX2" fmla="*/ 618516 w 622276"/>
                  <a:gd name="connsiteY2" fmla="*/ 1204608 h 1307437"/>
                  <a:gd name="connsiteX3" fmla="*/ 589333 w 622276"/>
                  <a:gd name="connsiteY3" fmla="*/ 1257299 h 1307437"/>
                  <a:gd name="connsiteX4" fmla="*/ 481519 w 622276"/>
                  <a:gd name="connsiteY4" fmla="*/ 1306748 h 1307437"/>
                  <a:gd name="connsiteX5" fmla="*/ 387890 w 622276"/>
                  <a:gd name="connsiteY5" fmla="*/ 1294994 h 1307437"/>
                  <a:gd name="connsiteX6" fmla="*/ 396402 w 622276"/>
                  <a:gd name="connsiteY6" fmla="*/ 1275133 h 1307437"/>
                  <a:gd name="connsiteX7" fmla="*/ 428827 w 622276"/>
                  <a:gd name="connsiteY7" fmla="*/ 1233791 h 1307437"/>
                  <a:gd name="connsiteX8" fmla="*/ 489625 w 622276"/>
                  <a:gd name="connsiteY8" fmla="*/ 1199744 h 1307437"/>
                  <a:gd name="connsiteX9" fmla="*/ 533399 w 622276"/>
                  <a:gd name="connsiteY9" fmla="*/ 1191637 h 1307437"/>
                  <a:gd name="connsiteX10" fmla="*/ 347358 w 622276"/>
                  <a:gd name="connsiteY10" fmla="*/ 1113006 h 1307437"/>
                  <a:gd name="connsiteX11" fmla="*/ 390322 w 622276"/>
                  <a:gd name="connsiteY11" fmla="*/ 1116248 h 1307437"/>
                  <a:gd name="connsiteX12" fmla="*/ 408561 w 622276"/>
                  <a:gd name="connsiteY12" fmla="*/ 1121112 h 1307437"/>
                  <a:gd name="connsiteX13" fmla="*/ 424774 w 622276"/>
                  <a:gd name="connsiteY13" fmla="*/ 1126787 h 1307437"/>
                  <a:gd name="connsiteX14" fmla="*/ 450715 w 622276"/>
                  <a:gd name="connsiteY14" fmla="*/ 1140162 h 1307437"/>
                  <a:gd name="connsiteX15" fmla="*/ 466927 w 622276"/>
                  <a:gd name="connsiteY15" fmla="*/ 1150701 h 1307437"/>
                  <a:gd name="connsiteX16" fmla="*/ 425990 w 622276"/>
                  <a:gd name="connsiteY16" fmla="*/ 1192448 h 1307437"/>
                  <a:gd name="connsiteX17" fmla="*/ 312500 w 622276"/>
                  <a:gd name="connsiteY17" fmla="*/ 1211498 h 1307437"/>
                  <a:gd name="connsiteX18" fmla="*/ 227789 w 622276"/>
                  <a:gd name="connsiteY18" fmla="*/ 1176641 h 1307437"/>
                  <a:gd name="connsiteX19" fmla="*/ 240759 w 622276"/>
                  <a:gd name="connsiteY19" fmla="*/ 1160428 h 1307437"/>
                  <a:gd name="connsiteX20" fmla="*/ 347358 w 622276"/>
                  <a:gd name="connsiteY20" fmla="*/ 1113006 h 1307437"/>
                  <a:gd name="connsiteX21" fmla="*/ 239543 w 622276"/>
                  <a:gd name="connsiteY21" fmla="*/ 1001137 h 1307437"/>
                  <a:gd name="connsiteX22" fmla="*/ 309258 w 622276"/>
                  <a:gd name="connsiteY22" fmla="*/ 1032753 h 1307437"/>
                  <a:gd name="connsiteX23" fmla="*/ 330740 w 622276"/>
                  <a:gd name="connsiteY23" fmla="*/ 1051397 h 1307437"/>
                  <a:gd name="connsiteX24" fmla="*/ 342494 w 622276"/>
                  <a:gd name="connsiteY24" fmla="*/ 1065583 h 1307437"/>
                  <a:gd name="connsiteX25" fmla="*/ 294261 w 622276"/>
                  <a:gd name="connsiteY25" fmla="*/ 1094361 h 1307437"/>
                  <a:gd name="connsiteX26" fmla="*/ 265483 w 622276"/>
                  <a:gd name="connsiteY26" fmla="*/ 1100846 h 1307437"/>
                  <a:gd name="connsiteX27" fmla="*/ 237111 w 622276"/>
                  <a:gd name="connsiteY27" fmla="*/ 1100441 h 1307437"/>
                  <a:gd name="connsiteX28" fmla="*/ 183609 w 622276"/>
                  <a:gd name="connsiteY28" fmla="*/ 1085039 h 1307437"/>
                  <a:gd name="connsiteX29" fmla="*/ 140240 w 622276"/>
                  <a:gd name="connsiteY29" fmla="*/ 1058288 h 1307437"/>
                  <a:gd name="connsiteX30" fmla="*/ 112273 w 622276"/>
                  <a:gd name="connsiteY30" fmla="*/ 1032753 h 1307437"/>
                  <a:gd name="connsiteX31" fmla="*/ 128080 w 622276"/>
                  <a:gd name="connsiteY31" fmla="*/ 1020593 h 1307437"/>
                  <a:gd name="connsiteX32" fmla="*/ 239543 w 622276"/>
                  <a:gd name="connsiteY32" fmla="*/ 1001137 h 1307437"/>
                  <a:gd name="connsiteX33" fmla="*/ 540696 w 622276"/>
                  <a:gd name="connsiteY33" fmla="*/ 972360 h 1307437"/>
                  <a:gd name="connsiteX34" fmla="*/ 593793 w 622276"/>
                  <a:gd name="connsiteY34" fmla="*/ 1023025 h 1307437"/>
                  <a:gd name="connsiteX35" fmla="*/ 620949 w 622276"/>
                  <a:gd name="connsiteY35" fmla="*/ 1103684 h 1307437"/>
                  <a:gd name="connsiteX36" fmla="*/ 617707 w 622276"/>
                  <a:gd name="connsiteY36" fmla="*/ 1171777 h 1307437"/>
                  <a:gd name="connsiteX37" fmla="*/ 566636 w 622276"/>
                  <a:gd name="connsiteY37" fmla="*/ 1148269 h 1307437"/>
                  <a:gd name="connsiteX38" fmla="*/ 524078 w 622276"/>
                  <a:gd name="connsiteY38" fmla="*/ 1074095 h 1307437"/>
                  <a:gd name="connsiteX39" fmla="*/ 540696 w 622276"/>
                  <a:gd name="connsiteY39" fmla="*/ 972360 h 1307437"/>
                  <a:gd name="connsiteX40" fmla="*/ 451525 w 622276"/>
                  <a:gd name="connsiteY40" fmla="*/ 910346 h 1307437"/>
                  <a:gd name="connsiteX41" fmla="*/ 488409 w 622276"/>
                  <a:gd name="connsiteY41" fmla="*/ 971549 h 1307437"/>
                  <a:gd name="connsiteX42" fmla="*/ 494894 w 622276"/>
                  <a:gd name="connsiteY42" fmla="*/ 1010460 h 1307437"/>
                  <a:gd name="connsiteX43" fmla="*/ 492867 w 622276"/>
                  <a:gd name="connsiteY43" fmla="*/ 1053829 h 1307437"/>
                  <a:gd name="connsiteX44" fmla="*/ 471791 w 622276"/>
                  <a:gd name="connsiteY44" fmla="*/ 1116653 h 1307437"/>
                  <a:gd name="connsiteX45" fmla="*/ 452335 w 622276"/>
                  <a:gd name="connsiteY45" fmla="*/ 1104494 h 1307437"/>
                  <a:gd name="connsiteX46" fmla="*/ 430043 w 622276"/>
                  <a:gd name="connsiteY46" fmla="*/ 1081391 h 1307437"/>
                  <a:gd name="connsiteX47" fmla="*/ 409777 w 622276"/>
                  <a:gd name="connsiteY47" fmla="*/ 1000732 h 1307437"/>
                  <a:gd name="connsiteX48" fmla="*/ 451525 w 622276"/>
                  <a:gd name="connsiteY48" fmla="*/ 910346 h 1307437"/>
                  <a:gd name="connsiteX49" fmla="*/ 82280 w 622276"/>
                  <a:gd name="connsiteY49" fmla="*/ 852791 h 1307437"/>
                  <a:gd name="connsiteX50" fmla="*/ 161722 w 622276"/>
                  <a:gd name="connsiteY50" fmla="*/ 866977 h 1307437"/>
                  <a:gd name="connsiteX51" fmla="*/ 195769 w 622276"/>
                  <a:gd name="connsiteY51" fmla="*/ 888864 h 1307437"/>
                  <a:gd name="connsiteX52" fmla="*/ 208739 w 622276"/>
                  <a:gd name="connsiteY52" fmla="*/ 901024 h 1307437"/>
                  <a:gd name="connsiteX53" fmla="*/ 219683 w 622276"/>
                  <a:gd name="connsiteY53" fmla="*/ 913183 h 1307437"/>
                  <a:gd name="connsiteX54" fmla="*/ 228195 w 622276"/>
                  <a:gd name="connsiteY54" fmla="*/ 924937 h 1307437"/>
                  <a:gd name="connsiteX55" fmla="*/ 235085 w 622276"/>
                  <a:gd name="connsiteY55" fmla="*/ 935476 h 1307437"/>
                  <a:gd name="connsiteX56" fmla="*/ 243191 w 622276"/>
                  <a:gd name="connsiteY56" fmla="*/ 951689 h 1307437"/>
                  <a:gd name="connsiteX57" fmla="*/ 190905 w 622276"/>
                  <a:gd name="connsiteY57" fmla="*/ 967091 h 1307437"/>
                  <a:gd name="connsiteX58" fmla="*/ 135782 w 622276"/>
                  <a:gd name="connsiteY58" fmla="*/ 959389 h 1307437"/>
                  <a:gd name="connsiteX59" fmla="*/ 89170 w 622276"/>
                  <a:gd name="connsiteY59" fmla="*/ 932638 h 1307437"/>
                  <a:gd name="connsiteX60" fmla="*/ 54718 w 622276"/>
                  <a:gd name="connsiteY60" fmla="*/ 897781 h 1307437"/>
                  <a:gd name="connsiteX61" fmla="*/ 34452 w 622276"/>
                  <a:gd name="connsiteY61" fmla="*/ 867382 h 1307437"/>
                  <a:gd name="connsiteX62" fmla="*/ 82280 w 622276"/>
                  <a:gd name="connsiteY62" fmla="*/ 852791 h 1307437"/>
                  <a:gd name="connsiteX63" fmla="*/ 387890 w 622276"/>
                  <a:gd name="connsiteY63" fmla="*/ 836983 h 1307437"/>
                  <a:gd name="connsiteX64" fmla="*/ 408966 w 622276"/>
                  <a:gd name="connsiteY64" fmla="*/ 904266 h 1307437"/>
                  <a:gd name="connsiteX65" fmla="*/ 408561 w 622276"/>
                  <a:gd name="connsiteY65" fmla="*/ 923316 h 1307437"/>
                  <a:gd name="connsiteX66" fmla="*/ 406129 w 622276"/>
                  <a:gd name="connsiteY66" fmla="*/ 942771 h 1307437"/>
                  <a:gd name="connsiteX67" fmla="*/ 393970 w 622276"/>
                  <a:gd name="connsiteY67" fmla="*/ 983303 h 1307437"/>
                  <a:gd name="connsiteX68" fmla="*/ 359518 w 622276"/>
                  <a:gd name="connsiteY68" fmla="*/ 1037616 h 1307437"/>
                  <a:gd name="connsiteX69" fmla="*/ 344115 w 622276"/>
                  <a:gd name="connsiteY69" fmla="*/ 1021403 h 1307437"/>
                  <a:gd name="connsiteX70" fmla="*/ 328713 w 622276"/>
                  <a:gd name="connsiteY70" fmla="*/ 994652 h 1307437"/>
                  <a:gd name="connsiteX71" fmla="*/ 328308 w 622276"/>
                  <a:gd name="connsiteY71" fmla="*/ 913588 h 1307437"/>
                  <a:gd name="connsiteX72" fmla="*/ 387890 w 622276"/>
                  <a:gd name="connsiteY72" fmla="*/ 836983 h 1307437"/>
                  <a:gd name="connsiteX73" fmla="*/ 340062 w 622276"/>
                  <a:gd name="connsiteY73" fmla="*/ 743760 h 1307437"/>
                  <a:gd name="connsiteX74" fmla="*/ 343710 w 622276"/>
                  <a:gd name="connsiteY74" fmla="*/ 812259 h 1307437"/>
                  <a:gd name="connsiteX75" fmla="*/ 338846 w 622276"/>
                  <a:gd name="connsiteY75" fmla="*/ 830093 h 1307437"/>
                  <a:gd name="connsiteX76" fmla="*/ 331956 w 622276"/>
                  <a:gd name="connsiteY76" fmla="*/ 847927 h 1307437"/>
                  <a:gd name="connsiteX77" fmla="*/ 310474 w 622276"/>
                  <a:gd name="connsiteY77" fmla="*/ 883190 h 1307437"/>
                  <a:gd name="connsiteX78" fmla="*/ 264673 w 622276"/>
                  <a:gd name="connsiteY78" fmla="*/ 925343 h 1307437"/>
                  <a:gd name="connsiteX79" fmla="*/ 254135 w 622276"/>
                  <a:gd name="connsiteY79" fmla="*/ 906293 h 1307437"/>
                  <a:gd name="connsiteX80" fmla="*/ 246028 w 622276"/>
                  <a:gd name="connsiteY80" fmla="*/ 877110 h 1307437"/>
                  <a:gd name="connsiteX81" fmla="*/ 265078 w 622276"/>
                  <a:gd name="connsiteY81" fmla="*/ 800910 h 1307437"/>
                  <a:gd name="connsiteX82" fmla="*/ 340062 w 622276"/>
                  <a:gd name="connsiteY82" fmla="*/ 743760 h 1307437"/>
                  <a:gd name="connsiteX83" fmla="*/ 18239 w 622276"/>
                  <a:gd name="connsiteY83" fmla="*/ 684178 h 1307437"/>
                  <a:gd name="connsiteX84" fmla="*/ 64851 w 622276"/>
                  <a:gd name="connsiteY84" fmla="*/ 688231 h 1307437"/>
                  <a:gd name="connsiteX85" fmla="*/ 119164 w 622276"/>
                  <a:gd name="connsiteY85" fmla="*/ 717009 h 1307437"/>
                  <a:gd name="connsiteX86" fmla="*/ 145915 w 622276"/>
                  <a:gd name="connsiteY86" fmla="*/ 745381 h 1307437"/>
                  <a:gd name="connsiteX87" fmla="*/ 155237 w 622276"/>
                  <a:gd name="connsiteY87" fmla="*/ 759973 h 1307437"/>
                  <a:gd name="connsiteX88" fmla="*/ 162533 w 622276"/>
                  <a:gd name="connsiteY88" fmla="*/ 773754 h 1307437"/>
                  <a:gd name="connsiteX89" fmla="*/ 171855 w 622276"/>
                  <a:gd name="connsiteY89" fmla="*/ 798883 h 1307437"/>
                  <a:gd name="connsiteX90" fmla="*/ 175503 w 622276"/>
                  <a:gd name="connsiteY90" fmla="*/ 816312 h 1307437"/>
                  <a:gd name="connsiteX91" fmla="*/ 122812 w 622276"/>
                  <a:gd name="connsiteY91" fmla="*/ 818339 h 1307437"/>
                  <a:gd name="connsiteX92" fmla="*/ 72957 w 622276"/>
                  <a:gd name="connsiteY92" fmla="*/ 797668 h 1307437"/>
                  <a:gd name="connsiteX93" fmla="*/ 35668 w 622276"/>
                  <a:gd name="connsiteY93" fmla="*/ 761594 h 1307437"/>
                  <a:gd name="connsiteX94" fmla="*/ 11754 w 622276"/>
                  <a:gd name="connsiteY94" fmla="*/ 720657 h 1307437"/>
                  <a:gd name="connsiteX95" fmla="*/ 0 w 622276"/>
                  <a:gd name="connsiteY95" fmla="*/ 687421 h 1307437"/>
                  <a:gd name="connsiteX96" fmla="*/ 18239 w 622276"/>
                  <a:gd name="connsiteY96" fmla="*/ 684178 h 1307437"/>
                  <a:gd name="connsiteX97" fmla="*/ 317770 w 622276"/>
                  <a:gd name="connsiteY97" fmla="*/ 647294 h 1307437"/>
                  <a:gd name="connsiteX98" fmla="*/ 305611 w 622276"/>
                  <a:gd name="connsiteY98" fmla="*/ 713361 h 1307437"/>
                  <a:gd name="connsiteX99" fmla="*/ 286155 w 622276"/>
                  <a:gd name="connsiteY99" fmla="*/ 744165 h 1307437"/>
                  <a:gd name="connsiteX100" fmla="*/ 257783 w 622276"/>
                  <a:gd name="connsiteY100" fmla="*/ 772132 h 1307437"/>
                  <a:gd name="connsiteX101" fmla="*/ 205091 w 622276"/>
                  <a:gd name="connsiteY101" fmla="*/ 801315 h 1307437"/>
                  <a:gd name="connsiteX102" fmla="*/ 199823 w 622276"/>
                  <a:gd name="connsiteY102" fmla="*/ 781049 h 1307437"/>
                  <a:gd name="connsiteX103" fmla="*/ 199012 w 622276"/>
                  <a:gd name="connsiteY103" fmla="*/ 751866 h 1307437"/>
                  <a:gd name="connsiteX104" fmla="*/ 208739 w 622276"/>
                  <a:gd name="connsiteY104" fmla="*/ 718225 h 1307437"/>
                  <a:gd name="connsiteX105" fmla="*/ 234275 w 622276"/>
                  <a:gd name="connsiteY105" fmla="*/ 684989 h 1307437"/>
                  <a:gd name="connsiteX106" fmla="*/ 317770 w 622276"/>
                  <a:gd name="connsiteY106" fmla="*/ 647294 h 1307437"/>
                  <a:gd name="connsiteX107" fmla="*/ 318581 w 622276"/>
                  <a:gd name="connsiteY107" fmla="*/ 547181 h 1307437"/>
                  <a:gd name="connsiteX108" fmla="*/ 291830 w 622276"/>
                  <a:gd name="connsiteY108" fmla="*/ 607168 h 1307437"/>
                  <a:gd name="connsiteX109" fmla="*/ 233464 w 622276"/>
                  <a:gd name="connsiteY109" fmla="*/ 651753 h 1307437"/>
                  <a:gd name="connsiteX110" fmla="*/ 177125 w 622276"/>
                  <a:gd name="connsiteY110" fmla="*/ 666750 h 1307437"/>
                  <a:gd name="connsiteX111" fmla="*/ 183204 w 622276"/>
                  <a:gd name="connsiteY111" fmla="*/ 618922 h 1307437"/>
                  <a:gd name="connsiteX112" fmla="*/ 200228 w 622276"/>
                  <a:gd name="connsiteY112" fmla="*/ 589334 h 1307437"/>
                  <a:gd name="connsiteX113" fmla="*/ 231843 w 622276"/>
                  <a:gd name="connsiteY113" fmla="*/ 563799 h 1307437"/>
                  <a:gd name="connsiteX114" fmla="*/ 318581 w 622276"/>
                  <a:gd name="connsiteY114" fmla="*/ 547181 h 1307437"/>
                  <a:gd name="connsiteX115" fmla="*/ 10538 w 622276"/>
                  <a:gd name="connsiteY115" fmla="*/ 506243 h 1307437"/>
                  <a:gd name="connsiteX116" fmla="*/ 56744 w 622276"/>
                  <a:gd name="connsiteY116" fmla="*/ 515565 h 1307437"/>
                  <a:gd name="connsiteX117" fmla="*/ 115516 w 622276"/>
                  <a:gd name="connsiteY117" fmla="*/ 562177 h 1307437"/>
                  <a:gd name="connsiteX118" fmla="*/ 142267 w 622276"/>
                  <a:gd name="connsiteY118" fmla="*/ 625812 h 1307437"/>
                  <a:gd name="connsiteX119" fmla="*/ 144293 w 622276"/>
                  <a:gd name="connsiteY119" fmla="*/ 668776 h 1307437"/>
                  <a:gd name="connsiteX120" fmla="*/ 94845 w 622276"/>
                  <a:gd name="connsiteY120" fmla="*/ 657832 h 1307437"/>
                  <a:gd name="connsiteX121" fmla="*/ 26751 w 622276"/>
                  <a:gd name="connsiteY121" fmla="*/ 584064 h 1307437"/>
                  <a:gd name="connsiteX122" fmla="*/ 14186 w 622276"/>
                  <a:gd name="connsiteY122" fmla="*/ 540290 h 1307437"/>
                  <a:gd name="connsiteX123" fmla="*/ 10538 w 622276"/>
                  <a:gd name="connsiteY123" fmla="*/ 506243 h 1307437"/>
                  <a:gd name="connsiteX124" fmla="*/ 304040 w 622276"/>
                  <a:gd name="connsiteY124" fmla="*/ 441190 h 1307437"/>
                  <a:gd name="connsiteX125" fmla="*/ 342495 w 622276"/>
                  <a:gd name="connsiteY125" fmla="*/ 448688 h 1307437"/>
                  <a:gd name="connsiteX126" fmla="*/ 303584 w 622276"/>
                  <a:gd name="connsiteY126" fmla="*/ 499353 h 1307437"/>
                  <a:gd name="connsiteX127" fmla="*/ 238733 w 622276"/>
                  <a:gd name="connsiteY127" fmla="*/ 528130 h 1307437"/>
                  <a:gd name="connsiteX128" fmla="*/ 182799 w 622276"/>
                  <a:gd name="connsiteY128" fmla="*/ 528941 h 1307437"/>
                  <a:gd name="connsiteX129" fmla="*/ 187258 w 622276"/>
                  <a:gd name="connsiteY129" fmla="*/ 509891 h 1307437"/>
                  <a:gd name="connsiteX130" fmla="*/ 199417 w 622276"/>
                  <a:gd name="connsiteY130" fmla="*/ 485572 h 1307437"/>
                  <a:gd name="connsiteX131" fmla="*/ 222115 w 622276"/>
                  <a:gd name="connsiteY131" fmla="*/ 461658 h 1307437"/>
                  <a:gd name="connsiteX132" fmla="*/ 257378 w 622276"/>
                  <a:gd name="connsiteY132" fmla="*/ 444635 h 1307437"/>
                  <a:gd name="connsiteX133" fmla="*/ 304040 w 622276"/>
                  <a:gd name="connsiteY133" fmla="*/ 441190 h 1307437"/>
                  <a:gd name="connsiteX134" fmla="*/ 305611 w 622276"/>
                  <a:gd name="connsiteY134" fmla="*/ 342089 h 1307437"/>
                  <a:gd name="connsiteX135" fmla="*/ 385053 w 622276"/>
                  <a:gd name="connsiteY135" fmla="*/ 363571 h 1307437"/>
                  <a:gd name="connsiteX136" fmla="*/ 337226 w 622276"/>
                  <a:gd name="connsiteY136" fmla="*/ 403292 h 1307437"/>
                  <a:gd name="connsiteX137" fmla="*/ 305611 w 622276"/>
                  <a:gd name="connsiteY137" fmla="*/ 413425 h 1307437"/>
                  <a:gd name="connsiteX138" fmla="*/ 269942 w 622276"/>
                  <a:gd name="connsiteY138" fmla="*/ 416262 h 1307437"/>
                  <a:gd name="connsiteX139" fmla="*/ 217251 w 622276"/>
                  <a:gd name="connsiteY139" fmla="*/ 405319 h 1307437"/>
                  <a:gd name="connsiteX140" fmla="*/ 225763 w 622276"/>
                  <a:gd name="connsiteY140" fmla="*/ 388295 h 1307437"/>
                  <a:gd name="connsiteX141" fmla="*/ 242381 w 622276"/>
                  <a:gd name="connsiteY141" fmla="*/ 368029 h 1307437"/>
                  <a:gd name="connsiteX142" fmla="*/ 268727 w 622276"/>
                  <a:gd name="connsiteY142" fmla="*/ 350601 h 1307437"/>
                  <a:gd name="connsiteX143" fmla="*/ 305611 w 622276"/>
                  <a:gd name="connsiteY143" fmla="*/ 342089 h 1307437"/>
                  <a:gd name="connsiteX144" fmla="*/ 63635 w 622276"/>
                  <a:gd name="connsiteY144" fmla="*/ 334388 h 1307437"/>
                  <a:gd name="connsiteX145" fmla="*/ 79848 w 622276"/>
                  <a:gd name="connsiteY145" fmla="*/ 339657 h 1307437"/>
                  <a:gd name="connsiteX146" fmla="*/ 148752 w 622276"/>
                  <a:gd name="connsiteY146" fmla="*/ 410993 h 1307437"/>
                  <a:gd name="connsiteX147" fmla="*/ 158885 w 622276"/>
                  <a:gd name="connsiteY147" fmla="*/ 476655 h 1307437"/>
                  <a:gd name="connsiteX148" fmla="*/ 155237 w 622276"/>
                  <a:gd name="connsiteY148" fmla="*/ 501380 h 1307437"/>
                  <a:gd name="connsiteX149" fmla="*/ 150779 w 622276"/>
                  <a:gd name="connsiteY149" fmla="*/ 517592 h 1307437"/>
                  <a:gd name="connsiteX150" fmla="*/ 107004 w 622276"/>
                  <a:gd name="connsiteY150" fmla="*/ 495300 h 1307437"/>
                  <a:gd name="connsiteX151" fmla="*/ 60798 w 622276"/>
                  <a:gd name="connsiteY151" fmla="*/ 410588 h 1307437"/>
                  <a:gd name="connsiteX152" fmla="*/ 63635 w 622276"/>
                  <a:gd name="connsiteY152" fmla="*/ 334388 h 1307437"/>
                  <a:gd name="connsiteX153" fmla="*/ 369651 w 622276"/>
                  <a:gd name="connsiteY153" fmla="*/ 258594 h 1307437"/>
                  <a:gd name="connsiteX154" fmla="*/ 440582 w 622276"/>
                  <a:gd name="connsiteY154" fmla="*/ 293856 h 1307437"/>
                  <a:gd name="connsiteX155" fmla="*/ 387485 w 622276"/>
                  <a:gd name="connsiteY155" fmla="*/ 322634 h 1307437"/>
                  <a:gd name="connsiteX156" fmla="*/ 321013 w 622276"/>
                  <a:gd name="connsiteY156" fmla="*/ 321418 h 1307437"/>
                  <a:gd name="connsiteX157" fmla="*/ 273590 w 622276"/>
                  <a:gd name="connsiteY157" fmla="*/ 300342 h 1307437"/>
                  <a:gd name="connsiteX158" fmla="*/ 284939 w 622276"/>
                  <a:gd name="connsiteY158" fmla="*/ 286155 h 1307437"/>
                  <a:gd name="connsiteX159" fmla="*/ 304800 w 622276"/>
                  <a:gd name="connsiteY159" fmla="*/ 270348 h 1307437"/>
                  <a:gd name="connsiteX160" fmla="*/ 369651 w 622276"/>
                  <a:gd name="connsiteY160" fmla="*/ 258594 h 1307437"/>
                  <a:gd name="connsiteX161" fmla="*/ 149157 w 622276"/>
                  <a:gd name="connsiteY161" fmla="*/ 190905 h 1307437"/>
                  <a:gd name="connsiteX162" fmla="*/ 183609 w 622276"/>
                  <a:gd name="connsiteY162" fmla="*/ 218467 h 1307437"/>
                  <a:gd name="connsiteX163" fmla="*/ 212387 w 622276"/>
                  <a:gd name="connsiteY163" fmla="*/ 281696 h 1307437"/>
                  <a:gd name="connsiteX164" fmla="*/ 207523 w 622276"/>
                  <a:gd name="connsiteY164" fmla="*/ 345737 h 1307437"/>
                  <a:gd name="connsiteX165" fmla="*/ 190905 w 622276"/>
                  <a:gd name="connsiteY165" fmla="*/ 382216 h 1307437"/>
                  <a:gd name="connsiteX166" fmla="*/ 154832 w 622276"/>
                  <a:gd name="connsiteY166" fmla="*/ 351411 h 1307437"/>
                  <a:gd name="connsiteX167" fmla="*/ 130107 w 622276"/>
                  <a:gd name="connsiteY167" fmla="*/ 261836 h 1307437"/>
                  <a:gd name="connsiteX168" fmla="*/ 137808 w 622276"/>
                  <a:gd name="connsiteY168" fmla="*/ 220493 h 1307437"/>
                  <a:gd name="connsiteX169" fmla="*/ 149157 w 622276"/>
                  <a:gd name="connsiteY169" fmla="*/ 190905 h 1307437"/>
                  <a:gd name="connsiteX170" fmla="*/ 416263 w 622276"/>
                  <a:gd name="connsiteY170" fmla="*/ 182799 h 1307437"/>
                  <a:gd name="connsiteX171" fmla="*/ 450715 w 622276"/>
                  <a:gd name="connsiteY171" fmla="*/ 189284 h 1307437"/>
                  <a:gd name="connsiteX172" fmla="*/ 510297 w 622276"/>
                  <a:gd name="connsiteY172" fmla="*/ 235896 h 1307437"/>
                  <a:gd name="connsiteX173" fmla="*/ 483141 w 622276"/>
                  <a:gd name="connsiteY173" fmla="*/ 248461 h 1307437"/>
                  <a:gd name="connsiteX174" fmla="*/ 468549 w 622276"/>
                  <a:gd name="connsiteY174" fmla="*/ 251703 h 1307437"/>
                  <a:gd name="connsiteX175" fmla="*/ 453957 w 622276"/>
                  <a:gd name="connsiteY175" fmla="*/ 253324 h 1307437"/>
                  <a:gd name="connsiteX176" fmla="*/ 438556 w 622276"/>
                  <a:gd name="connsiteY176" fmla="*/ 252514 h 1307437"/>
                  <a:gd name="connsiteX177" fmla="*/ 423153 w 622276"/>
                  <a:gd name="connsiteY177" fmla="*/ 250082 h 1307437"/>
                  <a:gd name="connsiteX178" fmla="*/ 391538 w 622276"/>
                  <a:gd name="connsiteY178" fmla="*/ 238733 h 1307437"/>
                  <a:gd name="connsiteX179" fmla="*/ 351412 w 622276"/>
                  <a:gd name="connsiteY179" fmla="*/ 209550 h 1307437"/>
                  <a:gd name="connsiteX180" fmla="*/ 387080 w 622276"/>
                  <a:gd name="connsiteY180" fmla="*/ 187663 h 1307437"/>
                  <a:gd name="connsiteX181" fmla="*/ 416263 w 622276"/>
                  <a:gd name="connsiteY181" fmla="*/ 182799 h 1307437"/>
                  <a:gd name="connsiteX182" fmla="*/ 256162 w 622276"/>
                  <a:gd name="connsiteY182" fmla="*/ 79442 h 1307437"/>
                  <a:gd name="connsiteX183" fmla="*/ 282913 w 622276"/>
                  <a:gd name="connsiteY183" fmla="*/ 112273 h 1307437"/>
                  <a:gd name="connsiteX184" fmla="*/ 297099 w 622276"/>
                  <a:gd name="connsiteY184" fmla="*/ 177529 h 1307437"/>
                  <a:gd name="connsiteX185" fmla="*/ 291019 w 622276"/>
                  <a:gd name="connsiteY185" fmla="*/ 210360 h 1307437"/>
                  <a:gd name="connsiteX186" fmla="*/ 279670 w 622276"/>
                  <a:gd name="connsiteY186" fmla="*/ 236301 h 1307437"/>
                  <a:gd name="connsiteX187" fmla="*/ 255351 w 622276"/>
                  <a:gd name="connsiteY187" fmla="*/ 267510 h 1307437"/>
                  <a:gd name="connsiteX188" fmla="*/ 228195 w 622276"/>
                  <a:gd name="connsiteY188" fmla="*/ 231031 h 1307437"/>
                  <a:gd name="connsiteX189" fmla="*/ 223736 w 622276"/>
                  <a:gd name="connsiteY189" fmla="*/ 141861 h 1307437"/>
                  <a:gd name="connsiteX190" fmla="*/ 256162 w 622276"/>
                  <a:gd name="connsiteY190" fmla="*/ 79442 h 1307437"/>
                  <a:gd name="connsiteX191" fmla="*/ 371677 w 622276"/>
                  <a:gd name="connsiteY191" fmla="*/ 0 h 1307437"/>
                  <a:gd name="connsiteX192" fmla="*/ 380189 w 622276"/>
                  <a:gd name="connsiteY192" fmla="*/ 12160 h 1307437"/>
                  <a:gd name="connsiteX193" fmla="*/ 391943 w 622276"/>
                  <a:gd name="connsiteY193" fmla="*/ 100114 h 1307437"/>
                  <a:gd name="connsiteX194" fmla="*/ 379784 w 622276"/>
                  <a:gd name="connsiteY194" fmla="*/ 130107 h 1307437"/>
                  <a:gd name="connsiteX195" fmla="*/ 363976 w 622276"/>
                  <a:gd name="connsiteY195" fmla="*/ 152400 h 1307437"/>
                  <a:gd name="connsiteX196" fmla="*/ 336009 w 622276"/>
                  <a:gd name="connsiteY196" fmla="*/ 176719 h 1307437"/>
                  <a:gd name="connsiteX197" fmla="*/ 317364 w 622276"/>
                  <a:gd name="connsiteY197" fmla="*/ 137403 h 1307437"/>
                  <a:gd name="connsiteX198" fmla="*/ 329929 w 622276"/>
                  <a:gd name="connsiteY198" fmla="*/ 52691 h 1307437"/>
                  <a:gd name="connsiteX199" fmla="*/ 371677 w 622276"/>
                  <a:gd name="connsiteY199" fmla="*/ 0 h 130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622276" h="1307437">
                    <a:moveTo>
                      <a:pt x="533399" y="1191637"/>
                    </a:moveTo>
                    <a:cubicBezTo>
                      <a:pt x="547180" y="1190422"/>
                      <a:pt x="559340" y="1191232"/>
                      <a:pt x="570689" y="1192854"/>
                    </a:cubicBezTo>
                    <a:cubicBezTo>
                      <a:pt x="592981" y="1195285"/>
                      <a:pt x="610410" y="1200960"/>
                      <a:pt x="618516" y="1204608"/>
                    </a:cubicBezTo>
                    <a:cubicBezTo>
                      <a:pt x="612031" y="1224063"/>
                      <a:pt x="602303" y="1241897"/>
                      <a:pt x="589333" y="1257299"/>
                    </a:cubicBezTo>
                    <a:cubicBezTo>
                      <a:pt x="561366" y="1289725"/>
                      <a:pt x="520429" y="1304316"/>
                      <a:pt x="481519" y="1306748"/>
                    </a:cubicBezTo>
                    <a:cubicBezTo>
                      <a:pt x="442608" y="1309991"/>
                      <a:pt x="406940" y="1301074"/>
                      <a:pt x="387890" y="1294994"/>
                    </a:cubicBezTo>
                    <a:cubicBezTo>
                      <a:pt x="389106" y="1290535"/>
                      <a:pt x="391943" y="1283645"/>
                      <a:pt x="396402" y="1275133"/>
                    </a:cubicBezTo>
                    <a:cubicBezTo>
                      <a:pt x="402887" y="1262568"/>
                      <a:pt x="413425" y="1247572"/>
                      <a:pt x="428827" y="1233791"/>
                    </a:cubicBezTo>
                    <a:cubicBezTo>
                      <a:pt x="444229" y="1220010"/>
                      <a:pt x="464090" y="1207850"/>
                      <a:pt x="489625" y="1199744"/>
                    </a:cubicBezTo>
                    <a:cubicBezTo>
                      <a:pt x="505027" y="1195285"/>
                      <a:pt x="520024" y="1192043"/>
                      <a:pt x="533399" y="1191637"/>
                    </a:cubicBezTo>
                    <a:close/>
                    <a:moveTo>
                      <a:pt x="347358" y="1113006"/>
                    </a:moveTo>
                    <a:cubicBezTo>
                      <a:pt x="363165" y="1112195"/>
                      <a:pt x="377351" y="1113817"/>
                      <a:pt x="390322" y="1116248"/>
                    </a:cubicBezTo>
                    <a:cubicBezTo>
                      <a:pt x="396807" y="1117464"/>
                      <a:pt x="402887" y="1119086"/>
                      <a:pt x="408561" y="1121112"/>
                    </a:cubicBezTo>
                    <a:cubicBezTo>
                      <a:pt x="414236" y="1122733"/>
                      <a:pt x="419910" y="1124760"/>
                      <a:pt x="424774" y="1126787"/>
                    </a:cubicBezTo>
                    <a:cubicBezTo>
                      <a:pt x="434907" y="1131245"/>
                      <a:pt x="443824" y="1135704"/>
                      <a:pt x="450715" y="1140162"/>
                    </a:cubicBezTo>
                    <a:cubicBezTo>
                      <a:pt x="458010" y="1144621"/>
                      <a:pt x="463279" y="1148269"/>
                      <a:pt x="466927" y="1150701"/>
                    </a:cubicBezTo>
                    <a:cubicBezTo>
                      <a:pt x="455983" y="1167319"/>
                      <a:pt x="442202" y="1181505"/>
                      <a:pt x="425990" y="1192448"/>
                    </a:cubicBezTo>
                    <a:cubicBezTo>
                      <a:pt x="391538" y="1215552"/>
                      <a:pt x="349385" y="1218794"/>
                      <a:pt x="312500" y="1211498"/>
                    </a:cubicBezTo>
                    <a:cubicBezTo>
                      <a:pt x="275616" y="1204203"/>
                      <a:pt x="244002" y="1187584"/>
                      <a:pt x="227789" y="1176641"/>
                    </a:cubicBezTo>
                    <a:cubicBezTo>
                      <a:pt x="230221" y="1172993"/>
                      <a:pt x="234679" y="1166913"/>
                      <a:pt x="240759" y="1160428"/>
                    </a:cubicBezTo>
                    <a:cubicBezTo>
                      <a:pt x="258998" y="1140162"/>
                      <a:pt x="295477" y="1115032"/>
                      <a:pt x="347358" y="1113006"/>
                    </a:cubicBezTo>
                    <a:close/>
                    <a:moveTo>
                      <a:pt x="239543" y="1001137"/>
                    </a:moveTo>
                    <a:cubicBezTo>
                      <a:pt x="269537" y="1007217"/>
                      <a:pt x="291829" y="1020187"/>
                      <a:pt x="309258" y="1032753"/>
                    </a:cubicBezTo>
                    <a:cubicBezTo>
                      <a:pt x="317770" y="1039238"/>
                      <a:pt x="324660" y="1045723"/>
                      <a:pt x="330740" y="1051397"/>
                    </a:cubicBezTo>
                    <a:cubicBezTo>
                      <a:pt x="335604" y="1057072"/>
                      <a:pt x="339657" y="1062341"/>
                      <a:pt x="342494" y="1065583"/>
                    </a:cubicBezTo>
                    <a:cubicBezTo>
                      <a:pt x="327903" y="1078554"/>
                      <a:pt x="312095" y="1088281"/>
                      <a:pt x="294261" y="1094361"/>
                    </a:cubicBezTo>
                    <a:cubicBezTo>
                      <a:pt x="284939" y="1097604"/>
                      <a:pt x="275211" y="1099630"/>
                      <a:pt x="265483" y="1100846"/>
                    </a:cubicBezTo>
                    <a:cubicBezTo>
                      <a:pt x="255756" y="1101657"/>
                      <a:pt x="246434" y="1101657"/>
                      <a:pt x="237111" y="1100441"/>
                    </a:cubicBezTo>
                    <a:cubicBezTo>
                      <a:pt x="218061" y="1098414"/>
                      <a:pt x="200227" y="1092740"/>
                      <a:pt x="183609" y="1085039"/>
                    </a:cubicBezTo>
                    <a:cubicBezTo>
                      <a:pt x="167396" y="1077338"/>
                      <a:pt x="152399" y="1067610"/>
                      <a:pt x="140240" y="1058288"/>
                    </a:cubicBezTo>
                    <a:cubicBezTo>
                      <a:pt x="128486" y="1048560"/>
                      <a:pt x="118758" y="1039643"/>
                      <a:pt x="112273" y="1032753"/>
                    </a:cubicBezTo>
                    <a:cubicBezTo>
                      <a:pt x="115515" y="1029915"/>
                      <a:pt x="120785" y="1025051"/>
                      <a:pt x="128080" y="1020593"/>
                    </a:cubicBezTo>
                    <a:cubicBezTo>
                      <a:pt x="150373" y="1005596"/>
                      <a:pt x="190499" y="990599"/>
                      <a:pt x="239543" y="1001137"/>
                    </a:cubicBezTo>
                    <a:close/>
                    <a:moveTo>
                      <a:pt x="540696" y="972360"/>
                    </a:moveTo>
                    <a:cubicBezTo>
                      <a:pt x="562988" y="984114"/>
                      <a:pt x="580012" y="1001138"/>
                      <a:pt x="593793" y="1023025"/>
                    </a:cubicBezTo>
                    <a:cubicBezTo>
                      <a:pt x="607574" y="1044912"/>
                      <a:pt x="617301" y="1072068"/>
                      <a:pt x="620949" y="1103684"/>
                    </a:cubicBezTo>
                    <a:cubicBezTo>
                      <a:pt x="623381" y="1124760"/>
                      <a:pt x="622570" y="1147863"/>
                      <a:pt x="617707" y="1171777"/>
                    </a:cubicBezTo>
                    <a:cubicBezTo>
                      <a:pt x="606357" y="1169750"/>
                      <a:pt x="586091" y="1163671"/>
                      <a:pt x="566636" y="1148269"/>
                    </a:cubicBezTo>
                    <a:cubicBezTo>
                      <a:pt x="547181" y="1133677"/>
                      <a:pt x="529347" y="1108953"/>
                      <a:pt x="524078" y="1074095"/>
                    </a:cubicBezTo>
                    <a:cubicBezTo>
                      <a:pt x="517998" y="1033969"/>
                      <a:pt x="529753" y="997490"/>
                      <a:pt x="540696" y="972360"/>
                    </a:cubicBezTo>
                    <a:close/>
                    <a:moveTo>
                      <a:pt x="451525" y="910346"/>
                    </a:moveTo>
                    <a:cubicBezTo>
                      <a:pt x="469359" y="927369"/>
                      <a:pt x="481519" y="947230"/>
                      <a:pt x="488409" y="971549"/>
                    </a:cubicBezTo>
                    <a:cubicBezTo>
                      <a:pt x="492057" y="983709"/>
                      <a:pt x="494083" y="996679"/>
                      <a:pt x="494894" y="1010460"/>
                    </a:cubicBezTo>
                    <a:cubicBezTo>
                      <a:pt x="495705" y="1024241"/>
                      <a:pt x="494894" y="1038832"/>
                      <a:pt x="492867" y="1053829"/>
                    </a:cubicBezTo>
                    <a:cubicBezTo>
                      <a:pt x="489625" y="1074500"/>
                      <a:pt x="482734" y="1095577"/>
                      <a:pt x="471791" y="1116653"/>
                    </a:cubicBezTo>
                    <a:cubicBezTo>
                      <a:pt x="466927" y="1114221"/>
                      <a:pt x="460037" y="1110168"/>
                      <a:pt x="452335" y="1104494"/>
                    </a:cubicBezTo>
                    <a:cubicBezTo>
                      <a:pt x="445040" y="1098414"/>
                      <a:pt x="437339" y="1091118"/>
                      <a:pt x="430043" y="1081391"/>
                    </a:cubicBezTo>
                    <a:cubicBezTo>
                      <a:pt x="416262" y="1061935"/>
                      <a:pt x="405318" y="1034779"/>
                      <a:pt x="409777" y="1000732"/>
                    </a:cubicBezTo>
                    <a:cubicBezTo>
                      <a:pt x="414236" y="962227"/>
                      <a:pt x="434907" y="931017"/>
                      <a:pt x="451525" y="910346"/>
                    </a:cubicBezTo>
                    <a:close/>
                    <a:moveTo>
                      <a:pt x="82280" y="852791"/>
                    </a:moveTo>
                    <a:cubicBezTo>
                      <a:pt x="105383" y="850359"/>
                      <a:pt x="132540" y="853196"/>
                      <a:pt x="161722" y="866977"/>
                    </a:cubicBezTo>
                    <a:cubicBezTo>
                      <a:pt x="175098" y="873462"/>
                      <a:pt x="186041" y="880758"/>
                      <a:pt x="195769" y="888864"/>
                    </a:cubicBezTo>
                    <a:cubicBezTo>
                      <a:pt x="200633" y="892917"/>
                      <a:pt x="204686" y="896970"/>
                      <a:pt x="208739" y="901024"/>
                    </a:cubicBezTo>
                    <a:cubicBezTo>
                      <a:pt x="212792" y="905077"/>
                      <a:pt x="216440" y="909130"/>
                      <a:pt x="219683" y="913183"/>
                    </a:cubicBezTo>
                    <a:cubicBezTo>
                      <a:pt x="222925" y="917236"/>
                      <a:pt x="225763" y="921290"/>
                      <a:pt x="228195" y="924937"/>
                    </a:cubicBezTo>
                    <a:cubicBezTo>
                      <a:pt x="231032" y="928585"/>
                      <a:pt x="233058" y="932233"/>
                      <a:pt x="235085" y="935476"/>
                    </a:cubicBezTo>
                    <a:cubicBezTo>
                      <a:pt x="239138" y="941961"/>
                      <a:pt x="241570" y="947635"/>
                      <a:pt x="243191" y="951689"/>
                    </a:cubicBezTo>
                    <a:cubicBezTo>
                      <a:pt x="226573" y="960200"/>
                      <a:pt x="209144" y="965469"/>
                      <a:pt x="190905" y="967091"/>
                    </a:cubicBezTo>
                    <a:cubicBezTo>
                      <a:pt x="171450" y="968712"/>
                      <a:pt x="152805" y="965875"/>
                      <a:pt x="135782" y="959389"/>
                    </a:cubicBezTo>
                    <a:cubicBezTo>
                      <a:pt x="118353" y="953310"/>
                      <a:pt x="102951" y="943582"/>
                      <a:pt x="89170" y="932638"/>
                    </a:cubicBezTo>
                    <a:cubicBezTo>
                      <a:pt x="75389" y="921695"/>
                      <a:pt x="64446" y="909130"/>
                      <a:pt x="54718" y="897781"/>
                    </a:cubicBezTo>
                    <a:cubicBezTo>
                      <a:pt x="45801" y="886027"/>
                      <a:pt x="38910" y="875083"/>
                      <a:pt x="34452" y="867382"/>
                    </a:cubicBezTo>
                    <a:cubicBezTo>
                      <a:pt x="42153" y="862924"/>
                      <a:pt x="59582" y="855222"/>
                      <a:pt x="82280" y="852791"/>
                    </a:cubicBezTo>
                    <a:close/>
                    <a:moveTo>
                      <a:pt x="387890" y="836983"/>
                    </a:moveTo>
                    <a:cubicBezTo>
                      <a:pt x="400860" y="857654"/>
                      <a:pt x="407750" y="879542"/>
                      <a:pt x="408966" y="904266"/>
                    </a:cubicBezTo>
                    <a:cubicBezTo>
                      <a:pt x="409372" y="910346"/>
                      <a:pt x="408966" y="916831"/>
                      <a:pt x="408561" y="923316"/>
                    </a:cubicBezTo>
                    <a:cubicBezTo>
                      <a:pt x="408156" y="929801"/>
                      <a:pt x="407345" y="936286"/>
                      <a:pt x="406129" y="942771"/>
                    </a:cubicBezTo>
                    <a:cubicBezTo>
                      <a:pt x="403697" y="956147"/>
                      <a:pt x="399644" y="969522"/>
                      <a:pt x="393970" y="983303"/>
                    </a:cubicBezTo>
                    <a:cubicBezTo>
                      <a:pt x="385863" y="1001948"/>
                      <a:pt x="374514" y="1020187"/>
                      <a:pt x="359518" y="1037616"/>
                    </a:cubicBezTo>
                    <a:cubicBezTo>
                      <a:pt x="355465" y="1033968"/>
                      <a:pt x="349790" y="1028699"/>
                      <a:pt x="344115" y="1021403"/>
                    </a:cubicBezTo>
                    <a:cubicBezTo>
                      <a:pt x="338441" y="1014108"/>
                      <a:pt x="333172" y="1005190"/>
                      <a:pt x="328713" y="994652"/>
                    </a:cubicBezTo>
                    <a:cubicBezTo>
                      <a:pt x="320201" y="973170"/>
                      <a:pt x="316553" y="945203"/>
                      <a:pt x="328308" y="913588"/>
                    </a:cubicBezTo>
                    <a:cubicBezTo>
                      <a:pt x="341278" y="877920"/>
                      <a:pt x="368029" y="852791"/>
                      <a:pt x="387890" y="836983"/>
                    </a:cubicBezTo>
                    <a:close/>
                    <a:moveTo>
                      <a:pt x="340062" y="743760"/>
                    </a:moveTo>
                    <a:cubicBezTo>
                      <a:pt x="347358" y="766053"/>
                      <a:pt x="348574" y="788751"/>
                      <a:pt x="343710" y="812259"/>
                    </a:cubicBezTo>
                    <a:cubicBezTo>
                      <a:pt x="342494" y="817934"/>
                      <a:pt x="340873" y="824013"/>
                      <a:pt x="338846" y="830093"/>
                    </a:cubicBezTo>
                    <a:cubicBezTo>
                      <a:pt x="336820" y="836173"/>
                      <a:pt x="334793" y="841847"/>
                      <a:pt x="331956" y="847927"/>
                    </a:cubicBezTo>
                    <a:cubicBezTo>
                      <a:pt x="326281" y="859681"/>
                      <a:pt x="318986" y="871841"/>
                      <a:pt x="310474" y="883190"/>
                    </a:cubicBezTo>
                    <a:cubicBezTo>
                      <a:pt x="298720" y="898592"/>
                      <a:pt x="283318" y="913184"/>
                      <a:pt x="264673" y="925343"/>
                    </a:cubicBezTo>
                    <a:cubicBezTo>
                      <a:pt x="261835" y="920885"/>
                      <a:pt x="257782" y="914400"/>
                      <a:pt x="254135" y="906293"/>
                    </a:cubicBezTo>
                    <a:cubicBezTo>
                      <a:pt x="250892" y="898187"/>
                      <a:pt x="247649" y="888459"/>
                      <a:pt x="246028" y="877110"/>
                    </a:cubicBezTo>
                    <a:cubicBezTo>
                      <a:pt x="243191" y="854818"/>
                      <a:pt x="246434" y="827661"/>
                      <a:pt x="265078" y="800910"/>
                    </a:cubicBezTo>
                    <a:cubicBezTo>
                      <a:pt x="286560" y="770916"/>
                      <a:pt x="317770" y="753488"/>
                      <a:pt x="340062" y="743760"/>
                    </a:cubicBezTo>
                    <a:close/>
                    <a:moveTo>
                      <a:pt x="18239" y="684178"/>
                    </a:moveTo>
                    <a:cubicBezTo>
                      <a:pt x="30804" y="682962"/>
                      <a:pt x="47017" y="683367"/>
                      <a:pt x="64851" y="688231"/>
                    </a:cubicBezTo>
                    <a:cubicBezTo>
                      <a:pt x="82685" y="693095"/>
                      <a:pt x="100925" y="702012"/>
                      <a:pt x="119164" y="717009"/>
                    </a:cubicBezTo>
                    <a:cubicBezTo>
                      <a:pt x="130107" y="726331"/>
                      <a:pt x="138619" y="736059"/>
                      <a:pt x="145915" y="745381"/>
                    </a:cubicBezTo>
                    <a:cubicBezTo>
                      <a:pt x="149563" y="750245"/>
                      <a:pt x="152400" y="755109"/>
                      <a:pt x="155237" y="759973"/>
                    </a:cubicBezTo>
                    <a:cubicBezTo>
                      <a:pt x="158074" y="764837"/>
                      <a:pt x="160506" y="769295"/>
                      <a:pt x="162533" y="773754"/>
                    </a:cubicBezTo>
                    <a:cubicBezTo>
                      <a:pt x="166586" y="783076"/>
                      <a:pt x="169424" y="791588"/>
                      <a:pt x="171855" y="798883"/>
                    </a:cubicBezTo>
                    <a:cubicBezTo>
                      <a:pt x="173882" y="806179"/>
                      <a:pt x="175098" y="812259"/>
                      <a:pt x="175503" y="816312"/>
                    </a:cubicBezTo>
                    <a:cubicBezTo>
                      <a:pt x="157669" y="820365"/>
                      <a:pt x="140240" y="821176"/>
                      <a:pt x="122812" y="818339"/>
                    </a:cubicBezTo>
                    <a:cubicBezTo>
                      <a:pt x="104167" y="815096"/>
                      <a:pt x="87549" y="807800"/>
                      <a:pt x="72957" y="797668"/>
                    </a:cubicBezTo>
                    <a:cubicBezTo>
                      <a:pt x="57961" y="787535"/>
                      <a:pt x="45801" y="774969"/>
                      <a:pt x="35668" y="761594"/>
                    </a:cubicBezTo>
                    <a:cubicBezTo>
                      <a:pt x="25130" y="748219"/>
                      <a:pt x="17834" y="733627"/>
                      <a:pt x="11754" y="720657"/>
                    </a:cubicBezTo>
                    <a:cubicBezTo>
                      <a:pt x="6080" y="707687"/>
                      <a:pt x="2432" y="695932"/>
                      <a:pt x="0" y="687421"/>
                    </a:cubicBezTo>
                    <a:cubicBezTo>
                      <a:pt x="4053" y="686205"/>
                      <a:pt x="10538" y="684989"/>
                      <a:pt x="18239" y="684178"/>
                    </a:cubicBezTo>
                    <a:close/>
                    <a:moveTo>
                      <a:pt x="317770" y="647294"/>
                    </a:moveTo>
                    <a:cubicBezTo>
                      <a:pt x="319797" y="670397"/>
                      <a:pt x="315339" y="692285"/>
                      <a:pt x="305611" y="713361"/>
                    </a:cubicBezTo>
                    <a:cubicBezTo>
                      <a:pt x="300341" y="723899"/>
                      <a:pt x="294262" y="734032"/>
                      <a:pt x="286155" y="744165"/>
                    </a:cubicBezTo>
                    <a:cubicBezTo>
                      <a:pt x="278049" y="754298"/>
                      <a:pt x="268727" y="763621"/>
                      <a:pt x="257783" y="772132"/>
                    </a:cubicBezTo>
                    <a:cubicBezTo>
                      <a:pt x="243192" y="783887"/>
                      <a:pt x="225357" y="794020"/>
                      <a:pt x="205091" y="801315"/>
                    </a:cubicBezTo>
                    <a:cubicBezTo>
                      <a:pt x="203471" y="796451"/>
                      <a:pt x="201444" y="789561"/>
                      <a:pt x="199823" y="781049"/>
                    </a:cubicBezTo>
                    <a:cubicBezTo>
                      <a:pt x="198606" y="772538"/>
                      <a:pt x="198201" y="762405"/>
                      <a:pt x="199012" y="751866"/>
                    </a:cubicBezTo>
                    <a:cubicBezTo>
                      <a:pt x="200228" y="740923"/>
                      <a:pt x="203471" y="729574"/>
                      <a:pt x="208739" y="718225"/>
                    </a:cubicBezTo>
                    <a:cubicBezTo>
                      <a:pt x="214819" y="706471"/>
                      <a:pt x="222520" y="695122"/>
                      <a:pt x="234275" y="684989"/>
                    </a:cubicBezTo>
                    <a:cubicBezTo>
                      <a:pt x="261431" y="661075"/>
                      <a:pt x="293856" y="651753"/>
                      <a:pt x="317770" y="647294"/>
                    </a:cubicBezTo>
                    <a:close/>
                    <a:moveTo>
                      <a:pt x="318581" y="547181"/>
                    </a:moveTo>
                    <a:cubicBezTo>
                      <a:pt x="315338" y="569879"/>
                      <a:pt x="306016" y="589334"/>
                      <a:pt x="291830" y="607168"/>
                    </a:cubicBezTo>
                    <a:cubicBezTo>
                      <a:pt x="277644" y="624597"/>
                      <a:pt x="257783" y="640404"/>
                      <a:pt x="233464" y="651753"/>
                    </a:cubicBezTo>
                    <a:cubicBezTo>
                      <a:pt x="216846" y="659454"/>
                      <a:pt x="198201" y="664723"/>
                      <a:pt x="177125" y="666750"/>
                    </a:cubicBezTo>
                    <a:cubicBezTo>
                      <a:pt x="176314" y="656617"/>
                      <a:pt x="175908" y="638783"/>
                      <a:pt x="183204" y="618922"/>
                    </a:cubicBezTo>
                    <a:cubicBezTo>
                      <a:pt x="186852" y="609195"/>
                      <a:pt x="192526" y="599062"/>
                      <a:pt x="200228" y="589334"/>
                    </a:cubicBezTo>
                    <a:cubicBezTo>
                      <a:pt x="208334" y="580012"/>
                      <a:pt x="218467" y="571095"/>
                      <a:pt x="231843" y="563799"/>
                    </a:cubicBezTo>
                    <a:cubicBezTo>
                      <a:pt x="262242" y="547586"/>
                      <a:pt x="294667" y="545965"/>
                      <a:pt x="318581" y="547181"/>
                    </a:cubicBezTo>
                    <a:close/>
                    <a:moveTo>
                      <a:pt x="10538" y="506243"/>
                    </a:moveTo>
                    <a:cubicBezTo>
                      <a:pt x="19050" y="506243"/>
                      <a:pt x="36884" y="507459"/>
                      <a:pt x="56744" y="515565"/>
                    </a:cubicBezTo>
                    <a:cubicBezTo>
                      <a:pt x="76605" y="523672"/>
                      <a:pt x="98087" y="537858"/>
                      <a:pt x="115516" y="562177"/>
                    </a:cubicBezTo>
                    <a:cubicBezTo>
                      <a:pt x="131729" y="584470"/>
                      <a:pt x="139024" y="606762"/>
                      <a:pt x="142267" y="625812"/>
                    </a:cubicBezTo>
                    <a:cubicBezTo>
                      <a:pt x="145104" y="644862"/>
                      <a:pt x="145104" y="660670"/>
                      <a:pt x="144293" y="668776"/>
                    </a:cubicBezTo>
                    <a:cubicBezTo>
                      <a:pt x="126865" y="668371"/>
                      <a:pt x="110247" y="664723"/>
                      <a:pt x="94845" y="657832"/>
                    </a:cubicBezTo>
                    <a:cubicBezTo>
                      <a:pt x="61203" y="643241"/>
                      <a:pt x="39721" y="614058"/>
                      <a:pt x="26751" y="584064"/>
                    </a:cubicBezTo>
                    <a:cubicBezTo>
                      <a:pt x="20266" y="569067"/>
                      <a:pt x="16618" y="554071"/>
                      <a:pt x="14186" y="540290"/>
                    </a:cubicBezTo>
                    <a:cubicBezTo>
                      <a:pt x="12159" y="526914"/>
                      <a:pt x="10944" y="514755"/>
                      <a:pt x="10538" y="506243"/>
                    </a:cubicBezTo>
                    <a:close/>
                    <a:moveTo>
                      <a:pt x="304040" y="441190"/>
                    </a:moveTo>
                    <a:cubicBezTo>
                      <a:pt x="318480" y="442406"/>
                      <a:pt x="331552" y="445446"/>
                      <a:pt x="342495" y="448688"/>
                    </a:cubicBezTo>
                    <a:cubicBezTo>
                      <a:pt x="334388" y="469359"/>
                      <a:pt x="321013" y="485977"/>
                      <a:pt x="303584" y="499353"/>
                    </a:cubicBezTo>
                    <a:cubicBezTo>
                      <a:pt x="286155" y="512728"/>
                      <a:pt x="263863" y="522861"/>
                      <a:pt x="238733" y="528130"/>
                    </a:cubicBezTo>
                    <a:cubicBezTo>
                      <a:pt x="221304" y="531373"/>
                      <a:pt x="202660" y="532184"/>
                      <a:pt x="182799" y="528941"/>
                    </a:cubicBezTo>
                    <a:cubicBezTo>
                      <a:pt x="183610" y="524077"/>
                      <a:pt x="184826" y="517592"/>
                      <a:pt x="187258" y="509891"/>
                    </a:cubicBezTo>
                    <a:cubicBezTo>
                      <a:pt x="189690" y="502190"/>
                      <a:pt x="194148" y="494083"/>
                      <a:pt x="199417" y="485572"/>
                    </a:cubicBezTo>
                    <a:cubicBezTo>
                      <a:pt x="205092" y="477060"/>
                      <a:pt x="212793" y="468954"/>
                      <a:pt x="222115" y="461658"/>
                    </a:cubicBezTo>
                    <a:cubicBezTo>
                      <a:pt x="231843" y="454767"/>
                      <a:pt x="243597" y="448688"/>
                      <a:pt x="257378" y="444635"/>
                    </a:cubicBezTo>
                    <a:cubicBezTo>
                      <a:pt x="273793" y="440582"/>
                      <a:pt x="289601" y="439974"/>
                      <a:pt x="304040" y="441190"/>
                    </a:cubicBezTo>
                    <a:close/>
                    <a:moveTo>
                      <a:pt x="305611" y="342089"/>
                    </a:moveTo>
                    <a:cubicBezTo>
                      <a:pt x="338036" y="340873"/>
                      <a:pt x="366409" y="353438"/>
                      <a:pt x="385053" y="363571"/>
                    </a:cubicBezTo>
                    <a:cubicBezTo>
                      <a:pt x="372488" y="380999"/>
                      <a:pt x="357086" y="394780"/>
                      <a:pt x="337226" y="403292"/>
                    </a:cubicBezTo>
                    <a:cubicBezTo>
                      <a:pt x="327903" y="407751"/>
                      <a:pt x="317365" y="411398"/>
                      <a:pt x="305611" y="413425"/>
                    </a:cubicBezTo>
                    <a:cubicBezTo>
                      <a:pt x="294667" y="415857"/>
                      <a:pt x="282508" y="416668"/>
                      <a:pt x="269942" y="416262"/>
                    </a:cubicBezTo>
                    <a:cubicBezTo>
                      <a:pt x="252919" y="415452"/>
                      <a:pt x="235085" y="412209"/>
                      <a:pt x="217251" y="405319"/>
                    </a:cubicBezTo>
                    <a:cubicBezTo>
                      <a:pt x="218872" y="400860"/>
                      <a:pt x="221710" y="394780"/>
                      <a:pt x="225763" y="388295"/>
                    </a:cubicBezTo>
                    <a:cubicBezTo>
                      <a:pt x="229816" y="381810"/>
                      <a:pt x="235085" y="374514"/>
                      <a:pt x="242381" y="368029"/>
                    </a:cubicBezTo>
                    <a:cubicBezTo>
                      <a:pt x="249271" y="361139"/>
                      <a:pt x="258189" y="355059"/>
                      <a:pt x="268727" y="350601"/>
                    </a:cubicBezTo>
                    <a:cubicBezTo>
                      <a:pt x="279265" y="345737"/>
                      <a:pt x="291425" y="342900"/>
                      <a:pt x="305611" y="342089"/>
                    </a:cubicBezTo>
                    <a:close/>
                    <a:moveTo>
                      <a:pt x="63635" y="334388"/>
                    </a:moveTo>
                    <a:cubicBezTo>
                      <a:pt x="67283" y="335199"/>
                      <a:pt x="72957" y="337225"/>
                      <a:pt x="79848" y="339657"/>
                    </a:cubicBezTo>
                    <a:cubicBezTo>
                      <a:pt x="101330" y="348574"/>
                      <a:pt x="132945" y="370462"/>
                      <a:pt x="148752" y="410993"/>
                    </a:cubicBezTo>
                    <a:cubicBezTo>
                      <a:pt x="158885" y="435718"/>
                      <a:pt x="160506" y="458010"/>
                      <a:pt x="158885" y="476655"/>
                    </a:cubicBezTo>
                    <a:cubicBezTo>
                      <a:pt x="158480" y="485977"/>
                      <a:pt x="156859" y="494489"/>
                      <a:pt x="155237" y="501380"/>
                    </a:cubicBezTo>
                    <a:cubicBezTo>
                      <a:pt x="153616" y="508270"/>
                      <a:pt x="151995" y="513945"/>
                      <a:pt x="150779" y="517592"/>
                    </a:cubicBezTo>
                    <a:cubicBezTo>
                      <a:pt x="134566" y="512728"/>
                      <a:pt x="119974" y="505433"/>
                      <a:pt x="107004" y="495300"/>
                    </a:cubicBezTo>
                    <a:cubicBezTo>
                      <a:pt x="79442" y="473413"/>
                      <a:pt x="65662" y="441392"/>
                      <a:pt x="60798" y="410588"/>
                    </a:cubicBezTo>
                    <a:cubicBezTo>
                      <a:pt x="55934" y="379784"/>
                      <a:pt x="59987" y="350601"/>
                      <a:pt x="63635" y="334388"/>
                    </a:cubicBezTo>
                    <a:close/>
                    <a:moveTo>
                      <a:pt x="369651" y="258594"/>
                    </a:moveTo>
                    <a:cubicBezTo>
                      <a:pt x="400455" y="263457"/>
                      <a:pt x="424774" y="280481"/>
                      <a:pt x="440582" y="293856"/>
                    </a:cubicBezTo>
                    <a:cubicBezTo>
                      <a:pt x="425585" y="308448"/>
                      <a:pt x="407751" y="317770"/>
                      <a:pt x="387485" y="322634"/>
                    </a:cubicBezTo>
                    <a:cubicBezTo>
                      <a:pt x="367624" y="327498"/>
                      <a:pt x="344521" y="327498"/>
                      <a:pt x="321013" y="321418"/>
                    </a:cubicBezTo>
                    <a:cubicBezTo>
                      <a:pt x="305205" y="317365"/>
                      <a:pt x="289398" y="310474"/>
                      <a:pt x="273590" y="300342"/>
                    </a:cubicBezTo>
                    <a:cubicBezTo>
                      <a:pt x="276022" y="296288"/>
                      <a:pt x="280075" y="291424"/>
                      <a:pt x="284939" y="286155"/>
                    </a:cubicBezTo>
                    <a:cubicBezTo>
                      <a:pt x="290208" y="280886"/>
                      <a:pt x="297099" y="275212"/>
                      <a:pt x="304800" y="270348"/>
                    </a:cubicBezTo>
                    <a:cubicBezTo>
                      <a:pt x="321013" y="260620"/>
                      <a:pt x="342899" y="254135"/>
                      <a:pt x="369651" y="258594"/>
                    </a:cubicBezTo>
                    <a:close/>
                    <a:moveTo>
                      <a:pt x="149157" y="190905"/>
                    </a:moveTo>
                    <a:cubicBezTo>
                      <a:pt x="156453" y="194553"/>
                      <a:pt x="170639" y="203470"/>
                      <a:pt x="183609" y="218467"/>
                    </a:cubicBezTo>
                    <a:cubicBezTo>
                      <a:pt x="196579" y="233464"/>
                      <a:pt x="207929" y="254135"/>
                      <a:pt x="212387" y="281696"/>
                    </a:cubicBezTo>
                    <a:cubicBezTo>
                      <a:pt x="216440" y="306826"/>
                      <a:pt x="212792" y="328308"/>
                      <a:pt x="207523" y="345737"/>
                    </a:cubicBezTo>
                    <a:cubicBezTo>
                      <a:pt x="201849" y="362760"/>
                      <a:pt x="194958" y="375730"/>
                      <a:pt x="190905" y="382216"/>
                    </a:cubicBezTo>
                    <a:cubicBezTo>
                      <a:pt x="176719" y="374109"/>
                      <a:pt x="164559" y="363976"/>
                      <a:pt x="154832" y="351411"/>
                    </a:cubicBezTo>
                    <a:cubicBezTo>
                      <a:pt x="133755" y="325066"/>
                      <a:pt x="128080" y="291829"/>
                      <a:pt x="130107" y="261836"/>
                    </a:cubicBezTo>
                    <a:cubicBezTo>
                      <a:pt x="131323" y="246839"/>
                      <a:pt x="134566" y="233058"/>
                      <a:pt x="137808" y="220493"/>
                    </a:cubicBezTo>
                    <a:cubicBezTo>
                      <a:pt x="141456" y="208334"/>
                      <a:pt x="145915" y="198201"/>
                      <a:pt x="149157" y="190905"/>
                    </a:cubicBezTo>
                    <a:close/>
                    <a:moveTo>
                      <a:pt x="416263" y="182799"/>
                    </a:moveTo>
                    <a:cubicBezTo>
                      <a:pt x="427206" y="182799"/>
                      <a:pt x="438556" y="184826"/>
                      <a:pt x="450715" y="189284"/>
                    </a:cubicBezTo>
                    <a:cubicBezTo>
                      <a:pt x="477871" y="199822"/>
                      <a:pt x="497732" y="220088"/>
                      <a:pt x="510297" y="235896"/>
                    </a:cubicBezTo>
                    <a:cubicBezTo>
                      <a:pt x="501785" y="241570"/>
                      <a:pt x="492463" y="245218"/>
                      <a:pt x="483141" y="248461"/>
                    </a:cubicBezTo>
                    <a:cubicBezTo>
                      <a:pt x="478277" y="250082"/>
                      <a:pt x="473818" y="250893"/>
                      <a:pt x="468549" y="251703"/>
                    </a:cubicBezTo>
                    <a:cubicBezTo>
                      <a:pt x="463685" y="252514"/>
                      <a:pt x="458822" y="252919"/>
                      <a:pt x="453957" y="253324"/>
                    </a:cubicBezTo>
                    <a:cubicBezTo>
                      <a:pt x="449094" y="253324"/>
                      <a:pt x="443824" y="253324"/>
                      <a:pt x="438556" y="252514"/>
                    </a:cubicBezTo>
                    <a:cubicBezTo>
                      <a:pt x="433286" y="252108"/>
                      <a:pt x="428423" y="251298"/>
                      <a:pt x="423153" y="250082"/>
                    </a:cubicBezTo>
                    <a:cubicBezTo>
                      <a:pt x="412615" y="247650"/>
                      <a:pt x="402077" y="244002"/>
                      <a:pt x="391538" y="238733"/>
                    </a:cubicBezTo>
                    <a:cubicBezTo>
                      <a:pt x="377758" y="231843"/>
                      <a:pt x="363977" y="222115"/>
                      <a:pt x="351412" y="209550"/>
                    </a:cubicBezTo>
                    <a:cubicBezTo>
                      <a:pt x="357492" y="203065"/>
                      <a:pt x="370057" y="193743"/>
                      <a:pt x="387080" y="187663"/>
                    </a:cubicBezTo>
                    <a:cubicBezTo>
                      <a:pt x="395591" y="184826"/>
                      <a:pt x="405724" y="183204"/>
                      <a:pt x="416263" y="182799"/>
                    </a:cubicBezTo>
                    <a:close/>
                    <a:moveTo>
                      <a:pt x="256162" y="79442"/>
                    </a:moveTo>
                    <a:cubicBezTo>
                      <a:pt x="262242" y="84306"/>
                      <a:pt x="273996" y="95655"/>
                      <a:pt x="282913" y="112273"/>
                    </a:cubicBezTo>
                    <a:cubicBezTo>
                      <a:pt x="291830" y="128891"/>
                      <a:pt x="298720" y="151183"/>
                      <a:pt x="297099" y="177529"/>
                    </a:cubicBezTo>
                    <a:cubicBezTo>
                      <a:pt x="296694" y="190094"/>
                      <a:pt x="294262" y="201038"/>
                      <a:pt x="291019" y="210360"/>
                    </a:cubicBezTo>
                    <a:cubicBezTo>
                      <a:pt x="287777" y="220088"/>
                      <a:pt x="284129" y="229005"/>
                      <a:pt x="279670" y="236301"/>
                    </a:cubicBezTo>
                    <a:cubicBezTo>
                      <a:pt x="270348" y="251703"/>
                      <a:pt x="260215" y="262241"/>
                      <a:pt x="255351" y="267510"/>
                    </a:cubicBezTo>
                    <a:cubicBezTo>
                      <a:pt x="244002" y="256972"/>
                      <a:pt x="234275" y="244812"/>
                      <a:pt x="228195" y="231031"/>
                    </a:cubicBezTo>
                    <a:cubicBezTo>
                      <a:pt x="214009" y="201848"/>
                      <a:pt x="215224" y="169423"/>
                      <a:pt x="223736" y="141861"/>
                    </a:cubicBezTo>
                    <a:cubicBezTo>
                      <a:pt x="231843" y="114299"/>
                      <a:pt x="246839" y="91602"/>
                      <a:pt x="256162" y="79442"/>
                    </a:cubicBezTo>
                    <a:close/>
                    <a:moveTo>
                      <a:pt x="371677" y="0"/>
                    </a:moveTo>
                    <a:cubicBezTo>
                      <a:pt x="374109" y="2432"/>
                      <a:pt x="376946" y="6890"/>
                      <a:pt x="380189" y="12160"/>
                    </a:cubicBezTo>
                    <a:cubicBezTo>
                      <a:pt x="391132" y="29994"/>
                      <a:pt x="402076" y="62419"/>
                      <a:pt x="391943" y="100114"/>
                    </a:cubicBezTo>
                    <a:cubicBezTo>
                      <a:pt x="389106" y="111463"/>
                      <a:pt x="385052" y="121596"/>
                      <a:pt x="379784" y="130107"/>
                    </a:cubicBezTo>
                    <a:cubicBezTo>
                      <a:pt x="374920" y="138619"/>
                      <a:pt x="369651" y="146320"/>
                      <a:pt x="363976" y="152400"/>
                    </a:cubicBezTo>
                    <a:cubicBezTo>
                      <a:pt x="353032" y="164560"/>
                      <a:pt x="342089" y="173071"/>
                      <a:pt x="336009" y="176719"/>
                    </a:cubicBezTo>
                    <a:cubicBezTo>
                      <a:pt x="327092" y="164560"/>
                      <a:pt x="321012" y="151589"/>
                      <a:pt x="317364" y="137403"/>
                    </a:cubicBezTo>
                    <a:cubicBezTo>
                      <a:pt x="309663" y="107004"/>
                      <a:pt x="316959" y="77011"/>
                      <a:pt x="329929" y="52691"/>
                    </a:cubicBezTo>
                    <a:cubicBezTo>
                      <a:pt x="342494" y="28372"/>
                      <a:pt x="360733" y="10133"/>
                      <a:pt x="371677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DEB392">
                      <a:alpha val="55000"/>
                    </a:srgbClr>
                  </a:gs>
                  <a:gs pos="75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 w="4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57" name="五角星 18">
                <a:extLst>
                  <a:ext uri="{FF2B5EF4-FFF2-40B4-BE49-F238E27FC236}">
                    <a16:creationId xmlns:a16="http://schemas.microsoft.com/office/drawing/2014/main" id="{4EF6F7AB-CEB3-D61A-60E2-E6D0850431CD}"/>
                  </a:ext>
                </a:extLst>
              </p:cNvPr>
              <p:cNvSpPr/>
              <p:nvPr/>
            </p:nvSpPr>
            <p:spPr>
              <a:xfrm>
                <a:off x="2020077" y="3323845"/>
                <a:ext cx="238856" cy="232119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58" name="五角星 21">
                <a:extLst>
                  <a:ext uri="{FF2B5EF4-FFF2-40B4-BE49-F238E27FC236}">
                    <a16:creationId xmlns:a16="http://schemas.microsoft.com/office/drawing/2014/main" id="{A6EBFE9F-A931-126E-8FCB-A768B8E3EF6C}"/>
                  </a:ext>
                </a:extLst>
              </p:cNvPr>
              <p:cNvSpPr/>
              <p:nvPr/>
            </p:nvSpPr>
            <p:spPr>
              <a:xfrm>
                <a:off x="1792208" y="3323845"/>
                <a:ext cx="170003" cy="160445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59" name="五角星 22">
                <a:extLst>
                  <a:ext uri="{FF2B5EF4-FFF2-40B4-BE49-F238E27FC236}">
                    <a16:creationId xmlns:a16="http://schemas.microsoft.com/office/drawing/2014/main" id="{6B4DF58E-C1AC-DB2D-9952-05846E5CFA76}"/>
                  </a:ext>
                </a:extLst>
              </p:cNvPr>
              <p:cNvSpPr/>
              <p:nvPr/>
            </p:nvSpPr>
            <p:spPr>
              <a:xfrm>
                <a:off x="2316799" y="3323846"/>
                <a:ext cx="170003" cy="160445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60" name="任意多边形: 形状 32">
                <a:extLst>
                  <a:ext uri="{FF2B5EF4-FFF2-40B4-BE49-F238E27FC236}">
                    <a16:creationId xmlns:a16="http://schemas.microsoft.com/office/drawing/2014/main" id="{EA642E77-4DAD-4A9C-51E3-9AEFDE0B7E43}"/>
                  </a:ext>
                </a:extLst>
              </p:cNvPr>
              <p:cNvSpPr/>
              <p:nvPr/>
            </p:nvSpPr>
            <p:spPr>
              <a:xfrm>
                <a:off x="825661" y="2511750"/>
                <a:ext cx="423855" cy="890544"/>
              </a:xfrm>
              <a:custGeom>
                <a:avLst/>
                <a:gdLst>
                  <a:gd name="connsiteX0" fmla="*/ 533399 w 622276"/>
                  <a:gd name="connsiteY0" fmla="*/ 1191637 h 1307437"/>
                  <a:gd name="connsiteX1" fmla="*/ 570689 w 622276"/>
                  <a:gd name="connsiteY1" fmla="*/ 1192854 h 1307437"/>
                  <a:gd name="connsiteX2" fmla="*/ 618516 w 622276"/>
                  <a:gd name="connsiteY2" fmla="*/ 1204608 h 1307437"/>
                  <a:gd name="connsiteX3" fmla="*/ 589333 w 622276"/>
                  <a:gd name="connsiteY3" fmla="*/ 1257299 h 1307437"/>
                  <a:gd name="connsiteX4" fmla="*/ 481519 w 622276"/>
                  <a:gd name="connsiteY4" fmla="*/ 1306748 h 1307437"/>
                  <a:gd name="connsiteX5" fmla="*/ 387890 w 622276"/>
                  <a:gd name="connsiteY5" fmla="*/ 1294994 h 1307437"/>
                  <a:gd name="connsiteX6" fmla="*/ 396402 w 622276"/>
                  <a:gd name="connsiteY6" fmla="*/ 1275133 h 1307437"/>
                  <a:gd name="connsiteX7" fmla="*/ 428827 w 622276"/>
                  <a:gd name="connsiteY7" fmla="*/ 1233791 h 1307437"/>
                  <a:gd name="connsiteX8" fmla="*/ 489625 w 622276"/>
                  <a:gd name="connsiteY8" fmla="*/ 1199744 h 1307437"/>
                  <a:gd name="connsiteX9" fmla="*/ 533399 w 622276"/>
                  <a:gd name="connsiteY9" fmla="*/ 1191637 h 1307437"/>
                  <a:gd name="connsiteX10" fmla="*/ 347358 w 622276"/>
                  <a:gd name="connsiteY10" fmla="*/ 1113006 h 1307437"/>
                  <a:gd name="connsiteX11" fmla="*/ 390322 w 622276"/>
                  <a:gd name="connsiteY11" fmla="*/ 1116248 h 1307437"/>
                  <a:gd name="connsiteX12" fmla="*/ 408561 w 622276"/>
                  <a:gd name="connsiteY12" fmla="*/ 1121112 h 1307437"/>
                  <a:gd name="connsiteX13" fmla="*/ 424774 w 622276"/>
                  <a:gd name="connsiteY13" fmla="*/ 1126787 h 1307437"/>
                  <a:gd name="connsiteX14" fmla="*/ 450715 w 622276"/>
                  <a:gd name="connsiteY14" fmla="*/ 1140162 h 1307437"/>
                  <a:gd name="connsiteX15" fmla="*/ 466927 w 622276"/>
                  <a:gd name="connsiteY15" fmla="*/ 1150701 h 1307437"/>
                  <a:gd name="connsiteX16" fmla="*/ 425990 w 622276"/>
                  <a:gd name="connsiteY16" fmla="*/ 1192448 h 1307437"/>
                  <a:gd name="connsiteX17" fmla="*/ 312500 w 622276"/>
                  <a:gd name="connsiteY17" fmla="*/ 1211498 h 1307437"/>
                  <a:gd name="connsiteX18" fmla="*/ 227789 w 622276"/>
                  <a:gd name="connsiteY18" fmla="*/ 1176641 h 1307437"/>
                  <a:gd name="connsiteX19" fmla="*/ 240759 w 622276"/>
                  <a:gd name="connsiteY19" fmla="*/ 1160428 h 1307437"/>
                  <a:gd name="connsiteX20" fmla="*/ 347358 w 622276"/>
                  <a:gd name="connsiteY20" fmla="*/ 1113006 h 1307437"/>
                  <a:gd name="connsiteX21" fmla="*/ 239543 w 622276"/>
                  <a:gd name="connsiteY21" fmla="*/ 1001137 h 1307437"/>
                  <a:gd name="connsiteX22" fmla="*/ 309258 w 622276"/>
                  <a:gd name="connsiteY22" fmla="*/ 1032753 h 1307437"/>
                  <a:gd name="connsiteX23" fmla="*/ 330740 w 622276"/>
                  <a:gd name="connsiteY23" fmla="*/ 1051397 h 1307437"/>
                  <a:gd name="connsiteX24" fmla="*/ 342494 w 622276"/>
                  <a:gd name="connsiteY24" fmla="*/ 1065583 h 1307437"/>
                  <a:gd name="connsiteX25" fmla="*/ 294261 w 622276"/>
                  <a:gd name="connsiteY25" fmla="*/ 1094361 h 1307437"/>
                  <a:gd name="connsiteX26" fmla="*/ 265483 w 622276"/>
                  <a:gd name="connsiteY26" fmla="*/ 1100846 h 1307437"/>
                  <a:gd name="connsiteX27" fmla="*/ 237111 w 622276"/>
                  <a:gd name="connsiteY27" fmla="*/ 1100441 h 1307437"/>
                  <a:gd name="connsiteX28" fmla="*/ 183609 w 622276"/>
                  <a:gd name="connsiteY28" fmla="*/ 1085039 h 1307437"/>
                  <a:gd name="connsiteX29" fmla="*/ 140240 w 622276"/>
                  <a:gd name="connsiteY29" fmla="*/ 1058288 h 1307437"/>
                  <a:gd name="connsiteX30" fmla="*/ 112273 w 622276"/>
                  <a:gd name="connsiteY30" fmla="*/ 1032753 h 1307437"/>
                  <a:gd name="connsiteX31" fmla="*/ 128080 w 622276"/>
                  <a:gd name="connsiteY31" fmla="*/ 1020593 h 1307437"/>
                  <a:gd name="connsiteX32" fmla="*/ 239543 w 622276"/>
                  <a:gd name="connsiteY32" fmla="*/ 1001137 h 1307437"/>
                  <a:gd name="connsiteX33" fmla="*/ 540696 w 622276"/>
                  <a:gd name="connsiteY33" fmla="*/ 972360 h 1307437"/>
                  <a:gd name="connsiteX34" fmla="*/ 593793 w 622276"/>
                  <a:gd name="connsiteY34" fmla="*/ 1023025 h 1307437"/>
                  <a:gd name="connsiteX35" fmla="*/ 620949 w 622276"/>
                  <a:gd name="connsiteY35" fmla="*/ 1103684 h 1307437"/>
                  <a:gd name="connsiteX36" fmla="*/ 617707 w 622276"/>
                  <a:gd name="connsiteY36" fmla="*/ 1171777 h 1307437"/>
                  <a:gd name="connsiteX37" fmla="*/ 566636 w 622276"/>
                  <a:gd name="connsiteY37" fmla="*/ 1148269 h 1307437"/>
                  <a:gd name="connsiteX38" fmla="*/ 524078 w 622276"/>
                  <a:gd name="connsiteY38" fmla="*/ 1074095 h 1307437"/>
                  <a:gd name="connsiteX39" fmla="*/ 540696 w 622276"/>
                  <a:gd name="connsiteY39" fmla="*/ 972360 h 1307437"/>
                  <a:gd name="connsiteX40" fmla="*/ 451525 w 622276"/>
                  <a:gd name="connsiteY40" fmla="*/ 910346 h 1307437"/>
                  <a:gd name="connsiteX41" fmla="*/ 488409 w 622276"/>
                  <a:gd name="connsiteY41" fmla="*/ 971549 h 1307437"/>
                  <a:gd name="connsiteX42" fmla="*/ 494894 w 622276"/>
                  <a:gd name="connsiteY42" fmla="*/ 1010460 h 1307437"/>
                  <a:gd name="connsiteX43" fmla="*/ 492867 w 622276"/>
                  <a:gd name="connsiteY43" fmla="*/ 1053829 h 1307437"/>
                  <a:gd name="connsiteX44" fmla="*/ 471791 w 622276"/>
                  <a:gd name="connsiteY44" fmla="*/ 1116653 h 1307437"/>
                  <a:gd name="connsiteX45" fmla="*/ 452335 w 622276"/>
                  <a:gd name="connsiteY45" fmla="*/ 1104494 h 1307437"/>
                  <a:gd name="connsiteX46" fmla="*/ 430043 w 622276"/>
                  <a:gd name="connsiteY46" fmla="*/ 1081391 h 1307437"/>
                  <a:gd name="connsiteX47" fmla="*/ 409777 w 622276"/>
                  <a:gd name="connsiteY47" fmla="*/ 1000732 h 1307437"/>
                  <a:gd name="connsiteX48" fmla="*/ 451525 w 622276"/>
                  <a:gd name="connsiteY48" fmla="*/ 910346 h 1307437"/>
                  <a:gd name="connsiteX49" fmla="*/ 82280 w 622276"/>
                  <a:gd name="connsiteY49" fmla="*/ 852791 h 1307437"/>
                  <a:gd name="connsiteX50" fmla="*/ 161722 w 622276"/>
                  <a:gd name="connsiteY50" fmla="*/ 866977 h 1307437"/>
                  <a:gd name="connsiteX51" fmla="*/ 195769 w 622276"/>
                  <a:gd name="connsiteY51" fmla="*/ 888864 h 1307437"/>
                  <a:gd name="connsiteX52" fmla="*/ 208739 w 622276"/>
                  <a:gd name="connsiteY52" fmla="*/ 901024 h 1307437"/>
                  <a:gd name="connsiteX53" fmla="*/ 219683 w 622276"/>
                  <a:gd name="connsiteY53" fmla="*/ 913183 h 1307437"/>
                  <a:gd name="connsiteX54" fmla="*/ 228195 w 622276"/>
                  <a:gd name="connsiteY54" fmla="*/ 924937 h 1307437"/>
                  <a:gd name="connsiteX55" fmla="*/ 235085 w 622276"/>
                  <a:gd name="connsiteY55" fmla="*/ 935476 h 1307437"/>
                  <a:gd name="connsiteX56" fmla="*/ 243191 w 622276"/>
                  <a:gd name="connsiteY56" fmla="*/ 951689 h 1307437"/>
                  <a:gd name="connsiteX57" fmla="*/ 190905 w 622276"/>
                  <a:gd name="connsiteY57" fmla="*/ 967091 h 1307437"/>
                  <a:gd name="connsiteX58" fmla="*/ 135782 w 622276"/>
                  <a:gd name="connsiteY58" fmla="*/ 959389 h 1307437"/>
                  <a:gd name="connsiteX59" fmla="*/ 89170 w 622276"/>
                  <a:gd name="connsiteY59" fmla="*/ 932638 h 1307437"/>
                  <a:gd name="connsiteX60" fmla="*/ 54718 w 622276"/>
                  <a:gd name="connsiteY60" fmla="*/ 897781 h 1307437"/>
                  <a:gd name="connsiteX61" fmla="*/ 34452 w 622276"/>
                  <a:gd name="connsiteY61" fmla="*/ 867382 h 1307437"/>
                  <a:gd name="connsiteX62" fmla="*/ 82280 w 622276"/>
                  <a:gd name="connsiteY62" fmla="*/ 852791 h 1307437"/>
                  <a:gd name="connsiteX63" fmla="*/ 387890 w 622276"/>
                  <a:gd name="connsiteY63" fmla="*/ 836983 h 1307437"/>
                  <a:gd name="connsiteX64" fmla="*/ 408966 w 622276"/>
                  <a:gd name="connsiteY64" fmla="*/ 904266 h 1307437"/>
                  <a:gd name="connsiteX65" fmla="*/ 408561 w 622276"/>
                  <a:gd name="connsiteY65" fmla="*/ 923316 h 1307437"/>
                  <a:gd name="connsiteX66" fmla="*/ 406129 w 622276"/>
                  <a:gd name="connsiteY66" fmla="*/ 942771 h 1307437"/>
                  <a:gd name="connsiteX67" fmla="*/ 393970 w 622276"/>
                  <a:gd name="connsiteY67" fmla="*/ 983303 h 1307437"/>
                  <a:gd name="connsiteX68" fmla="*/ 359518 w 622276"/>
                  <a:gd name="connsiteY68" fmla="*/ 1037616 h 1307437"/>
                  <a:gd name="connsiteX69" fmla="*/ 344115 w 622276"/>
                  <a:gd name="connsiteY69" fmla="*/ 1021403 h 1307437"/>
                  <a:gd name="connsiteX70" fmla="*/ 328713 w 622276"/>
                  <a:gd name="connsiteY70" fmla="*/ 994652 h 1307437"/>
                  <a:gd name="connsiteX71" fmla="*/ 328308 w 622276"/>
                  <a:gd name="connsiteY71" fmla="*/ 913588 h 1307437"/>
                  <a:gd name="connsiteX72" fmla="*/ 387890 w 622276"/>
                  <a:gd name="connsiteY72" fmla="*/ 836983 h 1307437"/>
                  <a:gd name="connsiteX73" fmla="*/ 340062 w 622276"/>
                  <a:gd name="connsiteY73" fmla="*/ 743760 h 1307437"/>
                  <a:gd name="connsiteX74" fmla="*/ 343710 w 622276"/>
                  <a:gd name="connsiteY74" fmla="*/ 812259 h 1307437"/>
                  <a:gd name="connsiteX75" fmla="*/ 338846 w 622276"/>
                  <a:gd name="connsiteY75" fmla="*/ 830093 h 1307437"/>
                  <a:gd name="connsiteX76" fmla="*/ 331956 w 622276"/>
                  <a:gd name="connsiteY76" fmla="*/ 847927 h 1307437"/>
                  <a:gd name="connsiteX77" fmla="*/ 310474 w 622276"/>
                  <a:gd name="connsiteY77" fmla="*/ 883190 h 1307437"/>
                  <a:gd name="connsiteX78" fmla="*/ 264673 w 622276"/>
                  <a:gd name="connsiteY78" fmla="*/ 925343 h 1307437"/>
                  <a:gd name="connsiteX79" fmla="*/ 254135 w 622276"/>
                  <a:gd name="connsiteY79" fmla="*/ 906293 h 1307437"/>
                  <a:gd name="connsiteX80" fmla="*/ 246028 w 622276"/>
                  <a:gd name="connsiteY80" fmla="*/ 877110 h 1307437"/>
                  <a:gd name="connsiteX81" fmla="*/ 265078 w 622276"/>
                  <a:gd name="connsiteY81" fmla="*/ 800910 h 1307437"/>
                  <a:gd name="connsiteX82" fmla="*/ 340062 w 622276"/>
                  <a:gd name="connsiteY82" fmla="*/ 743760 h 1307437"/>
                  <a:gd name="connsiteX83" fmla="*/ 18239 w 622276"/>
                  <a:gd name="connsiteY83" fmla="*/ 684178 h 1307437"/>
                  <a:gd name="connsiteX84" fmla="*/ 64851 w 622276"/>
                  <a:gd name="connsiteY84" fmla="*/ 688231 h 1307437"/>
                  <a:gd name="connsiteX85" fmla="*/ 119164 w 622276"/>
                  <a:gd name="connsiteY85" fmla="*/ 717009 h 1307437"/>
                  <a:gd name="connsiteX86" fmla="*/ 145915 w 622276"/>
                  <a:gd name="connsiteY86" fmla="*/ 745381 h 1307437"/>
                  <a:gd name="connsiteX87" fmla="*/ 155237 w 622276"/>
                  <a:gd name="connsiteY87" fmla="*/ 759973 h 1307437"/>
                  <a:gd name="connsiteX88" fmla="*/ 162533 w 622276"/>
                  <a:gd name="connsiteY88" fmla="*/ 773754 h 1307437"/>
                  <a:gd name="connsiteX89" fmla="*/ 171855 w 622276"/>
                  <a:gd name="connsiteY89" fmla="*/ 798883 h 1307437"/>
                  <a:gd name="connsiteX90" fmla="*/ 175503 w 622276"/>
                  <a:gd name="connsiteY90" fmla="*/ 816312 h 1307437"/>
                  <a:gd name="connsiteX91" fmla="*/ 122812 w 622276"/>
                  <a:gd name="connsiteY91" fmla="*/ 818339 h 1307437"/>
                  <a:gd name="connsiteX92" fmla="*/ 72957 w 622276"/>
                  <a:gd name="connsiteY92" fmla="*/ 797668 h 1307437"/>
                  <a:gd name="connsiteX93" fmla="*/ 35668 w 622276"/>
                  <a:gd name="connsiteY93" fmla="*/ 761594 h 1307437"/>
                  <a:gd name="connsiteX94" fmla="*/ 11754 w 622276"/>
                  <a:gd name="connsiteY94" fmla="*/ 720657 h 1307437"/>
                  <a:gd name="connsiteX95" fmla="*/ 0 w 622276"/>
                  <a:gd name="connsiteY95" fmla="*/ 687421 h 1307437"/>
                  <a:gd name="connsiteX96" fmla="*/ 18239 w 622276"/>
                  <a:gd name="connsiteY96" fmla="*/ 684178 h 1307437"/>
                  <a:gd name="connsiteX97" fmla="*/ 317770 w 622276"/>
                  <a:gd name="connsiteY97" fmla="*/ 647294 h 1307437"/>
                  <a:gd name="connsiteX98" fmla="*/ 305611 w 622276"/>
                  <a:gd name="connsiteY98" fmla="*/ 713361 h 1307437"/>
                  <a:gd name="connsiteX99" fmla="*/ 286155 w 622276"/>
                  <a:gd name="connsiteY99" fmla="*/ 744165 h 1307437"/>
                  <a:gd name="connsiteX100" fmla="*/ 257783 w 622276"/>
                  <a:gd name="connsiteY100" fmla="*/ 772132 h 1307437"/>
                  <a:gd name="connsiteX101" fmla="*/ 205091 w 622276"/>
                  <a:gd name="connsiteY101" fmla="*/ 801315 h 1307437"/>
                  <a:gd name="connsiteX102" fmla="*/ 199823 w 622276"/>
                  <a:gd name="connsiteY102" fmla="*/ 781049 h 1307437"/>
                  <a:gd name="connsiteX103" fmla="*/ 199012 w 622276"/>
                  <a:gd name="connsiteY103" fmla="*/ 751866 h 1307437"/>
                  <a:gd name="connsiteX104" fmla="*/ 208739 w 622276"/>
                  <a:gd name="connsiteY104" fmla="*/ 718225 h 1307437"/>
                  <a:gd name="connsiteX105" fmla="*/ 234275 w 622276"/>
                  <a:gd name="connsiteY105" fmla="*/ 684989 h 1307437"/>
                  <a:gd name="connsiteX106" fmla="*/ 317770 w 622276"/>
                  <a:gd name="connsiteY106" fmla="*/ 647294 h 1307437"/>
                  <a:gd name="connsiteX107" fmla="*/ 318581 w 622276"/>
                  <a:gd name="connsiteY107" fmla="*/ 547181 h 1307437"/>
                  <a:gd name="connsiteX108" fmla="*/ 291830 w 622276"/>
                  <a:gd name="connsiteY108" fmla="*/ 607168 h 1307437"/>
                  <a:gd name="connsiteX109" fmla="*/ 233464 w 622276"/>
                  <a:gd name="connsiteY109" fmla="*/ 651753 h 1307437"/>
                  <a:gd name="connsiteX110" fmla="*/ 177125 w 622276"/>
                  <a:gd name="connsiteY110" fmla="*/ 666750 h 1307437"/>
                  <a:gd name="connsiteX111" fmla="*/ 183204 w 622276"/>
                  <a:gd name="connsiteY111" fmla="*/ 618922 h 1307437"/>
                  <a:gd name="connsiteX112" fmla="*/ 200228 w 622276"/>
                  <a:gd name="connsiteY112" fmla="*/ 589334 h 1307437"/>
                  <a:gd name="connsiteX113" fmla="*/ 231843 w 622276"/>
                  <a:gd name="connsiteY113" fmla="*/ 563799 h 1307437"/>
                  <a:gd name="connsiteX114" fmla="*/ 318581 w 622276"/>
                  <a:gd name="connsiteY114" fmla="*/ 547181 h 1307437"/>
                  <a:gd name="connsiteX115" fmla="*/ 10538 w 622276"/>
                  <a:gd name="connsiteY115" fmla="*/ 506243 h 1307437"/>
                  <a:gd name="connsiteX116" fmla="*/ 56744 w 622276"/>
                  <a:gd name="connsiteY116" fmla="*/ 515565 h 1307437"/>
                  <a:gd name="connsiteX117" fmla="*/ 115516 w 622276"/>
                  <a:gd name="connsiteY117" fmla="*/ 562177 h 1307437"/>
                  <a:gd name="connsiteX118" fmla="*/ 142267 w 622276"/>
                  <a:gd name="connsiteY118" fmla="*/ 625812 h 1307437"/>
                  <a:gd name="connsiteX119" fmla="*/ 144293 w 622276"/>
                  <a:gd name="connsiteY119" fmla="*/ 668776 h 1307437"/>
                  <a:gd name="connsiteX120" fmla="*/ 94845 w 622276"/>
                  <a:gd name="connsiteY120" fmla="*/ 657832 h 1307437"/>
                  <a:gd name="connsiteX121" fmla="*/ 26751 w 622276"/>
                  <a:gd name="connsiteY121" fmla="*/ 584064 h 1307437"/>
                  <a:gd name="connsiteX122" fmla="*/ 14186 w 622276"/>
                  <a:gd name="connsiteY122" fmla="*/ 540290 h 1307437"/>
                  <a:gd name="connsiteX123" fmla="*/ 10538 w 622276"/>
                  <a:gd name="connsiteY123" fmla="*/ 506243 h 1307437"/>
                  <a:gd name="connsiteX124" fmla="*/ 304040 w 622276"/>
                  <a:gd name="connsiteY124" fmla="*/ 441190 h 1307437"/>
                  <a:gd name="connsiteX125" fmla="*/ 342495 w 622276"/>
                  <a:gd name="connsiteY125" fmla="*/ 448688 h 1307437"/>
                  <a:gd name="connsiteX126" fmla="*/ 303584 w 622276"/>
                  <a:gd name="connsiteY126" fmla="*/ 499353 h 1307437"/>
                  <a:gd name="connsiteX127" fmla="*/ 238733 w 622276"/>
                  <a:gd name="connsiteY127" fmla="*/ 528130 h 1307437"/>
                  <a:gd name="connsiteX128" fmla="*/ 182799 w 622276"/>
                  <a:gd name="connsiteY128" fmla="*/ 528941 h 1307437"/>
                  <a:gd name="connsiteX129" fmla="*/ 187258 w 622276"/>
                  <a:gd name="connsiteY129" fmla="*/ 509891 h 1307437"/>
                  <a:gd name="connsiteX130" fmla="*/ 199417 w 622276"/>
                  <a:gd name="connsiteY130" fmla="*/ 485572 h 1307437"/>
                  <a:gd name="connsiteX131" fmla="*/ 222115 w 622276"/>
                  <a:gd name="connsiteY131" fmla="*/ 461658 h 1307437"/>
                  <a:gd name="connsiteX132" fmla="*/ 257378 w 622276"/>
                  <a:gd name="connsiteY132" fmla="*/ 444635 h 1307437"/>
                  <a:gd name="connsiteX133" fmla="*/ 304040 w 622276"/>
                  <a:gd name="connsiteY133" fmla="*/ 441190 h 1307437"/>
                  <a:gd name="connsiteX134" fmla="*/ 305611 w 622276"/>
                  <a:gd name="connsiteY134" fmla="*/ 342089 h 1307437"/>
                  <a:gd name="connsiteX135" fmla="*/ 385053 w 622276"/>
                  <a:gd name="connsiteY135" fmla="*/ 363571 h 1307437"/>
                  <a:gd name="connsiteX136" fmla="*/ 337226 w 622276"/>
                  <a:gd name="connsiteY136" fmla="*/ 403292 h 1307437"/>
                  <a:gd name="connsiteX137" fmla="*/ 305611 w 622276"/>
                  <a:gd name="connsiteY137" fmla="*/ 413425 h 1307437"/>
                  <a:gd name="connsiteX138" fmla="*/ 269942 w 622276"/>
                  <a:gd name="connsiteY138" fmla="*/ 416262 h 1307437"/>
                  <a:gd name="connsiteX139" fmla="*/ 217251 w 622276"/>
                  <a:gd name="connsiteY139" fmla="*/ 405319 h 1307437"/>
                  <a:gd name="connsiteX140" fmla="*/ 225763 w 622276"/>
                  <a:gd name="connsiteY140" fmla="*/ 388295 h 1307437"/>
                  <a:gd name="connsiteX141" fmla="*/ 242381 w 622276"/>
                  <a:gd name="connsiteY141" fmla="*/ 368029 h 1307437"/>
                  <a:gd name="connsiteX142" fmla="*/ 268727 w 622276"/>
                  <a:gd name="connsiteY142" fmla="*/ 350601 h 1307437"/>
                  <a:gd name="connsiteX143" fmla="*/ 305611 w 622276"/>
                  <a:gd name="connsiteY143" fmla="*/ 342089 h 1307437"/>
                  <a:gd name="connsiteX144" fmla="*/ 63635 w 622276"/>
                  <a:gd name="connsiteY144" fmla="*/ 334388 h 1307437"/>
                  <a:gd name="connsiteX145" fmla="*/ 79848 w 622276"/>
                  <a:gd name="connsiteY145" fmla="*/ 339657 h 1307437"/>
                  <a:gd name="connsiteX146" fmla="*/ 148752 w 622276"/>
                  <a:gd name="connsiteY146" fmla="*/ 410993 h 1307437"/>
                  <a:gd name="connsiteX147" fmla="*/ 158885 w 622276"/>
                  <a:gd name="connsiteY147" fmla="*/ 476655 h 1307437"/>
                  <a:gd name="connsiteX148" fmla="*/ 155237 w 622276"/>
                  <a:gd name="connsiteY148" fmla="*/ 501380 h 1307437"/>
                  <a:gd name="connsiteX149" fmla="*/ 150779 w 622276"/>
                  <a:gd name="connsiteY149" fmla="*/ 517592 h 1307437"/>
                  <a:gd name="connsiteX150" fmla="*/ 107004 w 622276"/>
                  <a:gd name="connsiteY150" fmla="*/ 495300 h 1307437"/>
                  <a:gd name="connsiteX151" fmla="*/ 60798 w 622276"/>
                  <a:gd name="connsiteY151" fmla="*/ 410588 h 1307437"/>
                  <a:gd name="connsiteX152" fmla="*/ 63635 w 622276"/>
                  <a:gd name="connsiteY152" fmla="*/ 334388 h 1307437"/>
                  <a:gd name="connsiteX153" fmla="*/ 369651 w 622276"/>
                  <a:gd name="connsiteY153" fmla="*/ 258594 h 1307437"/>
                  <a:gd name="connsiteX154" fmla="*/ 440582 w 622276"/>
                  <a:gd name="connsiteY154" fmla="*/ 293856 h 1307437"/>
                  <a:gd name="connsiteX155" fmla="*/ 387485 w 622276"/>
                  <a:gd name="connsiteY155" fmla="*/ 322634 h 1307437"/>
                  <a:gd name="connsiteX156" fmla="*/ 321013 w 622276"/>
                  <a:gd name="connsiteY156" fmla="*/ 321418 h 1307437"/>
                  <a:gd name="connsiteX157" fmla="*/ 273590 w 622276"/>
                  <a:gd name="connsiteY157" fmla="*/ 300342 h 1307437"/>
                  <a:gd name="connsiteX158" fmla="*/ 284939 w 622276"/>
                  <a:gd name="connsiteY158" fmla="*/ 286155 h 1307437"/>
                  <a:gd name="connsiteX159" fmla="*/ 304800 w 622276"/>
                  <a:gd name="connsiteY159" fmla="*/ 270348 h 1307437"/>
                  <a:gd name="connsiteX160" fmla="*/ 369651 w 622276"/>
                  <a:gd name="connsiteY160" fmla="*/ 258594 h 1307437"/>
                  <a:gd name="connsiteX161" fmla="*/ 149157 w 622276"/>
                  <a:gd name="connsiteY161" fmla="*/ 190905 h 1307437"/>
                  <a:gd name="connsiteX162" fmla="*/ 183609 w 622276"/>
                  <a:gd name="connsiteY162" fmla="*/ 218467 h 1307437"/>
                  <a:gd name="connsiteX163" fmla="*/ 212387 w 622276"/>
                  <a:gd name="connsiteY163" fmla="*/ 281696 h 1307437"/>
                  <a:gd name="connsiteX164" fmla="*/ 207523 w 622276"/>
                  <a:gd name="connsiteY164" fmla="*/ 345737 h 1307437"/>
                  <a:gd name="connsiteX165" fmla="*/ 190905 w 622276"/>
                  <a:gd name="connsiteY165" fmla="*/ 382216 h 1307437"/>
                  <a:gd name="connsiteX166" fmla="*/ 154832 w 622276"/>
                  <a:gd name="connsiteY166" fmla="*/ 351411 h 1307437"/>
                  <a:gd name="connsiteX167" fmla="*/ 130107 w 622276"/>
                  <a:gd name="connsiteY167" fmla="*/ 261836 h 1307437"/>
                  <a:gd name="connsiteX168" fmla="*/ 137808 w 622276"/>
                  <a:gd name="connsiteY168" fmla="*/ 220493 h 1307437"/>
                  <a:gd name="connsiteX169" fmla="*/ 149157 w 622276"/>
                  <a:gd name="connsiteY169" fmla="*/ 190905 h 1307437"/>
                  <a:gd name="connsiteX170" fmla="*/ 416263 w 622276"/>
                  <a:gd name="connsiteY170" fmla="*/ 182799 h 1307437"/>
                  <a:gd name="connsiteX171" fmla="*/ 450715 w 622276"/>
                  <a:gd name="connsiteY171" fmla="*/ 189284 h 1307437"/>
                  <a:gd name="connsiteX172" fmla="*/ 510297 w 622276"/>
                  <a:gd name="connsiteY172" fmla="*/ 235896 h 1307437"/>
                  <a:gd name="connsiteX173" fmla="*/ 483141 w 622276"/>
                  <a:gd name="connsiteY173" fmla="*/ 248461 h 1307437"/>
                  <a:gd name="connsiteX174" fmla="*/ 468549 w 622276"/>
                  <a:gd name="connsiteY174" fmla="*/ 251703 h 1307437"/>
                  <a:gd name="connsiteX175" fmla="*/ 453957 w 622276"/>
                  <a:gd name="connsiteY175" fmla="*/ 253324 h 1307437"/>
                  <a:gd name="connsiteX176" fmla="*/ 438556 w 622276"/>
                  <a:gd name="connsiteY176" fmla="*/ 252514 h 1307437"/>
                  <a:gd name="connsiteX177" fmla="*/ 423153 w 622276"/>
                  <a:gd name="connsiteY177" fmla="*/ 250082 h 1307437"/>
                  <a:gd name="connsiteX178" fmla="*/ 391538 w 622276"/>
                  <a:gd name="connsiteY178" fmla="*/ 238733 h 1307437"/>
                  <a:gd name="connsiteX179" fmla="*/ 351412 w 622276"/>
                  <a:gd name="connsiteY179" fmla="*/ 209550 h 1307437"/>
                  <a:gd name="connsiteX180" fmla="*/ 387080 w 622276"/>
                  <a:gd name="connsiteY180" fmla="*/ 187663 h 1307437"/>
                  <a:gd name="connsiteX181" fmla="*/ 416263 w 622276"/>
                  <a:gd name="connsiteY181" fmla="*/ 182799 h 1307437"/>
                  <a:gd name="connsiteX182" fmla="*/ 256162 w 622276"/>
                  <a:gd name="connsiteY182" fmla="*/ 79442 h 1307437"/>
                  <a:gd name="connsiteX183" fmla="*/ 282913 w 622276"/>
                  <a:gd name="connsiteY183" fmla="*/ 112273 h 1307437"/>
                  <a:gd name="connsiteX184" fmla="*/ 297099 w 622276"/>
                  <a:gd name="connsiteY184" fmla="*/ 177529 h 1307437"/>
                  <a:gd name="connsiteX185" fmla="*/ 291019 w 622276"/>
                  <a:gd name="connsiteY185" fmla="*/ 210360 h 1307437"/>
                  <a:gd name="connsiteX186" fmla="*/ 279670 w 622276"/>
                  <a:gd name="connsiteY186" fmla="*/ 236301 h 1307437"/>
                  <a:gd name="connsiteX187" fmla="*/ 255351 w 622276"/>
                  <a:gd name="connsiteY187" fmla="*/ 267510 h 1307437"/>
                  <a:gd name="connsiteX188" fmla="*/ 228195 w 622276"/>
                  <a:gd name="connsiteY188" fmla="*/ 231031 h 1307437"/>
                  <a:gd name="connsiteX189" fmla="*/ 223736 w 622276"/>
                  <a:gd name="connsiteY189" fmla="*/ 141861 h 1307437"/>
                  <a:gd name="connsiteX190" fmla="*/ 256162 w 622276"/>
                  <a:gd name="connsiteY190" fmla="*/ 79442 h 1307437"/>
                  <a:gd name="connsiteX191" fmla="*/ 371677 w 622276"/>
                  <a:gd name="connsiteY191" fmla="*/ 0 h 1307437"/>
                  <a:gd name="connsiteX192" fmla="*/ 380189 w 622276"/>
                  <a:gd name="connsiteY192" fmla="*/ 12160 h 1307437"/>
                  <a:gd name="connsiteX193" fmla="*/ 391943 w 622276"/>
                  <a:gd name="connsiteY193" fmla="*/ 100114 h 1307437"/>
                  <a:gd name="connsiteX194" fmla="*/ 379784 w 622276"/>
                  <a:gd name="connsiteY194" fmla="*/ 130107 h 1307437"/>
                  <a:gd name="connsiteX195" fmla="*/ 363976 w 622276"/>
                  <a:gd name="connsiteY195" fmla="*/ 152400 h 1307437"/>
                  <a:gd name="connsiteX196" fmla="*/ 336009 w 622276"/>
                  <a:gd name="connsiteY196" fmla="*/ 176719 h 1307437"/>
                  <a:gd name="connsiteX197" fmla="*/ 317364 w 622276"/>
                  <a:gd name="connsiteY197" fmla="*/ 137403 h 1307437"/>
                  <a:gd name="connsiteX198" fmla="*/ 329929 w 622276"/>
                  <a:gd name="connsiteY198" fmla="*/ 52691 h 1307437"/>
                  <a:gd name="connsiteX199" fmla="*/ 371677 w 622276"/>
                  <a:gd name="connsiteY199" fmla="*/ 0 h 130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622276" h="1307437">
                    <a:moveTo>
                      <a:pt x="533399" y="1191637"/>
                    </a:moveTo>
                    <a:cubicBezTo>
                      <a:pt x="547180" y="1190422"/>
                      <a:pt x="559340" y="1191232"/>
                      <a:pt x="570689" y="1192854"/>
                    </a:cubicBezTo>
                    <a:cubicBezTo>
                      <a:pt x="592981" y="1195285"/>
                      <a:pt x="610410" y="1200960"/>
                      <a:pt x="618516" y="1204608"/>
                    </a:cubicBezTo>
                    <a:cubicBezTo>
                      <a:pt x="612031" y="1224063"/>
                      <a:pt x="602303" y="1241897"/>
                      <a:pt x="589333" y="1257299"/>
                    </a:cubicBezTo>
                    <a:cubicBezTo>
                      <a:pt x="561366" y="1289725"/>
                      <a:pt x="520429" y="1304316"/>
                      <a:pt x="481519" y="1306748"/>
                    </a:cubicBezTo>
                    <a:cubicBezTo>
                      <a:pt x="442608" y="1309991"/>
                      <a:pt x="406940" y="1301074"/>
                      <a:pt x="387890" y="1294994"/>
                    </a:cubicBezTo>
                    <a:cubicBezTo>
                      <a:pt x="389106" y="1290535"/>
                      <a:pt x="391943" y="1283645"/>
                      <a:pt x="396402" y="1275133"/>
                    </a:cubicBezTo>
                    <a:cubicBezTo>
                      <a:pt x="402887" y="1262568"/>
                      <a:pt x="413425" y="1247572"/>
                      <a:pt x="428827" y="1233791"/>
                    </a:cubicBezTo>
                    <a:cubicBezTo>
                      <a:pt x="444229" y="1220010"/>
                      <a:pt x="464090" y="1207850"/>
                      <a:pt x="489625" y="1199744"/>
                    </a:cubicBezTo>
                    <a:cubicBezTo>
                      <a:pt x="505027" y="1195285"/>
                      <a:pt x="520024" y="1192043"/>
                      <a:pt x="533399" y="1191637"/>
                    </a:cubicBezTo>
                    <a:close/>
                    <a:moveTo>
                      <a:pt x="347358" y="1113006"/>
                    </a:moveTo>
                    <a:cubicBezTo>
                      <a:pt x="363165" y="1112195"/>
                      <a:pt x="377351" y="1113817"/>
                      <a:pt x="390322" y="1116248"/>
                    </a:cubicBezTo>
                    <a:cubicBezTo>
                      <a:pt x="396807" y="1117464"/>
                      <a:pt x="402887" y="1119086"/>
                      <a:pt x="408561" y="1121112"/>
                    </a:cubicBezTo>
                    <a:cubicBezTo>
                      <a:pt x="414236" y="1122733"/>
                      <a:pt x="419910" y="1124760"/>
                      <a:pt x="424774" y="1126787"/>
                    </a:cubicBezTo>
                    <a:cubicBezTo>
                      <a:pt x="434907" y="1131245"/>
                      <a:pt x="443824" y="1135704"/>
                      <a:pt x="450715" y="1140162"/>
                    </a:cubicBezTo>
                    <a:cubicBezTo>
                      <a:pt x="458010" y="1144621"/>
                      <a:pt x="463279" y="1148269"/>
                      <a:pt x="466927" y="1150701"/>
                    </a:cubicBezTo>
                    <a:cubicBezTo>
                      <a:pt x="455983" y="1167319"/>
                      <a:pt x="442202" y="1181505"/>
                      <a:pt x="425990" y="1192448"/>
                    </a:cubicBezTo>
                    <a:cubicBezTo>
                      <a:pt x="391538" y="1215552"/>
                      <a:pt x="349385" y="1218794"/>
                      <a:pt x="312500" y="1211498"/>
                    </a:cubicBezTo>
                    <a:cubicBezTo>
                      <a:pt x="275616" y="1204203"/>
                      <a:pt x="244002" y="1187584"/>
                      <a:pt x="227789" y="1176641"/>
                    </a:cubicBezTo>
                    <a:cubicBezTo>
                      <a:pt x="230221" y="1172993"/>
                      <a:pt x="234679" y="1166913"/>
                      <a:pt x="240759" y="1160428"/>
                    </a:cubicBezTo>
                    <a:cubicBezTo>
                      <a:pt x="258998" y="1140162"/>
                      <a:pt x="295477" y="1115032"/>
                      <a:pt x="347358" y="1113006"/>
                    </a:cubicBezTo>
                    <a:close/>
                    <a:moveTo>
                      <a:pt x="239543" y="1001137"/>
                    </a:moveTo>
                    <a:cubicBezTo>
                      <a:pt x="269537" y="1007217"/>
                      <a:pt x="291829" y="1020187"/>
                      <a:pt x="309258" y="1032753"/>
                    </a:cubicBezTo>
                    <a:cubicBezTo>
                      <a:pt x="317770" y="1039238"/>
                      <a:pt x="324660" y="1045723"/>
                      <a:pt x="330740" y="1051397"/>
                    </a:cubicBezTo>
                    <a:cubicBezTo>
                      <a:pt x="335604" y="1057072"/>
                      <a:pt x="339657" y="1062341"/>
                      <a:pt x="342494" y="1065583"/>
                    </a:cubicBezTo>
                    <a:cubicBezTo>
                      <a:pt x="327903" y="1078554"/>
                      <a:pt x="312095" y="1088281"/>
                      <a:pt x="294261" y="1094361"/>
                    </a:cubicBezTo>
                    <a:cubicBezTo>
                      <a:pt x="284939" y="1097604"/>
                      <a:pt x="275211" y="1099630"/>
                      <a:pt x="265483" y="1100846"/>
                    </a:cubicBezTo>
                    <a:cubicBezTo>
                      <a:pt x="255756" y="1101657"/>
                      <a:pt x="246434" y="1101657"/>
                      <a:pt x="237111" y="1100441"/>
                    </a:cubicBezTo>
                    <a:cubicBezTo>
                      <a:pt x="218061" y="1098414"/>
                      <a:pt x="200227" y="1092740"/>
                      <a:pt x="183609" y="1085039"/>
                    </a:cubicBezTo>
                    <a:cubicBezTo>
                      <a:pt x="167396" y="1077338"/>
                      <a:pt x="152399" y="1067610"/>
                      <a:pt x="140240" y="1058288"/>
                    </a:cubicBezTo>
                    <a:cubicBezTo>
                      <a:pt x="128486" y="1048560"/>
                      <a:pt x="118758" y="1039643"/>
                      <a:pt x="112273" y="1032753"/>
                    </a:cubicBezTo>
                    <a:cubicBezTo>
                      <a:pt x="115515" y="1029915"/>
                      <a:pt x="120785" y="1025051"/>
                      <a:pt x="128080" y="1020593"/>
                    </a:cubicBezTo>
                    <a:cubicBezTo>
                      <a:pt x="150373" y="1005596"/>
                      <a:pt x="190499" y="990599"/>
                      <a:pt x="239543" y="1001137"/>
                    </a:cubicBezTo>
                    <a:close/>
                    <a:moveTo>
                      <a:pt x="540696" y="972360"/>
                    </a:moveTo>
                    <a:cubicBezTo>
                      <a:pt x="562988" y="984114"/>
                      <a:pt x="580012" y="1001138"/>
                      <a:pt x="593793" y="1023025"/>
                    </a:cubicBezTo>
                    <a:cubicBezTo>
                      <a:pt x="607574" y="1044912"/>
                      <a:pt x="617301" y="1072068"/>
                      <a:pt x="620949" y="1103684"/>
                    </a:cubicBezTo>
                    <a:cubicBezTo>
                      <a:pt x="623381" y="1124760"/>
                      <a:pt x="622570" y="1147863"/>
                      <a:pt x="617707" y="1171777"/>
                    </a:cubicBezTo>
                    <a:cubicBezTo>
                      <a:pt x="606357" y="1169750"/>
                      <a:pt x="586091" y="1163671"/>
                      <a:pt x="566636" y="1148269"/>
                    </a:cubicBezTo>
                    <a:cubicBezTo>
                      <a:pt x="547181" y="1133677"/>
                      <a:pt x="529347" y="1108953"/>
                      <a:pt x="524078" y="1074095"/>
                    </a:cubicBezTo>
                    <a:cubicBezTo>
                      <a:pt x="517998" y="1033969"/>
                      <a:pt x="529753" y="997490"/>
                      <a:pt x="540696" y="972360"/>
                    </a:cubicBezTo>
                    <a:close/>
                    <a:moveTo>
                      <a:pt x="451525" y="910346"/>
                    </a:moveTo>
                    <a:cubicBezTo>
                      <a:pt x="469359" y="927369"/>
                      <a:pt x="481519" y="947230"/>
                      <a:pt x="488409" y="971549"/>
                    </a:cubicBezTo>
                    <a:cubicBezTo>
                      <a:pt x="492057" y="983709"/>
                      <a:pt x="494083" y="996679"/>
                      <a:pt x="494894" y="1010460"/>
                    </a:cubicBezTo>
                    <a:cubicBezTo>
                      <a:pt x="495705" y="1024241"/>
                      <a:pt x="494894" y="1038832"/>
                      <a:pt x="492867" y="1053829"/>
                    </a:cubicBezTo>
                    <a:cubicBezTo>
                      <a:pt x="489625" y="1074500"/>
                      <a:pt x="482734" y="1095577"/>
                      <a:pt x="471791" y="1116653"/>
                    </a:cubicBezTo>
                    <a:cubicBezTo>
                      <a:pt x="466927" y="1114221"/>
                      <a:pt x="460037" y="1110168"/>
                      <a:pt x="452335" y="1104494"/>
                    </a:cubicBezTo>
                    <a:cubicBezTo>
                      <a:pt x="445040" y="1098414"/>
                      <a:pt x="437339" y="1091118"/>
                      <a:pt x="430043" y="1081391"/>
                    </a:cubicBezTo>
                    <a:cubicBezTo>
                      <a:pt x="416262" y="1061935"/>
                      <a:pt x="405318" y="1034779"/>
                      <a:pt x="409777" y="1000732"/>
                    </a:cubicBezTo>
                    <a:cubicBezTo>
                      <a:pt x="414236" y="962227"/>
                      <a:pt x="434907" y="931017"/>
                      <a:pt x="451525" y="910346"/>
                    </a:cubicBezTo>
                    <a:close/>
                    <a:moveTo>
                      <a:pt x="82280" y="852791"/>
                    </a:moveTo>
                    <a:cubicBezTo>
                      <a:pt x="105383" y="850359"/>
                      <a:pt x="132540" y="853196"/>
                      <a:pt x="161722" y="866977"/>
                    </a:cubicBezTo>
                    <a:cubicBezTo>
                      <a:pt x="175098" y="873462"/>
                      <a:pt x="186041" y="880758"/>
                      <a:pt x="195769" y="888864"/>
                    </a:cubicBezTo>
                    <a:cubicBezTo>
                      <a:pt x="200633" y="892917"/>
                      <a:pt x="204686" y="896970"/>
                      <a:pt x="208739" y="901024"/>
                    </a:cubicBezTo>
                    <a:cubicBezTo>
                      <a:pt x="212792" y="905077"/>
                      <a:pt x="216440" y="909130"/>
                      <a:pt x="219683" y="913183"/>
                    </a:cubicBezTo>
                    <a:cubicBezTo>
                      <a:pt x="222925" y="917236"/>
                      <a:pt x="225763" y="921290"/>
                      <a:pt x="228195" y="924937"/>
                    </a:cubicBezTo>
                    <a:cubicBezTo>
                      <a:pt x="231032" y="928585"/>
                      <a:pt x="233058" y="932233"/>
                      <a:pt x="235085" y="935476"/>
                    </a:cubicBezTo>
                    <a:cubicBezTo>
                      <a:pt x="239138" y="941961"/>
                      <a:pt x="241570" y="947635"/>
                      <a:pt x="243191" y="951689"/>
                    </a:cubicBezTo>
                    <a:cubicBezTo>
                      <a:pt x="226573" y="960200"/>
                      <a:pt x="209144" y="965469"/>
                      <a:pt x="190905" y="967091"/>
                    </a:cubicBezTo>
                    <a:cubicBezTo>
                      <a:pt x="171450" y="968712"/>
                      <a:pt x="152805" y="965875"/>
                      <a:pt x="135782" y="959389"/>
                    </a:cubicBezTo>
                    <a:cubicBezTo>
                      <a:pt x="118353" y="953310"/>
                      <a:pt x="102951" y="943582"/>
                      <a:pt x="89170" y="932638"/>
                    </a:cubicBezTo>
                    <a:cubicBezTo>
                      <a:pt x="75389" y="921695"/>
                      <a:pt x="64446" y="909130"/>
                      <a:pt x="54718" y="897781"/>
                    </a:cubicBezTo>
                    <a:cubicBezTo>
                      <a:pt x="45801" y="886027"/>
                      <a:pt x="38910" y="875083"/>
                      <a:pt x="34452" y="867382"/>
                    </a:cubicBezTo>
                    <a:cubicBezTo>
                      <a:pt x="42153" y="862924"/>
                      <a:pt x="59582" y="855222"/>
                      <a:pt x="82280" y="852791"/>
                    </a:cubicBezTo>
                    <a:close/>
                    <a:moveTo>
                      <a:pt x="387890" y="836983"/>
                    </a:moveTo>
                    <a:cubicBezTo>
                      <a:pt x="400860" y="857654"/>
                      <a:pt x="407750" y="879542"/>
                      <a:pt x="408966" y="904266"/>
                    </a:cubicBezTo>
                    <a:cubicBezTo>
                      <a:pt x="409372" y="910346"/>
                      <a:pt x="408966" y="916831"/>
                      <a:pt x="408561" y="923316"/>
                    </a:cubicBezTo>
                    <a:cubicBezTo>
                      <a:pt x="408156" y="929801"/>
                      <a:pt x="407345" y="936286"/>
                      <a:pt x="406129" y="942771"/>
                    </a:cubicBezTo>
                    <a:cubicBezTo>
                      <a:pt x="403697" y="956147"/>
                      <a:pt x="399644" y="969522"/>
                      <a:pt x="393970" y="983303"/>
                    </a:cubicBezTo>
                    <a:cubicBezTo>
                      <a:pt x="385863" y="1001948"/>
                      <a:pt x="374514" y="1020187"/>
                      <a:pt x="359518" y="1037616"/>
                    </a:cubicBezTo>
                    <a:cubicBezTo>
                      <a:pt x="355465" y="1033968"/>
                      <a:pt x="349790" y="1028699"/>
                      <a:pt x="344115" y="1021403"/>
                    </a:cubicBezTo>
                    <a:cubicBezTo>
                      <a:pt x="338441" y="1014108"/>
                      <a:pt x="333172" y="1005190"/>
                      <a:pt x="328713" y="994652"/>
                    </a:cubicBezTo>
                    <a:cubicBezTo>
                      <a:pt x="320201" y="973170"/>
                      <a:pt x="316553" y="945203"/>
                      <a:pt x="328308" y="913588"/>
                    </a:cubicBezTo>
                    <a:cubicBezTo>
                      <a:pt x="341278" y="877920"/>
                      <a:pt x="368029" y="852791"/>
                      <a:pt x="387890" y="836983"/>
                    </a:cubicBezTo>
                    <a:close/>
                    <a:moveTo>
                      <a:pt x="340062" y="743760"/>
                    </a:moveTo>
                    <a:cubicBezTo>
                      <a:pt x="347358" y="766053"/>
                      <a:pt x="348574" y="788751"/>
                      <a:pt x="343710" y="812259"/>
                    </a:cubicBezTo>
                    <a:cubicBezTo>
                      <a:pt x="342494" y="817934"/>
                      <a:pt x="340873" y="824013"/>
                      <a:pt x="338846" y="830093"/>
                    </a:cubicBezTo>
                    <a:cubicBezTo>
                      <a:pt x="336820" y="836173"/>
                      <a:pt x="334793" y="841847"/>
                      <a:pt x="331956" y="847927"/>
                    </a:cubicBezTo>
                    <a:cubicBezTo>
                      <a:pt x="326281" y="859681"/>
                      <a:pt x="318986" y="871841"/>
                      <a:pt x="310474" y="883190"/>
                    </a:cubicBezTo>
                    <a:cubicBezTo>
                      <a:pt x="298720" y="898592"/>
                      <a:pt x="283318" y="913184"/>
                      <a:pt x="264673" y="925343"/>
                    </a:cubicBezTo>
                    <a:cubicBezTo>
                      <a:pt x="261835" y="920885"/>
                      <a:pt x="257782" y="914400"/>
                      <a:pt x="254135" y="906293"/>
                    </a:cubicBezTo>
                    <a:cubicBezTo>
                      <a:pt x="250892" y="898187"/>
                      <a:pt x="247649" y="888459"/>
                      <a:pt x="246028" y="877110"/>
                    </a:cubicBezTo>
                    <a:cubicBezTo>
                      <a:pt x="243191" y="854818"/>
                      <a:pt x="246434" y="827661"/>
                      <a:pt x="265078" y="800910"/>
                    </a:cubicBezTo>
                    <a:cubicBezTo>
                      <a:pt x="286560" y="770916"/>
                      <a:pt x="317770" y="753488"/>
                      <a:pt x="340062" y="743760"/>
                    </a:cubicBezTo>
                    <a:close/>
                    <a:moveTo>
                      <a:pt x="18239" y="684178"/>
                    </a:moveTo>
                    <a:cubicBezTo>
                      <a:pt x="30804" y="682962"/>
                      <a:pt x="47017" y="683367"/>
                      <a:pt x="64851" y="688231"/>
                    </a:cubicBezTo>
                    <a:cubicBezTo>
                      <a:pt x="82685" y="693095"/>
                      <a:pt x="100925" y="702012"/>
                      <a:pt x="119164" y="717009"/>
                    </a:cubicBezTo>
                    <a:cubicBezTo>
                      <a:pt x="130107" y="726331"/>
                      <a:pt x="138619" y="736059"/>
                      <a:pt x="145915" y="745381"/>
                    </a:cubicBezTo>
                    <a:cubicBezTo>
                      <a:pt x="149563" y="750245"/>
                      <a:pt x="152400" y="755109"/>
                      <a:pt x="155237" y="759973"/>
                    </a:cubicBezTo>
                    <a:cubicBezTo>
                      <a:pt x="158074" y="764837"/>
                      <a:pt x="160506" y="769295"/>
                      <a:pt x="162533" y="773754"/>
                    </a:cubicBezTo>
                    <a:cubicBezTo>
                      <a:pt x="166586" y="783076"/>
                      <a:pt x="169424" y="791588"/>
                      <a:pt x="171855" y="798883"/>
                    </a:cubicBezTo>
                    <a:cubicBezTo>
                      <a:pt x="173882" y="806179"/>
                      <a:pt x="175098" y="812259"/>
                      <a:pt x="175503" y="816312"/>
                    </a:cubicBezTo>
                    <a:cubicBezTo>
                      <a:pt x="157669" y="820365"/>
                      <a:pt x="140240" y="821176"/>
                      <a:pt x="122812" y="818339"/>
                    </a:cubicBezTo>
                    <a:cubicBezTo>
                      <a:pt x="104167" y="815096"/>
                      <a:pt x="87549" y="807800"/>
                      <a:pt x="72957" y="797668"/>
                    </a:cubicBezTo>
                    <a:cubicBezTo>
                      <a:pt x="57961" y="787535"/>
                      <a:pt x="45801" y="774969"/>
                      <a:pt x="35668" y="761594"/>
                    </a:cubicBezTo>
                    <a:cubicBezTo>
                      <a:pt x="25130" y="748219"/>
                      <a:pt x="17834" y="733627"/>
                      <a:pt x="11754" y="720657"/>
                    </a:cubicBezTo>
                    <a:cubicBezTo>
                      <a:pt x="6080" y="707687"/>
                      <a:pt x="2432" y="695932"/>
                      <a:pt x="0" y="687421"/>
                    </a:cubicBezTo>
                    <a:cubicBezTo>
                      <a:pt x="4053" y="686205"/>
                      <a:pt x="10538" y="684989"/>
                      <a:pt x="18239" y="684178"/>
                    </a:cubicBezTo>
                    <a:close/>
                    <a:moveTo>
                      <a:pt x="317770" y="647294"/>
                    </a:moveTo>
                    <a:cubicBezTo>
                      <a:pt x="319797" y="670397"/>
                      <a:pt x="315339" y="692285"/>
                      <a:pt x="305611" y="713361"/>
                    </a:cubicBezTo>
                    <a:cubicBezTo>
                      <a:pt x="300341" y="723899"/>
                      <a:pt x="294262" y="734032"/>
                      <a:pt x="286155" y="744165"/>
                    </a:cubicBezTo>
                    <a:cubicBezTo>
                      <a:pt x="278049" y="754298"/>
                      <a:pt x="268727" y="763621"/>
                      <a:pt x="257783" y="772132"/>
                    </a:cubicBezTo>
                    <a:cubicBezTo>
                      <a:pt x="243192" y="783887"/>
                      <a:pt x="225357" y="794020"/>
                      <a:pt x="205091" y="801315"/>
                    </a:cubicBezTo>
                    <a:cubicBezTo>
                      <a:pt x="203471" y="796451"/>
                      <a:pt x="201444" y="789561"/>
                      <a:pt x="199823" y="781049"/>
                    </a:cubicBezTo>
                    <a:cubicBezTo>
                      <a:pt x="198606" y="772538"/>
                      <a:pt x="198201" y="762405"/>
                      <a:pt x="199012" y="751866"/>
                    </a:cubicBezTo>
                    <a:cubicBezTo>
                      <a:pt x="200228" y="740923"/>
                      <a:pt x="203471" y="729574"/>
                      <a:pt x="208739" y="718225"/>
                    </a:cubicBezTo>
                    <a:cubicBezTo>
                      <a:pt x="214819" y="706471"/>
                      <a:pt x="222520" y="695122"/>
                      <a:pt x="234275" y="684989"/>
                    </a:cubicBezTo>
                    <a:cubicBezTo>
                      <a:pt x="261431" y="661075"/>
                      <a:pt x="293856" y="651753"/>
                      <a:pt x="317770" y="647294"/>
                    </a:cubicBezTo>
                    <a:close/>
                    <a:moveTo>
                      <a:pt x="318581" y="547181"/>
                    </a:moveTo>
                    <a:cubicBezTo>
                      <a:pt x="315338" y="569879"/>
                      <a:pt x="306016" y="589334"/>
                      <a:pt x="291830" y="607168"/>
                    </a:cubicBezTo>
                    <a:cubicBezTo>
                      <a:pt x="277644" y="624597"/>
                      <a:pt x="257783" y="640404"/>
                      <a:pt x="233464" y="651753"/>
                    </a:cubicBezTo>
                    <a:cubicBezTo>
                      <a:pt x="216846" y="659454"/>
                      <a:pt x="198201" y="664723"/>
                      <a:pt x="177125" y="666750"/>
                    </a:cubicBezTo>
                    <a:cubicBezTo>
                      <a:pt x="176314" y="656617"/>
                      <a:pt x="175908" y="638783"/>
                      <a:pt x="183204" y="618922"/>
                    </a:cubicBezTo>
                    <a:cubicBezTo>
                      <a:pt x="186852" y="609195"/>
                      <a:pt x="192526" y="599062"/>
                      <a:pt x="200228" y="589334"/>
                    </a:cubicBezTo>
                    <a:cubicBezTo>
                      <a:pt x="208334" y="580012"/>
                      <a:pt x="218467" y="571095"/>
                      <a:pt x="231843" y="563799"/>
                    </a:cubicBezTo>
                    <a:cubicBezTo>
                      <a:pt x="262242" y="547586"/>
                      <a:pt x="294667" y="545965"/>
                      <a:pt x="318581" y="547181"/>
                    </a:cubicBezTo>
                    <a:close/>
                    <a:moveTo>
                      <a:pt x="10538" y="506243"/>
                    </a:moveTo>
                    <a:cubicBezTo>
                      <a:pt x="19050" y="506243"/>
                      <a:pt x="36884" y="507459"/>
                      <a:pt x="56744" y="515565"/>
                    </a:cubicBezTo>
                    <a:cubicBezTo>
                      <a:pt x="76605" y="523672"/>
                      <a:pt x="98087" y="537858"/>
                      <a:pt x="115516" y="562177"/>
                    </a:cubicBezTo>
                    <a:cubicBezTo>
                      <a:pt x="131729" y="584470"/>
                      <a:pt x="139024" y="606762"/>
                      <a:pt x="142267" y="625812"/>
                    </a:cubicBezTo>
                    <a:cubicBezTo>
                      <a:pt x="145104" y="644862"/>
                      <a:pt x="145104" y="660670"/>
                      <a:pt x="144293" y="668776"/>
                    </a:cubicBezTo>
                    <a:cubicBezTo>
                      <a:pt x="126865" y="668371"/>
                      <a:pt x="110247" y="664723"/>
                      <a:pt x="94845" y="657832"/>
                    </a:cubicBezTo>
                    <a:cubicBezTo>
                      <a:pt x="61203" y="643241"/>
                      <a:pt x="39721" y="614058"/>
                      <a:pt x="26751" y="584064"/>
                    </a:cubicBezTo>
                    <a:cubicBezTo>
                      <a:pt x="20266" y="569067"/>
                      <a:pt x="16618" y="554071"/>
                      <a:pt x="14186" y="540290"/>
                    </a:cubicBezTo>
                    <a:cubicBezTo>
                      <a:pt x="12159" y="526914"/>
                      <a:pt x="10944" y="514755"/>
                      <a:pt x="10538" y="506243"/>
                    </a:cubicBezTo>
                    <a:close/>
                    <a:moveTo>
                      <a:pt x="304040" y="441190"/>
                    </a:moveTo>
                    <a:cubicBezTo>
                      <a:pt x="318480" y="442406"/>
                      <a:pt x="331552" y="445446"/>
                      <a:pt x="342495" y="448688"/>
                    </a:cubicBezTo>
                    <a:cubicBezTo>
                      <a:pt x="334388" y="469359"/>
                      <a:pt x="321013" y="485977"/>
                      <a:pt x="303584" y="499353"/>
                    </a:cubicBezTo>
                    <a:cubicBezTo>
                      <a:pt x="286155" y="512728"/>
                      <a:pt x="263863" y="522861"/>
                      <a:pt x="238733" y="528130"/>
                    </a:cubicBezTo>
                    <a:cubicBezTo>
                      <a:pt x="221304" y="531373"/>
                      <a:pt x="202660" y="532184"/>
                      <a:pt x="182799" y="528941"/>
                    </a:cubicBezTo>
                    <a:cubicBezTo>
                      <a:pt x="183610" y="524077"/>
                      <a:pt x="184826" y="517592"/>
                      <a:pt x="187258" y="509891"/>
                    </a:cubicBezTo>
                    <a:cubicBezTo>
                      <a:pt x="189690" y="502190"/>
                      <a:pt x="194148" y="494083"/>
                      <a:pt x="199417" y="485572"/>
                    </a:cubicBezTo>
                    <a:cubicBezTo>
                      <a:pt x="205092" y="477060"/>
                      <a:pt x="212793" y="468954"/>
                      <a:pt x="222115" y="461658"/>
                    </a:cubicBezTo>
                    <a:cubicBezTo>
                      <a:pt x="231843" y="454767"/>
                      <a:pt x="243597" y="448688"/>
                      <a:pt x="257378" y="444635"/>
                    </a:cubicBezTo>
                    <a:cubicBezTo>
                      <a:pt x="273793" y="440582"/>
                      <a:pt x="289601" y="439974"/>
                      <a:pt x="304040" y="441190"/>
                    </a:cubicBezTo>
                    <a:close/>
                    <a:moveTo>
                      <a:pt x="305611" y="342089"/>
                    </a:moveTo>
                    <a:cubicBezTo>
                      <a:pt x="338036" y="340873"/>
                      <a:pt x="366409" y="353438"/>
                      <a:pt x="385053" y="363571"/>
                    </a:cubicBezTo>
                    <a:cubicBezTo>
                      <a:pt x="372488" y="380999"/>
                      <a:pt x="357086" y="394780"/>
                      <a:pt x="337226" y="403292"/>
                    </a:cubicBezTo>
                    <a:cubicBezTo>
                      <a:pt x="327903" y="407751"/>
                      <a:pt x="317365" y="411398"/>
                      <a:pt x="305611" y="413425"/>
                    </a:cubicBezTo>
                    <a:cubicBezTo>
                      <a:pt x="294667" y="415857"/>
                      <a:pt x="282508" y="416668"/>
                      <a:pt x="269942" y="416262"/>
                    </a:cubicBezTo>
                    <a:cubicBezTo>
                      <a:pt x="252919" y="415452"/>
                      <a:pt x="235085" y="412209"/>
                      <a:pt x="217251" y="405319"/>
                    </a:cubicBezTo>
                    <a:cubicBezTo>
                      <a:pt x="218872" y="400860"/>
                      <a:pt x="221710" y="394780"/>
                      <a:pt x="225763" y="388295"/>
                    </a:cubicBezTo>
                    <a:cubicBezTo>
                      <a:pt x="229816" y="381810"/>
                      <a:pt x="235085" y="374514"/>
                      <a:pt x="242381" y="368029"/>
                    </a:cubicBezTo>
                    <a:cubicBezTo>
                      <a:pt x="249271" y="361139"/>
                      <a:pt x="258189" y="355059"/>
                      <a:pt x="268727" y="350601"/>
                    </a:cubicBezTo>
                    <a:cubicBezTo>
                      <a:pt x="279265" y="345737"/>
                      <a:pt x="291425" y="342900"/>
                      <a:pt x="305611" y="342089"/>
                    </a:cubicBezTo>
                    <a:close/>
                    <a:moveTo>
                      <a:pt x="63635" y="334388"/>
                    </a:moveTo>
                    <a:cubicBezTo>
                      <a:pt x="67283" y="335199"/>
                      <a:pt x="72957" y="337225"/>
                      <a:pt x="79848" y="339657"/>
                    </a:cubicBezTo>
                    <a:cubicBezTo>
                      <a:pt x="101330" y="348574"/>
                      <a:pt x="132945" y="370462"/>
                      <a:pt x="148752" y="410993"/>
                    </a:cubicBezTo>
                    <a:cubicBezTo>
                      <a:pt x="158885" y="435718"/>
                      <a:pt x="160506" y="458010"/>
                      <a:pt x="158885" y="476655"/>
                    </a:cubicBezTo>
                    <a:cubicBezTo>
                      <a:pt x="158480" y="485977"/>
                      <a:pt x="156859" y="494489"/>
                      <a:pt x="155237" y="501380"/>
                    </a:cubicBezTo>
                    <a:cubicBezTo>
                      <a:pt x="153616" y="508270"/>
                      <a:pt x="151995" y="513945"/>
                      <a:pt x="150779" y="517592"/>
                    </a:cubicBezTo>
                    <a:cubicBezTo>
                      <a:pt x="134566" y="512728"/>
                      <a:pt x="119974" y="505433"/>
                      <a:pt x="107004" y="495300"/>
                    </a:cubicBezTo>
                    <a:cubicBezTo>
                      <a:pt x="79442" y="473413"/>
                      <a:pt x="65662" y="441392"/>
                      <a:pt x="60798" y="410588"/>
                    </a:cubicBezTo>
                    <a:cubicBezTo>
                      <a:pt x="55934" y="379784"/>
                      <a:pt x="59987" y="350601"/>
                      <a:pt x="63635" y="334388"/>
                    </a:cubicBezTo>
                    <a:close/>
                    <a:moveTo>
                      <a:pt x="369651" y="258594"/>
                    </a:moveTo>
                    <a:cubicBezTo>
                      <a:pt x="400455" y="263457"/>
                      <a:pt x="424774" y="280481"/>
                      <a:pt x="440582" y="293856"/>
                    </a:cubicBezTo>
                    <a:cubicBezTo>
                      <a:pt x="425585" y="308448"/>
                      <a:pt x="407751" y="317770"/>
                      <a:pt x="387485" y="322634"/>
                    </a:cubicBezTo>
                    <a:cubicBezTo>
                      <a:pt x="367624" y="327498"/>
                      <a:pt x="344521" y="327498"/>
                      <a:pt x="321013" y="321418"/>
                    </a:cubicBezTo>
                    <a:cubicBezTo>
                      <a:pt x="305205" y="317365"/>
                      <a:pt x="289398" y="310474"/>
                      <a:pt x="273590" y="300342"/>
                    </a:cubicBezTo>
                    <a:cubicBezTo>
                      <a:pt x="276022" y="296288"/>
                      <a:pt x="280075" y="291424"/>
                      <a:pt x="284939" y="286155"/>
                    </a:cubicBezTo>
                    <a:cubicBezTo>
                      <a:pt x="290208" y="280886"/>
                      <a:pt x="297099" y="275212"/>
                      <a:pt x="304800" y="270348"/>
                    </a:cubicBezTo>
                    <a:cubicBezTo>
                      <a:pt x="321013" y="260620"/>
                      <a:pt x="342899" y="254135"/>
                      <a:pt x="369651" y="258594"/>
                    </a:cubicBezTo>
                    <a:close/>
                    <a:moveTo>
                      <a:pt x="149157" y="190905"/>
                    </a:moveTo>
                    <a:cubicBezTo>
                      <a:pt x="156453" y="194553"/>
                      <a:pt x="170639" y="203470"/>
                      <a:pt x="183609" y="218467"/>
                    </a:cubicBezTo>
                    <a:cubicBezTo>
                      <a:pt x="196579" y="233464"/>
                      <a:pt x="207929" y="254135"/>
                      <a:pt x="212387" y="281696"/>
                    </a:cubicBezTo>
                    <a:cubicBezTo>
                      <a:pt x="216440" y="306826"/>
                      <a:pt x="212792" y="328308"/>
                      <a:pt x="207523" y="345737"/>
                    </a:cubicBezTo>
                    <a:cubicBezTo>
                      <a:pt x="201849" y="362760"/>
                      <a:pt x="194958" y="375730"/>
                      <a:pt x="190905" y="382216"/>
                    </a:cubicBezTo>
                    <a:cubicBezTo>
                      <a:pt x="176719" y="374109"/>
                      <a:pt x="164559" y="363976"/>
                      <a:pt x="154832" y="351411"/>
                    </a:cubicBezTo>
                    <a:cubicBezTo>
                      <a:pt x="133755" y="325066"/>
                      <a:pt x="128080" y="291829"/>
                      <a:pt x="130107" y="261836"/>
                    </a:cubicBezTo>
                    <a:cubicBezTo>
                      <a:pt x="131323" y="246839"/>
                      <a:pt x="134566" y="233058"/>
                      <a:pt x="137808" y="220493"/>
                    </a:cubicBezTo>
                    <a:cubicBezTo>
                      <a:pt x="141456" y="208334"/>
                      <a:pt x="145915" y="198201"/>
                      <a:pt x="149157" y="190905"/>
                    </a:cubicBezTo>
                    <a:close/>
                    <a:moveTo>
                      <a:pt x="416263" y="182799"/>
                    </a:moveTo>
                    <a:cubicBezTo>
                      <a:pt x="427206" y="182799"/>
                      <a:pt x="438556" y="184826"/>
                      <a:pt x="450715" y="189284"/>
                    </a:cubicBezTo>
                    <a:cubicBezTo>
                      <a:pt x="477871" y="199822"/>
                      <a:pt x="497732" y="220088"/>
                      <a:pt x="510297" y="235896"/>
                    </a:cubicBezTo>
                    <a:cubicBezTo>
                      <a:pt x="501785" y="241570"/>
                      <a:pt x="492463" y="245218"/>
                      <a:pt x="483141" y="248461"/>
                    </a:cubicBezTo>
                    <a:cubicBezTo>
                      <a:pt x="478277" y="250082"/>
                      <a:pt x="473818" y="250893"/>
                      <a:pt x="468549" y="251703"/>
                    </a:cubicBezTo>
                    <a:cubicBezTo>
                      <a:pt x="463685" y="252514"/>
                      <a:pt x="458822" y="252919"/>
                      <a:pt x="453957" y="253324"/>
                    </a:cubicBezTo>
                    <a:cubicBezTo>
                      <a:pt x="449094" y="253324"/>
                      <a:pt x="443824" y="253324"/>
                      <a:pt x="438556" y="252514"/>
                    </a:cubicBezTo>
                    <a:cubicBezTo>
                      <a:pt x="433286" y="252108"/>
                      <a:pt x="428423" y="251298"/>
                      <a:pt x="423153" y="250082"/>
                    </a:cubicBezTo>
                    <a:cubicBezTo>
                      <a:pt x="412615" y="247650"/>
                      <a:pt x="402077" y="244002"/>
                      <a:pt x="391538" y="238733"/>
                    </a:cubicBezTo>
                    <a:cubicBezTo>
                      <a:pt x="377758" y="231843"/>
                      <a:pt x="363977" y="222115"/>
                      <a:pt x="351412" y="209550"/>
                    </a:cubicBezTo>
                    <a:cubicBezTo>
                      <a:pt x="357492" y="203065"/>
                      <a:pt x="370057" y="193743"/>
                      <a:pt x="387080" y="187663"/>
                    </a:cubicBezTo>
                    <a:cubicBezTo>
                      <a:pt x="395591" y="184826"/>
                      <a:pt x="405724" y="183204"/>
                      <a:pt x="416263" y="182799"/>
                    </a:cubicBezTo>
                    <a:close/>
                    <a:moveTo>
                      <a:pt x="256162" y="79442"/>
                    </a:moveTo>
                    <a:cubicBezTo>
                      <a:pt x="262242" y="84306"/>
                      <a:pt x="273996" y="95655"/>
                      <a:pt x="282913" y="112273"/>
                    </a:cubicBezTo>
                    <a:cubicBezTo>
                      <a:pt x="291830" y="128891"/>
                      <a:pt x="298720" y="151183"/>
                      <a:pt x="297099" y="177529"/>
                    </a:cubicBezTo>
                    <a:cubicBezTo>
                      <a:pt x="296694" y="190094"/>
                      <a:pt x="294262" y="201038"/>
                      <a:pt x="291019" y="210360"/>
                    </a:cubicBezTo>
                    <a:cubicBezTo>
                      <a:pt x="287777" y="220088"/>
                      <a:pt x="284129" y="229005"/>
                      <a:pt x="279670" y="236301"/>
                    </a:cubicBezTo>
                    <a:cubicBezTo>
                      <a:pt x="270348" y="251703"/>
                      <a:pt x="260215" y="262241"/>
                      <a:pt x="255351" y="267510"/>
                    </a:cubicBezTo>
                    <a:cubicBezTo>
                      <a:pt x="244002" y="256972"/>
                      <a:pt x="234275" y="244812"/>
                      <a:pt x="228195" y="231031"/>
                    </a:cubicBezTo>
                    <a:cubicBezTo>
                      <a:pt x="214009" y="201848"/>
                      <a:pt x="215224" y="169423"/>
                      <a:pt x="223736" y="141861"/>
                    </a:cubicBezTo>
                    <a:cubicBezTo>
                      <a:pt x="231843" y="114299"/>
                      <a:pt x="246839" y="91602"/>
                      <a:pt x="256162" y="79442"/>
                    </a:cubicBezTo>
                    <a:close/>
                    <a:moveTo>
                      <a:pt x="371677" y="0"/>
                    </a:moveTo>
                    <a:cubicBezTo>
                      <a:pt x="374109" y="2432"/>
                      <a:pt x="376946" y="6890"/>
                      <a:pt x="380189" y="12160"/>
                    </a:cubicBezTo>
                    <a:cubicBezTo>
                      <a:pt x="391132" y="29994"/>
                      <a:pt x="402076" y="62419"/>
                      <a:pt x="391943" y="100114"/>
                    </a:cubicBezTo>
                    <a:cubicBezTo>
                      <a:pt x="389106" y="111463"/>
                      <a:pt x="385052" y="121596"/>
                      <a:pt x="379784" y="130107"/>
                    </a:cubicBezTo>
                    <a:cubicBezTo>
                      <a:pt x="374920" y="138619"/>
                      <a:pt x="369651" y="146320"/>
                      <a:pt x="363976" y="152400"/>
                    </a:cubicBezTo>
                    <a:cubicBezTo>
                      <a:pt x="353032" y="164560"/>
                      <a:pt x="342089" y="173071"/>
                      <a:pt x="336009" y="176719"/>
                    </a:cubicBezTo>
                    <a:cubicBezTo>
                      <a:pt x="327092" y="164560"/>
                      <a:pt x="321012" y="151589"/>
                      <a:pt x="317364" y="137403"/>
                    </a:cubicBezTo>
                    <a:cubicBezTo>
                      <a:pt x="309663" y="107004"/>
                      <a:pt x="316959" y="77011"/>
                      <a:pt x="329929" y="52691"/>
                    </a:cubicBezTo>
                    <a:cubicBezTo>
                      <a:pt x="342494" y="28372"/>
                      <a:pt x="360733" y="10133"/>
                      <a:pt x="371677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DEB392">
                      <a:alpha val="55000"/>
                    </a:srgbClr>
                  </a:gs>
                  <a:gs pos="75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 w="4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1F9B6076-1109-7B7B-B17B-26DB60BFF6E4}"/>
              </a:ext>
            </a:extLst>
          </p:cNvPr>
          <p:cNvGrpSpPr/>
          <p:nvPr/>
        </p:nvGrpSpPr>
        <p:grpSpPr>
          <a:xfrm>
            <a:off x="8572535" y="3799222"/>
            <a:ext cx="2748039" cy="1049907"/>
            <a:chOff x="825661" y="2506057"/>
            <a:chExt cx="2748039" cy="1049907"/>
          </a:xfrm>
        </p:grpSpPr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00A3AEF4-50DB-AC7B-7C10-8E77E9C55A08}"/>
                </a:ext>
              </a:extLst>
            </p:cNvPr>
            <p:cNvSpPr txBox="1"/>
            <p:nvPr/>
          </p:nvSpPr>
          <p:spPr>
            <a:xfrm>
              <a:off x="1285154" y="2506057"/>
              <a:ext cx="1829053" cy="739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R" panose="00020600040101010101" pitchFamily="18" charset="-122"/>
                </a:rPr>
                <a:t>省教育教学比赛</a:t>
              </a:r>
              <a:endPara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R" panose="00020600040101010101" pitchFamily="18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B" panose="00020600040101010101" pitchFamily="18" charset="-122"/>
                </a:rPr>
                <a:t>专业组一等奖</a:t>
              </a:r>
            </a:p>
          </p:txBody>
        </p:sp>
        <p:grpSp>
          <p:nvGrpSpPr>
            <p:cNvPr id="163" name="组合 162">
              <a:extLst>
                <a:ext uri="{FF2B5EF4-FFF2-40B4-BE49-F238E27FC236}">
                  <a16:creationId xmlns:a16="http://schemas.microsoft.com/office/drawing/2014/main" id="{85098A10-DB8F-A1A2-E74F-20189C6FC6D1}"/>
                </a:ext>
              </a:extLst>
            </p:cNvPr>
            <p:cNvGrpSpPr/>
            <p:nvPr/>
          </p:nvGrpSpPr>
          <p:grpSpPr>
            <a:xfrm>
              <a:off x="825661" y="2511750"/>
              <a:ext cx="2748039" cy="1044214"/>
              <a:chOff x="825661" y="2511750"/>
              <a:chExt cx="2748039" cy="1044214"/>
            </a:xfrm>
          </p:grpSpPr>
          <p:sp>
            <p:nvSpPr>
              <p:cNvPr id="164" name="任意多边形: 形状 32">
                <a:extLst>
                  <a:ext uri="{FF2B5EF4-FFF2-40B4-BE49-F238E27FC236}">
                    <a16:creationId xmlns:a16="http://schemas.microsoft.com/office/drawing/2014/main" id="{E166B497-4A8C-1E64-9E01-9109D42B6E91}"/>
                  </a:ext>
                </a:extLst>
              </p:cNvPr>
              <p:cNvSpPr/>
              <p:nvPr/>
            </p:nvSpPr>
            <p:spPr>
              <a:xfrm flipH="1">
                <a:off x="3149845" y="2511750"/>
                <a:ext cx="423855" cy="890544"/>
              </a:xfrm>
              <a:custGeom>
                <a:avLst/>
                <a:gdLst>
                  <a:gd name="connsiteX0" fmla="*/ 533399 w 622276"/>
                  <a:gd name="connsiteY0" fmla="*/ 1191637 h 1307437"/>
                  <a:gd name="connsiteX1" fmla="*/ 570689 w 622276"/>
                  <a:gd name="connsiteY1" fmla="*/ 1192854 h 1307437"/>
                  <a:gd name="connsiteX2" fmla="*/ 618516 w 622276"/>
                  <a:gd name="connsiteY2" fmla="*/ 1204608 h 1307437"/>
                  <a:gd name="connsiteX3" fmla="*/ 589333 w 622276"/>
                  <a:gd name="connsiteY3" fmla="*/ 1257299 h 1307437"/>
                  <a:gd name="connsiteX4" fmla="*/ 481519 w 622276"/>
                  <a:gd name="connsiteY4" fmla="*/ 1306748 h 1307437"/>
                  <a:gd name="connsiteX5" fmla="*/ 387890 w 622276"/>
                  <a:gd name="connsiteY5" fmla="*/ 1294994 h 1307437"/>
                  <a:gd name="connsiteX6" fmla="*/ 396402 w 622276"/>
                  <a:gd name="connsiteY6" fmla="*/ 1275133 h 1307437"/>
                  <a:gd name="connsiteX7" fmla="*/ 428827 w 622276"/>
                  <a:gd name="connsiteY7" fmla="*/ 1233791 h 1307437"/>
                  <a:gd name="connsiteX8" fmla="*/ 489625 w 622276"/>
                  <a:gd name="connsiteY8" fmla="*/ 1199744 h 1307437"/>
                  <a:gd name="connsiteX9" fmla="*/ 533399 w 622276"/>
                  <a:gd name="connsiteY9" fmla="*/ 1191637 h 1307437"/>
                  <a:gd name="connsiteX10" fmla="*/ 347358 w 622276"/>
                  <a:gd name="connsiteY10" fmla="*/ 1113006 h 1307437"/>
                  <a:gd name="connsiteX11" fmla="*/ 390322 w 622276"/>
                  <a:gd name="connsiteY11" fmla="*/ 1116248 h 1307437"/>
                  <a:gd name="connsiteX12" fmla="*/ 408561 w 622276"/>
                  <a:gd name="connsiteY12" fmla="*/ 1121112 h 1307437"/>
                  <a:gd name="connsiteX13" fmla="*/ 424774 w 622276"/>
                  <a:gd name="connsiteY13" fmla="*/ 1126787 h 1307437"/>
                  <a:gd name="connsiteX14" fmla="*/ 450715 w 622276"/>
                  <a:gd name="connsiteY14" fmla="*/ 1140162 h 1307437"/>
                  <a:gd name="connsiteX15" fmla="*/ 466927 w 622276"/>
                  <a:gd name="connsiteY15" fmla="*/ 1150701 h 1307437"/>
                  <a:gd name="connsiteX16" fmla="*/ 425990 w 622276"/>
                  <a:gd name="connsiteY16" fmla="*/ 1192448 h 1307437"/>
                  <a:gd name="connsiteX17" fmla="*/ 312500 w 622276"/>
                  <a:gd name="connsiteY17" fmla="*/ 1211498 h 1307437"/>
                  <a:gd name="connsiteX18" fmla="*/ 227789 w 622276"/>
                  <a:gd name="connsiteY18" fmla="*/ 1176641 h 1307437"/>
                  <a:gd name="connsiteX19" fmla="*/ 240759 w 622276"/>
                  <a:gd name="connsiteY19" fmla="*/ 1160428 h 1307437"/>
                  <a:gd name="connsiteX20" fmla="*/ 347358 w 622276"/>
                  <a:gd name="connsiteY20" fmla="*/ 1113006 h 1307437"/>
                  <a:gd name="connsiteX21" fmla="*/ 239543 w 622276"/>
                  <a:gd name="connsiteY21" fmla="*/ 1001137 h 1307437"/>
                  <a:gd name="connsiteX22" fmla="*/ 309258 w 622276"/>
                  <a:gd name="connsiteY22" fmla="*/ 1032753 h 1307437"/>
                  <a:gd name="connsiteX23" fmla="*/ 330740 w 622276"/>
                  <a:gd name="connsiteY23" fmla="*/ 1051397 h 1307437"/>
                  <a:gd name="connsiteX24" fmla="*/ 342494 w 622276"/>
                  <a:gd name="connsiteY24" fmla="*/ 1065583 h 1307437"/>
                  <a:gd name="connsiteX25" fmla="*/ 294261 w 622276"/>
                  <a:gd name="connsiteY25" fmla="*/ 1094361 h 1307437"/>
                  <a:gd name="connsiteX26" fmla="*/ 265483 w 622276"/>
                  <a:gd name="connsiteY26" fmla="*/ 1100846 h 1307437"/>
                  <a:gd name="connsiteX27" fmla="*/ 237111 w 622276"/>
                  <a:gd name="connsiteY27" fmla="*/ 1100441 h 1307437"/>
                  <a:gd name="connsiteX28" fmla="*/ 183609 w 622276"/>
                  <a:gd name="connsiteY28" fmla="*/ 1085039 h 1307437"/>
                  <a:gd name="connsiteX29" fmla="*/ 140240 w 622276"/>
                  <a:gd name="connsiteY29" fmla="*/ 1058288 h 1307437"/>
                  <a:gd name="connsiteX30" fmla="*/ 112273 w 622276"/>
                  <a:gd name="connsiteY30" fmla="*/ 1032753 h 1307437"/>
                  <a:gd name="connsiteX31" fmla="*/ 128080 w 622276"/>
                  <a:gd name="connsiteY31" fmla="*/ 1020593 h 1307437"/>
                  <a:gd name="connsiteX32" fmla="*/ 239543 w 622276"/>
                  <a:gd name="connsiteY32" fmla="*/ 1001137 h 1307437"/>
                  <a:gd name="connsiteX33" fmla="*/ 540696 w 622276"/>
                  <a:gd name="connsiteY33" fmla="*/ 972360 h 1307437"/>
                  <a:gd name="connsiteX34" fmla="*/ 593793 w 622276"/>
                  <a:gd name="connsiteY34" fmla="*/ 1023025 h 1307437"/>
                  <a:gd name="connsiteX35" fmla="*/ 620949 w 622276"/>
                  <a:gd name="connsiteY35" fmla="*/ 1103684 h 1307437"/>
                  <a:gd name="connsiteX36" fmla="*/ 617707 w 622276"/>
                  <a:gd name="connsiteY36" fmla="*/ 1171777 h 1307437"/>
                  <a:gd name="connsiteX37" fmla="*/ 566636 w 622276"/>
                  <a:gd name="connsiteY37" fmla="*/ 1148269 h 1307437"/>
                  <a:gd name="connsiteX38" fmla="*/ 524078 w 622276"/>
                  <a:gd name="connsiteY38" fmla="*/ 1074095 h 1307437"/>
                  <a:gd name="connsiteX39" fmla="*/ 540696 w 622276"/>
                  <a:gd name="connsiteY39" fmla="*/ 972360 h 1307437"/>
                  <a:gd name="connsiteX40" fmla="*/ 451525 w 622276"/>
                  <a:gd name="connsiteY40" fmla="*/ 910346 h 1307437"/>
                  <a:gd name="connsiteX41" fmla="*/ 488409 w 622276"/>
                  <a:gd name="connsiteY41" fmla="*/ 971549 h 1307437"/>
                  <a:gd name="connsiteX42" fmla="*/ 494894 w 622276"/>
                  <a:gd name="connsiteY42" fmla="*/ 1010460 h 1307437"/>
                  <a:gd name="connsiteX43" fmla="*/ 492867 w 622276"/>
                  <a:gd name="connsiteY43" fmla="*/ 1053829 h 1307437"/>
                  <a:gd name="connsiteX44" fmla="*/ 471791 w 622276"/>
                  <a:gd name="connsiteY44" fmla="*/ 1116653 h 1307437"/>
                  <a:gd name="connsiteX45" fmla="*/ 452335 w 622276"/>
                  <a:gd name="connsiteY45" fmla="*/ 1104494 h 1307437"/>
                  <a:gd name="connsiteX46" fmla="*/ 430043 w 622276"/>
                  <a:gd name="connsiteY46" fmla="*/ 1081391 h 1307437"/>
                  <a:gd name="connsiteX47" fmla="*/ 409777 w 622276"/>
                  <a:gd name="connsiteY47" fmla="*/ 1000732 h 1307437"/>
                  <a:gd name="connsiteX48" fmla="*/ 451525 w 622276"/>
                  <a:gd name="connsiteY48" fmla="*/ 910346 h 1307437"/>
                  <a:gd name="connsiteX49" fmla="*/ 82280 w 622276"/>
                  <a:gd name="connsiteY49" fmla="*/ 852791 h 1307437"/>
                  <a:gd name="connsiteX50" fmla="*/ 161722 w 622276"/>
                  <a:gd name="connsiteY50" fmla="*/ 866977 h 1307437"/>
                  <a:gd name="connsiteX51" fmla="*/ 195769 w 622276"/>
                  <a:gd name="connsiteY51" fmla="*/ 888864 h 1307437"/>
                  <a:gd name="connsiteX52" fmla="*/ 208739 w 622276"/>
                  <a:gd name="connsiteY52" fmla="*/ 901024 h 1307437"/>
                  <a:gd name="connsiteX53" fmla="*/ 219683 w 622276"/>
                  <a:gd name="connsiteY53" fmla="*/ 913183 h 1307437"/>
                  <a:gd name="connsiteX54" fmla="*/ 228195 w 622276"/>
                  <a:gd name="connsiteY54" fmla="*/ 924937 h 1307437"/>
                  <a:gd name="connsiteX55" fmla="*/ 235085 w 622276"/>
                  <a:gd name="connsiteY55" fmla="*/ 935476 h 1307437"/>
                  <a:gd name="connsiteX56" fmla="*/ 243191 w 622276"/>
                  <a:gd name="connsiteY56" fmla="*/ 951689 h 1307437"/>
                  <a:gd name="connsiteX57" fmla="*/ 190905 w 622276"/>
                  <a:gd name="connsiteY57" fmla="*/ 967091 h 1307437"/>
                  <a:gd name="connsiteX58" fmla="*/ 135782 w 622276"/>
                  <a:gd name="connsiteY58" fmla="*/ 959389 h 1307437"/>
                  <a:gd name="connsiteX59" fmla="*/ 89170 w 622276"/>
                  <a:gd name="connsiteY59" fmla="*/ 932638 h 1307437"/>
                  <a:gd name="connsiteX60" fmla="*/ 54718 w 622276"/>
                  <a:gd name="connsiteY60" fmla="*/ 897781 h 1307437"/>
                  <a:gd name="connsiteX61" fmla="*/ 34452 w 622276"/>
                  <a:gd name="connsiteY61" fmla="*/ 867382 h 1307437"/>
                  <a:gd name="connsiteX62" fmla="*/ 82280 w 622276"/>
                  <a:gd name="connsiteY62" fmla="*/ 852791 h 1307437"/>
                  <a:gd name="connsiteX63" fmla="*/ 387890 w 622276"/>
                  <a:gd name="connsiteY63" fmla="*/ 836983 h 1307437"/>
                  <a:gd name="connsiteX64" fmla="*/ 408966 w 622276"/>
                  <a:gd name="connsiteY64" fmla="*/ 904266 h 1307437"/>
                  <a:gd name="connsiteX65" fmla="*/ 408561 w 622276"/>
                  <a:gd name="connsiteY65" fmla="*/ 923316 h 1307437"/>
                  <a:gd name="connsiteX66" fmla="*/ 406129 w 622276"/>
                  <a:gd name="connsiteY66" fmla="*/ 942771 h 1307437"/>
                  <a:gd name="connsiteX67" fmla="*/ 393970 w 622276"/>
                  <a:gd name="connsiteY67" fmla="*/ 983303 h 1307437"/>
                  <a:gd name="connsiteX68" fmla="*/ 359518 w 622276"/>
                  <a:gd name="connsiteY68" fmla="*/ 1037616 h 1307437"/>
                  <a:gd name="connsiteX69" fmla="*/ 344115 w 622276"/>
                  <a:gd name="connsiteY69" fmla="*/ 1021403 h 1307437"/>
                  <a:gd name="connsiteX70" fmla="*/ 328713 w 622276"/>
                  <a:gd name="connsiteY70" fmla="*/ 994652 h 1307437"/>
                  <a:gd name="connsiteX71" fmla="*/ 328308 w 622276"/>
                  <a:gd name="connsiteY71" fmla="*/ 913588 h 1307437"/>
                  <a:gd name="connsiteX72" fmla="*/ 387890 w 622276"/>
                  <a:gd name="connsiteY72" fmla="*/ 836983 h 1307437"/>
                  <a:gd name="connsiteX73" fmla="*/ 340062 w 622276"/>
                  <a:gd name="connsiteY73" fmla="*/ 743760 h 1307437"/>
                  <a:gd name="connsiteX74" fmla="*/ 343710 w 622276"/>
                  <a:gd name="connsiteY74" fmla="*/ 812259 h 1307437"/>
                  <a:gd name="connsiteX75" fmla="*/ 338846 w 622276"/>
                  <a:gd name="connsiteY75" fmla="*/ 830093 h 1307437"/>
                  <a:gd name="connsiteX76" fmla="*/ 331956 w 622276"/>
                  <a:gd name="connsiteY76" fmla="*/ 847927 h 1307437"/>
                  <a:gd name="connsiteX77" fmla="*/ 310474 w 622276"/>
                  <a:gd name="connsiteY77" fmla="*/ 883190 h 1307437"/>
                  <a:gd name="connsiteX78" fmla="*/ 264673 w 622276"/>
                  <a:gd name="connsiteY78" fmla="*/ 925343 h 1307437"/>
                  <a:gd name="connsiteX79" fmla="*/ 254135 w 622276"/>
                  <a:gd name="connsiteY79" fmla="*/ 906293 h 1307437"/>
                  <a:gd name="connsiteX80" fmla="*/ 246028 w 622276"/>
                  <a:gd name="connsiteY80" fmla="*/ 877110 h 1307437"/>
                  <a:gd name="connsiteX81" fmla="*/ 265078 w 622276"/>
                  <a:gd name="connsiteY81" fmla="*/ 800910 h 1307437"/>
                  <a:gd name="connsiteX82" fmla="*/ 340062 w 622276"/>
                  <a:gd name="connsiteY82" fmla="*/ 743760 h 1307437"/>
                  <a:gd name="connsiteX83" fmla="*/ 18239 w 622276"/>
                  <a:gd name="connsiteY83" fmla="*/ 684178 h 1307437"/>
                  <a:gd name="connsiteX84" fmla="*/ 64851 w 622276"/>
                  <a:gd name="connsiteY84" fmla="*/ 688231 h 1307437"/>
                  <a:gd name="connsiteX85" fmla="*/ 119164 w 622276"/>
                  <a:gd name="connsiteY85" fmla="*/ 717009 h 1307437"/>
                  <a:gd name="connsiteX86" fmla="*/ 145915 w 622276"/>
                  <a:gd name="connsiteY86" fmla="*/ 745381 h 1307437"/>
                  <a:gd name="connsiteX87" fmla="*/ 155237 w 622276"/>
                  <a:gd name="connsiteY87" fmla="*/ 759973 h 1307437"/>
                  <a:gd name="connsiteX88" fmla="*/ 162533 w 622276"/>
                  <a:gd name="connsiteY88" fmla="*/ 773754 h 1307437"/>
                  <a:gd name="connsiteX89" fmla="*/ 171855 w 622276"/>
                  <a:gd name="connsiteY89" fmla="*/ 798883 h 1307437"/>
                  <a:gd name="connsiteX90" fmla="*/ 175503 w 622276"/>
                  <a:gd name="connsiteY90" fmla="*/ 816312 h 1307437"/>
                  <a:gd name="connsiteX91" fmla="*/ 122812 w 622276"/>
                  <a:gd name="connsiteY91" fmla="*/ 818339 h 1307437"/>
                  <a:gd name="connsiteX92" fmla="*/ 72957 w 622276"/>
                  <a:gd name="connsiteY92" fmla="*/ 797668 h 1307437"/>
                  <a:gd name="connsiteX93" fmla="*/ 35668 w 622276"/>
                  <a:gd name="connsiteY93" fmla="*/ 761594 h 1307437"/>
                  <a:gd name="connsiteX94" fmla="*/ 11754 w 622276"/>
                  <a:gd name="connsiteY94" fmla="*/ 720657 h 1307437"/>
                  <a:gd name="connsiteX95" fmla="*/ 0 w 622276"/>
                  <a:gd name="connsiteY95" fmla="*/ 687421 h 1307437"/>
                  <a:gd name="connsiteX96" fmla="*/ 18239 w 622276"/>
                  <a:gd name="connsiteY96" fmla="*/ 684178 h 1307437"/>
                  <a:gd name="connsiteX97" fmla="*/ 317770 w 622276"/>
                  <a:gd name="connsiteY97" fmla="*/ 647294 h 1307437"/>
                  <a:gd name="connsiteX98" fmla="*/ 305611 w 622276"/>
                  <a:gd name="connsiteY98" fmla="*/ 713361 h 1307437"/>
                  <a:gd name="connsiteX99" fmla="*/ 286155 w 622276"/>
                  <a:gd name="connsiteY99" fmla="*/ 744165 h 1307437"/>
                  <a:gd name="connsiteX100" fmla="*/ 257783 w 622276"/>
                  <a:gd name="connsiteY100" fmla="*/ 772132 h 1307437"/>
                  <a:gd name="connsiteX101" fmla="*/ 205091 w 622276"/>
                  <a:gd name="connsiteY101" fmla="*/ 801315 h 1307437"/>
                  <a:gd name="connsiteX102" fmla="*/ 199823 w 622276"/>
                  <a:gd name="connsiteY102" fmla="*/ 781049 h 1307437"/>
                  <a:gd name="connsiteX103" fmla="*/ 199012 w 622276"/>
                  <a:gd name="connsiteY103" fmla="*/ 751866 h 1307437"/>
                  <a:gd name="connsiteX104" fmla="*/ 208739 w 622276"/>
                  <a:gd name="connsiteY104" fmla="*/ 718225 h 1307437"/>
                  <a:gd name="connsiteX105" fmla="*/ 234275 w 622276"/>
                  <a:gd name="connsiteY105" fmla="*/ 684989 h 1307437"/>
                  <a:gd name="connsiteX106" fmla="*/ 317770 w 622276"/>
                  <a:gd name="connsiteY106" fmla="*/ 647294 h 1307437"/>
                  <a:gd name="connsiteX107" fmla="*/ 318581 w 622276"/>
                  <a:gd name="connsiteY107" fmla="*/ 547181 h 1307437"/>
                  <a:gd name="connsiteX108" fmla="*/ 291830 w 622276"/>
                  <a:gd name="connsiteY108" fmla="*/ 607168 h 1307437"/>
                  <a:gd name="connsiteX109" fmla="*/ 233464 w 622276"/>
                  <a:gd name="connsiteY109" fmla="*/ 651753 h 1307437"/>
                  <a:gd name="connsiteX110" fmla="*/ 177125 w 622276"/>
                  <a:gd name="connsiteY110" fmla="*/ 666750 h 1307437"/>
                  <a:gd name="connsiteX111" fmla="*/ 183204 w 622276"/>
                  <a:gd name="connsiteY111" fmla="*/ 618922 h 1307437"/>
                  <a:gd name="connsiteX112" fmla="*/ 200228 w 622276"/>
                  <a:gd name="connsiteY112" fmla="*/ 589334 h 1307437"/>
                  <a:gd name="connsiteX113" fmla="*/ 231843 w 622276"/>
                  <a:gd name="connsiteY113" fmla="*/ 563799 h 1307437"/>
                  <a:gd name="connsiteX114" fmla="*/ 318581 w 622276"/>
                  <a:gd name="connsiteY114" fmla="*/ 547181 h 1307437"/>
                  <a:gd name="connsiteX115" fmla="*/ 10538 w 622276"/>
                  <a:gd name="connsiteY115" fmla="*/ 506243 h 1307437"/>
                  <a:gd name="connsiteX116" fmla="*/ 56744 w 622276"/>
                  <a:gd name="connsiteY116" fmla="*/ 515565 h 1307437"/>
                  <a:gd name="connsiteX117" fmla="*/ 115516 w 622276"/>
                  <a:gd name="connsiteY117" fmla="*/ 562177 h 1307437"/>
                  <a:gd name="connsiteX118" fmla="*/ 142267 w 622276"/>
                  <a:gd name="connsiteY118" fmla="*/ 625812 h 1307437"/>
                  <a:gd name="connsiteX119" fmla="*/ 144293 w 622276"/>
                  <a:gd name="connsiteY119" fmla="*/ 668776 h 1307437"/>
                  <a:gd name="connsiteX120" fmla="*/ 94845 w 622276"/>
                  <a:gd name="connsiteY120" fmla="*/ 657832 h 1307437"/>
                  <a:gd name="connsiteX121" fmla="*/ 26751 w 622276"/>
                  <a:gd name="connsiteY121" fmla="*/ 584064 h 1307437"/>
                  <a:gd name="connsiteX122" fmla="*/ 14186 w 622276"/>
                  <a:gd name="connsiteY122" fmla="*/ 540290 h 1307437"/>
                  <a:gd name="connsiteX123" fmla="*/ 10538 w 622276"/>
                  <a:gd name="connsiteY123" fmla="*/ 506243 h 1307437"/>
                  <a:gd name="connsiteX124" fmla="*/ 304040 w 622276"/>
                  <a:gd name="connsiteY124" fmla="*/ 441190 h 1307437"/>
                  <a:gd name="connsiteX125" fmla="*/ 342495 w 622276"/>
                  <a:gd name="connsiteY125" fmla="*/ 448688 h 1307437"/>
                  <a:gd name="connsiteX126" fmla="*/ 303584 w 622276"/>
                  <a:gd name="connsiteY126" fmla="*/ 499353 h 1307437"/>
                  <a:gd name="connsiteX127" fmla="*/ 238733 w 622276"/>
                  <a:gd name="connsiteY127" fmla="*/ 528130 h 1307437"/>
                  <a:gd name="connsiteX128" fmla="*/ 182799 w 622276"/>
                  <a:gd name="connsiteY128" fmla="*/ 528941 h 1307437"/>
                  <a:gd name="connsiteX129" fmla="*/ 187258 w 622276"/>
                  <a:gd name="connsiteY129" fmla="*/ 509891 h 1307437"/>
                  <a:gd name="connsiteX130" fmla="*/ 199417 w 622276"/>
                  <a:gd name="connsiteY130" fmla="*/ 485572 h 1307437"/>
                  <a:gd name="connsiteX131" fmla="*/ 222115 w 622276"/>
                  <a:gd name="connsiteY131" fmla="*/ 461658 h 1307437"/>
                  <a:gd name="connsiteX132" fmla="*/ 257378 w 622276"/>
                  <a:gd name="connsiteY132" fmla="*/ 444635 h 1307437"/>
                  <a:gd name="connsiteX133" fmla="*/ 304040 w 622276"/>
                  <a:gd name="connsiteY133" fmla="*/ 441190 h 1307437"/>
                  <a:gd name="connsiteX134" fmla="*/ 305611 w 622276"/>
                  <a:gd name="connsiteY134" fmla="*/ 342089 h 1307437"/>
                  <a:gd name="connsiteX135" fmla="*/ 385053 w 622276"/>
                  <a:gd name="connsiteY135" fmla="*/ 363571 h 1307437"/>
                  <a:gd name="connsiteX136" fmla="*/ 337226 w 622276"/>
                  <a:gd name="connsiteY136" fmla="*/ 403292 h 1307437"/>
                  <a:gd name="connsiteX137" fmla="*/ 305611 w 622276"/>
                  <a:gd name="connsiteY137" fmla="*/ 413425 h 1307437"/>
                  <a:gd name="connsiteX138" fmla="*/ 269942 w 622276"/>
                  <a:gd name="connsiteY138" fmla="*/ 416262 h 1307437"/>
                  <a:gd name="connsiteX139" fmla="*/ 217251 w 622276"/>
                  <a:gd name="connsiteY139" fmla="*/ 405319 h 1307437"/>
                  <a:gd name="connsiteX140" fmla="*/ 225763 w 622276"/>
                  <a:gd name="connsiteY140" fmla="*/ 388295 h 1307437"/>
                  <a:gd name="connsiteX141" fmla="*/ 242381 w 622276"/>
                  <a:gd name="connsiteY141" fmla="*/ 368029 h 1307437"/>
                  <a:gd name="connsiteX142" fmla="*/ 268727 w 622276"/>
                  <a:gd name="connsiteY142" fmla="*/ 350601 h 1307437"/>
                  <a:gd name="connsiteX143" fmla="*/ 305611 w 622276"/>
                  <a:gd name="connsiteY143" fmla="*/ 342089 h 1307437"/>
                  <a:gd name="connsiteX144" fmla="*/ 63635 w 622276"/>
                  <a:gd name="connsiteY144" fmla="*/ 334388 h 1307437"/>
                  <a:gd name="connsiteX145" fmla="*/ 79848 w 622276"/>
                  <a:gd name="connsiteY145" fmla="*/ 339657 h 1307437"/>
                  <a:gd name="connsiteX146" fmla="*/ 148752 w 622276"/>
                  <a:gd name="connsiteY146" fmla="*/ 410993 h 1307437"/>
                  <a:gd name="connsiteX147" fmla="*/ 158885 w 622276"/>
                  <a:gd name="connsiteY147" fmla="*/ 476655 h 1307437"/>
                  <a:gd name="connsiteX148" fmla="*/ 155237 w 622276"/>
                  <a:gd name="connsiteY148" fmla="*/ 501380 h 1307437"/>
                  <a:gd name="connsiteX149" fmla="*/ 150779 w 622276"/>
                  <a:gd name="connsiteY149" fmla="*/ 517592 h 1307437"/>
                  <a:gd name="connsiteX150" fmla="*/ 107004 w 622276"/>
                  <a:gd name="connsiteY150" fmla="*/ 495300 h 1307437"/>
                  <a:gd name="connsiteX151" fmla="*/ 60798 w 622276"/>
                  <a:gd name="connsiteY151" fmla="*/ 410588 h 1307437"/>
                  <a:gd name="connsiteX152" fmla="*/ 63635 w 622276"/>
                  <a:gd name="connsiteY152" fmla="*/ 334388 h 1307437"/>
                  <a:gd name="connsiteX153" fmla="*/ 369651 w 622276"/>
                  <a:gd name="connsiteY153" fmla="*/ 258594 h 1307437"/>
                  <a:gd name="connsiteX154" fmla="*/ 440582 w 622276"/>
                  <a:gd name="connsiteY154" fmla="*/ 293856 h 1307437"/>
                  <a:gd name="connsiteX155" fmla="*/ 387485 w 622276"/>
                  <a:gd name="connsiteY155" fmla="*/ 322634 h 1307437"/>
                  <a:gd name="connsiteX156" fmla="*/ 321013 w 622276"/>
                  <a:gd name="connsiteY156" fmla="*/ 321418 h 1307437"/>
                  <a:gd name="connsiteX157" fmla="*/ 273590 w 622276"/>
                  <a:gd name="connsiteY157" fmla="*/ 300342 h 1307437"/>
                  <a:gd name="connsiteX158" fmla="*/ 284939 w 622276"/>
                  <a:gd name="connsiteY158" fmla="*/ 286155 h 1307437"/>
                  <a:gd name="connsiteX159" fmla="*/ 304800 w 622276"/>
                  <a:gd name="connsiteY159" fmla="*/ 270348 h 1307437"/>
                  <a:gd name="connsiteX160" fmla="*/ 369651 w 622276"/>
                  <a:gd name="connsiteY160" fmla="*/ 258594 h 1307437"/>
                  <a:gd name="connsiteX161" fmla="*/ 149157 w 622276"/>
                  <a:gd name="connsiteY161" fmla="*/ 190905 h 1307437"/>
                  <a:gd name="connsiteX162" fmla="*/ 183609 w 622276"/>
                  <a:gd name="connsiteY162" fmla="*/ 218467 h 1307437"/>
                  <a:gd name="connsiteX163" fmla="*/ 212387 w 622276"/>
                  <a:gd name="connsiteY163" fmla="*/ 281696 h 1307437"/>
                  <a:gd name="connsiteX164" fmla="*/ 207523 w 622276"/>
                  <a:gd name="connsiteY164" fmla="*/ 345737 h 1307437"/>
                  <a:gd name="connsiteX165" fmla="*/ 190905 w 622276"/>
                  <a:gd name="connsiteY165" fmla="*/ 382216 h 1307437"/>
                  <a:gd name="connsiteX166" fmla="*/ 154832 w 622276"/>
                  <a:gd name="connsiteY166" fmla="*/ 351411 h 1307437"/>
                  <a:gd name="connsiteX167" fmla="*/ 130107 w 622276"/>
                  <a:gd name="connsiteY167" fmla="*/ 261836 h 1307437"/>
                  <a:gd name="connsiteX168" fmla="*/ 137808 w 622276"/>
                  <a:gd name="connsiteY168" fmla="*/ 220493 h 1307437"/>
                  <a:gd name="connsiteX169" fmla="*/ 149157 w 622276"/>
                  <a:gd name="connsiteY169" fmla="*/ 190905 h 1307437"/>
                  <a:gd name="connsiteX170" fmla="*/ 416263 w 622276"/>
                  <a:gd name="connsiteY170" fmla="*/ 182799 h 1307437"/>
                  <a:gd name="connsiteX171" fmla="*/ 450715 w 622276"/>
                  <a:gd name="connsiteY171" fmla="*/ 189284 h 1307437"/>
                  <a:gd name="connsiteX172" fmla="*/ 510297 w 622276"/>
                  <a:gd name="connsiteY172" fmla="*/ 235896 h 1307437"/>
                  <a:gd name="connsiteX173" fmla="*/ 483141 w 622276"/>
                  <a:gd name="connsiteY173" fmla="*/ 248461 h 1307437"/>
                  <a:gd name="connsiteX174" fmla="*/ 468549 w 622276"/>
                  <a:gd name="connsiteY174" fmla="*/ 251703 h 1307437"/>
                  <a:gd name="connsiteX175" fmla="*/ 453957 w 622276"/>
                  <a:gd name="connsiteY175" fmla="*/ 253324 h 1307437"/>
                  <a:gd name="connsiteX176" fmla="*/ 438556 w 622276"/>
                  <a:gd name="connsiteY176" fmla="*/ 252514 h 1307437"/>
                  <a:gd name="connsiteX177" fmla="*/ 423153 w 622276"/>
                  <a:gd name="connsiteY177" fmla="*/ 250082 h 1307437"/>
                  <a:gd name="connsiteX178" fmla="*/ 391538 w 622276"/>
                  <a:gd name="connsiteY178" fmla="*/ 238733 h 1307437"/>
                  <a:gd name="connsiteX179" fmla="*/ 351412 w 622276"/>
                  <a:gd name="connsiteY179" fmla="*/ 209550 h 1307437"/>
                  <a:gd name="connsiteX180" fmla="*/ 387080 w 622276"/>
                  <a:gd name="connsiteY180" fmla="*/ 187663 h 1307437"/>
                  <a:gd name="connsiteX181" fmla="*/ 416263 w 622276"/>
                  <a:gd name="connsiteY181" fmla="*/ 182799 h 1307437"/>
                  <a:gd name="connsiteX182" fmla="*/ 256162 w 622276"/>
                  <a:gd name="connsiteY182" fmla="*/ 79442 h 1307437"/>
                  <a:gd name="connsiteX183" fmla="*/ 282913 w 622276"/>
                  <a:gd name="connsiteY183" fmla="*/ 112273 h 1307437"/>
                  <a:gd name="connsiteX184" fmla="*/ 297099 w 622276"/>
                  <a:gd name="connsiteY184" fmla="*/ 177529 h 1307437"/>
                  <a:gd name="connsiteX185" fmla="*/ 291019 w 622276"/>
                  <a:gd name="connsiteY185" fmla="*/ 210360 h 1307437"/>
                  <a:gd name="connsiteX186" fmla="*/ 279670 w 622276"/>
                  <a:gd name="connsiteY186" fmla="*/ 236301 h 1307437"/>
                  <a:gd name="connsiteX187" fmla="*/ 255351 w 622276"/>
                  <a:gd name="connsiteY187" fmla="*/ 267510 h 1307437"/>
                  <a:gd name="connsiteX188" fmla="*/ 228195 w 622276"/>
                  <a:gd name="connsiteY188" fmla="*/ 231031 h 1307437"/>
                  <a:gd name="connsiteX189" fmla="*/ 223736 w 622276"/>
                  <a:gd name="connsiteY189" fmla="*/ 141861 h 1307437"/>
                  <a:gd name="connsiteX190" fmla="*/ 256162 w 622276"/>
                  <a:gd name="connsiteY190" fmla="*/ 79442 h 1307437"/>
                  <a:gd name="connsiteX191" fmla="*/ 371677 w 622276"/>
                  <a:gd name="connsiteY191" fmla="*/ 0 h 1307437"/>
                  <a:gd name="connsiteX192" fmla="*/ 380189 w 622276"/>
                  <a:gd name="connsiteY192" fmla="*/ 12160 h 1307437"/>
                  <a:gd name="connsiteX193" fmla="*/ 391943 w 622276"/>
                  <a:gd name="connsiteY193" fmla="*/ 100114 h 1307437"/>
                  <a:gd name="connsiteX194" fmla="*/ 379784 w 622276"/>
                  <a:gd name="connsiteY194" fmla="*/ 130107 h 1307437"/>
                  <a:gd name="connsiteX195" fmla="*/ 363976 w 622276"/>
                  <a:gd name="connsiteY195" fmla="*/ 152400 h 1307437"/>
                  <a:gd name="connsiteX196" fmla="*/ 336009 w 622276"/>
                  <a:gd name="connsiteY196" fmla="*/ 176719 h 1307437"/>
                  <a:gd name="connsiteX197" fmla="*/ 317364 w 622276"/>
                  <a:gd name="connsiteY197" fmla="*/ 137403 h 1307437"/>
                  <a:gd name="connsiteX198" fmla="*/ 329929 w 622276"/>
                  <a:gd name="connsiteY198" fmla="*/ 52691 h 1307437"/>
                  <a:gd name="connsiteX199" fmla="*/ 371677 w 622276"/>
                  <a:gd name="connsiteY199" fmla="*/ 0 h 130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622276" h="1307437">
                    <a:moveTo>
                      <a:pt x="533399" y="1191637"/>
                    </a:moveTo>
                    <a:cubicBezTo>
                      <a:pt x="547180" y="1190422"/>
                      <a:pt x="559340" y="1191232"/>
                      <a:pt x="570689" y="1192854"/>
                    </a:cubicBezTo>
                    <a:cubicBezTo>
                      <a:pt x="592981" y="1195285"/>
                      <a:pt x="610410" y="1200960"/>
                      <a:pt x="618516" y="1204608"/>
                    </a:cubicBezTo>
                    <a:cubicBezTo>
                      <a:pt x="612031" y="1224063"/>
                      <a:pt x="602303" y="1241897"/>
                      <a:pt x="589333" y="1257299"/>
                    </a:cubicBezTo>
                    <a:cubicBezTo>
                      <a:pt x="561366" y="1289725"/>
                      <a:pt x="520429" y="1304316"/>
                      <a:pt x="481519" y="1306748"/>
                    </a:cubicBezTo>
                    <a:cubicBezTo>
                      <a:pt x="442608" y="1309991"/>
                      <a:pt x="406940" y="1301074"/>
                      <a:pt x="387890" y="1294994"/>
                    </a:cubicBezTo>
                    <a:cubicBezTo>
                      <a:pt x="389106" y="1290535"/>
                      <a:pt x="391943" y="1283645"/>
                      <a:pt x="396402" y="1275133"/>
                    </a:cubicBezTo>
                    <a:cubicBezTo>
                      <a:pt x="402887" y="1262568"/>
                      <a:pt x="413425" y="1247572"/>
                      <a:pt x="428827" y="1233791"/>
                    </a:cubicBezTo>
                    <a:cubicBezTo>
                      <a:pt x="444229" y="1220010"/>
                      <a:pt x="464090" y="1207850"/>
                      <a:pt x="489625" y="1199744"/>
                    </a:cubicBezTo>
                    <a:cubicBezTo>
                      <a:pt x="505027" y="1195285"/>
                      <a:pt x="520024" y="1192043"/>
                      <a:pt x="533399" y="1191637"/>
                    </a:cubicBezTo>
                    <a:close/>
                    <a:moveTo>
                      <a:pt x="347358" y="1113006"/>
                    </a:moveTo>
                    <a:cubicBezTo>
                      <a:pt x="363165" y="1112195"/>
                      <a:pt x="377351" y="1113817"/>
                      <a:pt x="390322" y="1116248"/>
                    </a:cubicBezTo>
                    <a:cubicBezTo>
                      <a:pt x="396807" y="1117464"/>
                      <a:pt x="402887" y="1119086"/>
                      <a:pt x="408561" y="1121112"/>
                    </a:cubicBezTo>
                    <a:cubicBezTo>
                      <a:pt x="414236" y="1122733"/>
                      <a:pt x="419910" y="1124760"/>
                      <a:pt x="424774" y="1126787"/>
                    </a:cubicBezTo>
                    <a:cubicBezTo>
                      <a:pt x="434907" y="1131245"/>
                      <a:pt x="443824" y="1135704"/>
                      <a:pt x="450715" y="1140162"/>
                    </a:cubicBezTo>
                    <a:cubicBezTo>
                      <a:pt x="458010" y="1144621"/>
                      <a:pt x="463279" y="1148269"/>
                      <a:pt x="466927" y="1150701"/>
                    </a:cubicBezTo>
                    <a:cubicBezTo>
                      <a:pt x="455983" y="1167319"/>
                      <a:pt x="442202" y="1181505"/>
                      <a:pt x="425990" y="1192448"/>
                    </a:cubicBezTo>
                    <a:cubicBezTo>
                      <a:pt x="391538" y="1215552"/>
                      <a:pt x="349385" y="1218794"/>
                      <a:pt x="312500" y="1211498"/>
                    </a:cubicBezTo>
                    <a:cubicBezTo>
                      <a:pt x="275616" y="1204203"/>
                      <a:pt x="244002" y="1187584"/>
                      <a:pt x="227789" y="1176641"/>
                    </a:cubicBezTo>
                    <a:cubicBezTo>
                      <a:pt x="230221" y="1172993"/>
                      <a:pt x="234679" y="1166913"/>
                      <a:pt x="240759" y="1160428"/>
                    </a:cubicBezTo>
                    <a:cubicBezTo>
                      <a:pt x="258998" y="1140162"/>
                      <a:pt x="295477" y="1115032"/>
                      <a:pt x="347358" y="1113006"/>
                    </a:cubicBezTo>
                    <a:close/>
                    <a:moveTo>
                      <a:pt x="239543" y="1001137"/>
                    </a:moveTo>
                    <a:cubicBezTo>
                      <a:pt x="269537" y="1007217"/>
                      <a:pt x="291829" y="1020187"/>
                      <a:pt x="309258" y="1032753"/>
                    </a:cubicBezTo>
                    <a:cubicBezTo>
                      <a:pt x="317770" y="1039238"/>
                      <a:pt x="324660" y="1045723"/>
                      <a:pt x="330740" y="1051397"/>
                    </a:cubicBezTo>
                    <a:cubicBezTo>
                      <a:pt x="335604" y="1057072"/>
                      <a:pt x="339657" y="1062341"/>
                      <a:pt x="342494" y="1065583"/>
                    </a:cubicBezTo>
                    <a:cubicBezTo>
                      <a:pt x="327903" y="1078554"/>
                      <a:pt x="312095" y="1088281"/>
                      <a:pt x="294261" y="1094361"/>
                    </a:cubicBezTo>
                    <a:cubicBezTo>
                      <a:pt x="284939" y="1097604"/>
                      <a:pt x="275211" y="1099630"/>
                      <a:pt x="265483" y="1100846"/>
                    </a:cubicBezTo>
                    <a:cubicBezTo>
                      <a:pt x="255756" y="1101657"/>
                      <a:pt x="246434" y="1101657"/>
                      <a:pt x="237111" y="1100441"/>
                    </a:cubicBezTo>
                    <a:cubicBezTo>
                      <a:pt x="218061" y="1098414"/>
                      <a:pt x="200227" y="1092740"/>
                      <a:pt x="183609" y="1085039"/>
                    </a:cubicBezTo>
                    <a:cubicBezTo>
                      <a:pt x="167396" y="1077338"/>
                      <a:pt x="152399" y="1067610"/>
                      <a:pt x="140240" y="1058288"/>
                    </a:cubicBezTo>
                    <a:cubicBezTo>
                      <a:pt x="128486" y="1048560"/>
                      <a:pt x="118758" y="1039643"/>
                      <a:pt x="112273" y="1032753"/>
                    </a:cubicBezTo>
                    <a:cubicBezTo>
                      <a:pt x="115515" y="1029915"/>
                      <a:pt x="120785" y="1025051"/>
                      <a:pt x="128080" y="1020593"/>
                    </a:cubicBezTo>
                    <a:cubicBezTo>
                      <a:pt x="150373" y="1005596"/>
                      <a:pt x="190499" y="990599"/>
                      <a:pt x="239543" y="1001137"/>
                    </a:cubicBezTo>
                    <a:close/>
                    <a:moveTo>
                      <a:pt x="540696" y="972360"/>
                    </a:moveTo>
                    <a:cubicBezTo>
                      <a:pt x="562988" y="984114"/>
                      <a:pt x="580012" y="1001138"/>
                      <a:pt x="593793" y="1023025"/>
                    </a:cubicBezTo>
                    <a:cubicBezTo>
                      <a:pt x="607574" y="1044912"/>
                      <a:pt x="617301" y="1072068"/>
                      <a:pt x="620949" y="1103684"/>
                    </a:cubicBezTo>
                    <a:cubicBezTo>
                      <a:pt x="623381" y="1124760"/>
                      <a:pt x="622570" y="1147863"/>
                      <a:pt x="617707" y="1171777"/>
                    </a:cubicBezTo>
                    <a:cubicBezTo>
                      <a:pt x="606357" y="1169750"/>
                      <a:pt x="586091" y="1163671"/>
                      <a:pt x="566636" y="1148269"/>
                    </a:cubicBezTo>
                    <a:cubicBezTo>
                      <a:pt x="547181" y="1133677"/>
                      <a:pt x="529347" y="1108953"/>
                      <a:pt x="524078" y="1074095"/>
                    </a:cubicBezTo>
                    <a:cubicBezTo>
                      <a:pt x="517998" y="1033969"/>
                      <a:pt x="529753" y="997490"/>
                      <a:pt x="540696" y="972360"/>
                    </a:cubicBezTo>
                    <a:close/>
                    <a:moveTo>
                      <a:pt x="451525" y="910346"/>
                    </a:moveTo>
                    <a:cubicBezTo>
                      <a:pt x="469359" y="927369"/>
                      <a:pt x="481519" y="947230"/>
                      <a:pt x="488409" y="971549"/>
                    </a:cubicBezTo>
                    <a:cubicBezTo>
                      <a:pt x="492057" y="983709"/>
                      <a:pt x="494083" y="996679"/>
                      <a:pt x="494894" y="1010460"/>
                    </a:cubicBezTo>
                    <a:cubicBezTo>
                      <a:pt x="495705" y="1024241"/>
                      <a:pt x="494894" y="1038832"/>
                      <a:pt x="492867" y="1053829"/>
                    </a:cubicBezTo>
                    <a:cubicBezTo>
                      <a:pt x="489625" y="1074500"/>
                      <a:pt x="482734" y="1095577"/>
                      <a:pt x="471791" y="1116653"/>
                    </a:cubicBezTo>
                    <a:cubicBezTo>
                      <a:pt x="466927" y="1114221"/>
                      <a:pt x="460037" y="1110168"/>
                      <a:pt x="452335" y="1104494"/>
                    </a:cubicBezTo>
                    <a:cubicBezTo>
                      <a:pt x="445040" y="1098414"/>
                      <a:pt x="437339" y="1091118"/>
                      <a:pt x="430043" y="1081391"/>
                    </a:cubicBezTo>
                    <a:cubicBezTo>
                      <a:pt x="416262" y="1061935"/>
                      <a:pt x="405318" y="1034779"/>
                      <a:pt x="409777" y="1000732"/>
                    </a:cubicBezTo>
                    <a:cubicBezTo>
                      <a:pt x="414236" y="962227"/>
                      <a:pt x="434907" y="931017"/>
                      <a:pt x="451525" y="910346"/>
                    </a:cubicBezTo>
                    <a:close/>
                    <a:moveTo>
                      <a:pt x="82280" y="852791"/>
                    </a:moveTo>
                    <a:cubicBezTo>
                      <a:pt x="105383" y="850359"/>
                      <a:pt x="132540" y="853196"/>
                      <a:pt x="161722" y="866977"/>
                    </a:cubicBezTo>
                    <a:cubicBezTo>
                      <a:pt x="175098" y="873462"/>
                      <a:pt x="186041" y="880758"/>
                      <a:pt x="195769" y="888864"/>
                    </a:cubicBezTo>
                    <a:cubicBezTo>
                      <a:pt x="200633" y="892917"/>
                      <a:pt x="204686" y="896970"/>
                      <a:pt x="208739" y="901024"/>
                    </a:cubicBezTo>
                    <a:cubicBezTo>
                      <a:pt x="212792" y="905077"/>
                      <a:pt x="216440" y="909130"/>
                      <a:pt x="219683" y="913183"/>
                    </a:cubicBezTo>
                    <a:cubicBezTo>
                      <a:pt x="222925" y="917236"/>
                      <a:pt x="225763" y="921290"/>
                      <a:pt x="228195" y="924937"/>
                    </a:cubicBezTo>
                    <a:cubicBezTo>
                      <a:pt x="231032" y="928585"/>
                      <a:pt x="233058" y="932233"/>
                      <a:pt x="235085" y="935476"/>
                    </a:cubicBezTo>
                    <a:cubicBezTo>
                      <a:pt x="239138" y="941961"/>
                      <a:pt x="241570" y="947635"/>
                      <a:pt x="243191" y="951689"/>
                    </a:cubicBezTo>
                    <a:cubicBezTo>
                      <a:pt x="226573" y="960200"/>
                      <a:pt x="209144" y="965469"/>
                      <a:pt x="190905" y="967091"/>
                    </a:cubicBezTo>
                    <a:cubicBezTo>
                      <a:pt x="171450" y="968712"/>
                      <a:pt x="152805" y="965875"/>
                      <a:pt x="135782" y="959389"/>
                    </a:cubicBezTo>
                    <a:cubicBezTo>
                      <a:pt x="118353" y="953310"/>
                      <a:pt x="102951" y="943582"/>
                      <a:pt x="89170" y="932638"/>
                    </a:cubicBezTo>
                    <a:cubicBezTo>
                      <a:pt x="75389" y="921695"/>
                      <a:pt x="64446" y="909130"/>
                      <a:pt x="54718" y="897781"/>
                    </a:cubicBezTo>
                    <a:cubicBezTo>
                      <a:pt x="45801" y="886027"/>
                      <a:pt x="38910" y="875083"/>
                      <a:pt x="34452" y="867382"/>
                    </a:cubicBezTo>
                    <a:cubicBezTo>
                      <a:pt x="42153" y="862924"/>
                      <a:pt x="59582" y="855222"/>
                      <a:pt x="82280" y="852791"/>
                    </a:cubicBezTo>
                    <a:close/>
                    <a:moveTo>
                      <a:pt x="387890" y="836983"/>
                    </a:moveTo>
                    <a:cubicBezTo>
                      <a:pt x="400860" y="857654"/>
                      <a:pt x="407750" y="879542"/>
                      <a:pt x="408966" y="904266"/>
                    </a:cubicBezTo>
                    <a:cubicBezTo>
                      <a:pt x="409372" y="910346"/>
                      <a:pt x="408966" y="916831"/>
                      <a:pt x="408561" y="923316"/>
                    </a:cubicBezTo>
                    <a:cubicBezTo>
                      <a:pt x="408156" y="929801"/>
                      <a:pt x="407345" y="936286"/>
                      <a:pt x="406129" y="942771"/>
                    </a:cubicBezTo>
                    <a:cubicBezTo>
                      <a:pt x="403697" y="956147"/>
                      <a:pt x="399644" y="969522"/>
                      <a:pt x="393970" y="983303"/>
                    </a:cubicBezTo>
                    <a:cubicBezTo>
                      <a:pt x="385863" y="1001948"/>
                      <a:pt x="374514" y="1020187"/>
                      <a:pt x="359518" y="1037616"/>
                    </a:cubicBezTo>
                    <a:cubicBezTo>
                      <a:pt x="355465" y="1033968"/>
                      <a:pt x="349790" y="1028699"/>
                      <a:pt x="344115" y="1021403"/>
                    </a:cubicBezTo>
                    <a:cubicBezTo>
                      <a:pt x="338441" y="1014108"/>
                      <a:pt x="333172" y="1005190"/>
                      <a:pt x="328713" y="994652"/>
                    </a:cubicBezTo>
                    <a:cubicBezTo>
                      <a:pt x="320201" y="973170"/>
                      <a:pt x="316553" y="945203"/>
                      <a:pt x="328308" y="913588"/>
                    </a:cubicBezTo>
                    <a:cubicBezTo>
                      <a:pt x="341278" y="877920"/>
                      <a:pt x="368029" y="852791"/>
                      <a:pt x="387890" y="836983"/>
                    </a:cubicBezTo>
                    <a:close/>
                    <a:moveTo>
                      <a:pt x="340062" y="743760"/>
                    </a:moveTo>
                    <a:cubicBezTo>
                      <a:pt x="347358" y="766053"/>
                      <a:pt x="348574" y="788751"/>
                      <a:pt x="343710" y="812259"/>
                    </a:cubicBezTo>
                    <a:cubicBezTo>
                      <a:pt x="342494" y="817934"/>
                      <a:pt x="340873" y="824013"/>
                      <a:pt x="338846" y="830093"/>
                    </a:cubicBezTo>
                    <a:cubicBezTo>
                      <a:pt x="336820" y="836173"/>
                      <a:pt x="334793" y="841847"/>
                      <a:pt x="331956" y="847927"/>
                    </a:cubicBezTo>
                    <a:cubicBezTo>
                      <a:pt x="326281" y="859681"/>
                      <a:pt x="318986" y="871841"/>
                      <a:pt x="310474" y="883190"/>
                    </a:cubicBezTo>
                    <a:cubicBezTo>
                      <a:pt x="298720" y="898592"/>
                      <a:pt x="283318" y="913184"/>
                      <a:pt x="264673" y="925343"/>
                    </a:cubicBezTo>
                    <a:cubicBezTo>
                      <a:pt x="261835" y="920885"/>
                      <a:pt x="257782" y="914400"/>
                      <a:pt x="254135" y="906293"/>
                    </a:cubicBezTo>
                    <a:cubicBezTo>
                      <a:pt x="250892" y="898187"/>
                      <a:pt x="247649" y="888459"/>
                      <a:pt x="246028" y="877110"/>
                    </a:cubicBezTo>
                    <a:cubicBezTo>
                      <a:pt x="243191" y="854818"/>
                      <a:pt x="246434" y="827661"/>
                      <a:pt x="265078" y="800910"/>
                    </a:cubicBezTo>
                    <a:cubicBezTo>
                      <a:pt x="286560" y="770916"/>
                      <a:pt x="317770" y="753488"/>
                      <a:pt x="340062" y="743760"/>
                    </a:cubicBezTo>
                    <a:close/>
                    <a:moveTo>
                      <a:pt x="18239" y="684178"/>
                    </a:moveTo>
                    <a:cubicBezTo>
                      <a:pt x="30804" y="682962"/>
                      <a:pt x="47017" y="683367"/>
                      <a:pt x="64851" y="688231"/>
                    </a:cubicBezTo>
                    <a:cubicBezTo>
                      <a:pt x="82685" y="693095"/>
                      <a:pt x="100925" y="702012"/>
                      <a:pt x="119164" y="717009"/>
                    </a:cubicBezTo>
                    <a:cubicBezTo>
                      <a:pt x="130107" y="726331"/>
                      <a:pt x="138619" y="736059"/>
                      <a:pt x="145915" y="745381"/>
                    </a:cubicBezTo>
                    <a:cubicBezTo>
                      <a:pt x="149563" y="750245"/>
                      <a:pt x="152400" y="755109"/>
                      <a:pt x="155237" y="759973"/>
                    </a:cubicBezTo>
                    <a:cubicBezTo>
                      <a:pt x="158074" y="764837"/>
                      <a:pt x="160506" y="769295"/>
                      <a:pt x="162533" y="773754"/>
                    </a:cubicBezTo>
                    <a:cubicBezTo>
                      <a:pt x="166586" y="783076"/>
                      <a:pt x="169424" y="791588"/>
                      <a:pt x="171855" y="798883"/>
                    </a:cubicBezTo>
                    <a:cubicBezTo>
                      <a:pt x="173882" y="806179"/>
                      <a:pt x="175098" y="812259"/>
                      <a:pt x="175503" y="816312"/>
                    </a:cubicBezTo>
                    <a:cubicBezTo>
                      <a:pt x="157669" y="820365"/>
                      <a:pt x="140240" y="821176"/>
                      <a:pt x="122812" y="818339"/>
                    </a:cubicBezTo>
                    <a:cubicBezTo>
                      <a:pt x="104167" y="815096"/>
                      <a:pt x="87549" y="807800"/>
                      <a:pt x="72957" y="797668"/>
                    </a:cubicBezTo>
                    <a:cubicBezTo>
                      <a:pt x="57961" y="787535"/>
                      <a:pt x="45801" y="774969"/>
                      <a:pt x="35668" y="761594"/>
                    </a:cubicBezTo>
                    <a:cubicBezTo>
                      <a:pt x="25130" y="748219"/>
                      <a:pt x="17834" y="733627"/>
                      <a:pt x="11754" y="720657"/>
                    </a:cubicBezTo>
                    <a:cubicBezTo>
                      <a:pt x="6080" y="707687"/>
                      <a:pt x="2432" y="695932"/>
                      <a:pt x="0" y="687421"/>
                    </a:cubicBezTo>
                    <a:cubicBezTo>
                      <a:pt x="4053" y="686205"/>
                      <a:pt x="10538" y="684989"/>
                      <a:pt x="18239" y="684178"/>
                    </a:cubicBezTo>
                    <a:close/>
                    <a:moveTo>
                      <a:pt x="317770" y="647294"/>
                    </a:moveTo>
                    <a:cubicBezTo>
                      <a:pt x="319797" y="670397"/>
                      <a:pt x="315339" y="692285"/>
                      <a:pt x="305611" y="713361"/>
                    </a:cubicBezTo>
                    <a:cubicBezTo>
                      <a:pt x="300341" y="723899"/>
                      <a:pt x="294262" y="734032"/>
                      <a:pt x="286155" y="744165"/>
                    </a:cubicBezTo>
                    <a:cubicBezTo>
                      <a:pt x="278049" y="754298"/>
                      <a:pt x="268727" y="763621"/>
                      <a:pt x="257783" y="772132"/>
                    </a:cubicBezTo>
                    <a:cubicBezTo>
                      <a:pt x="243192" y="783887"/>
                      <a:pt x="225357" y="794020"/>
                      <a:pt x="205091" y="801315"/>
                    </a:cubicBezTo>
                    <a:cubicBezTo>
                      <a:pt x="203471" y="796451"/>
                      <a:pt x="201444" y="789561"/>
                      <a:pt x="199823" y="781049"/>
                    </a:cubicBezTo>
                    <a:cubicBezTo>
                      <a:pt x="198606" y="772538"/>
                      <a:pt x="198201" y="762405"/>
                      <a:pt x="199012" y="751866"/>
                    </a:cubicBezTo>
                    <a:cubicBezTo>
                      <a:pt x="200228" y="740923"/>
                      <a:pt x="203471" y="729574"/>
                      <a:pt x="208739" y="718225"/>
                    </a:cubicBezTo>
                    <a:cubicBezTo>
                      <a:pt x="214819" y="706471"/>
                      <a:pt x="222520" y="695122"/>
                      <a:pt x="234275" y="684989"/>
                    </a:cubicBezTo>
                    <a:cubicBezTo>
                      <a:pt x="261431" y="661075"/>
                      <a:pt x="293856" y="651753"/>
                      <a:pt x="317770" y="647294"/>
                    </a:cubicBezTo>
                    <a:close/>
                    <a:moveTo>
                      <a:pt x="318581" y="547181"/>
                    </a:moveTo>
                    <a:cubicBezTo>
                      <a:pt x="315338" y="569879"/>
                      <a:pt x="306016" y="589334"/>
                      <a:pt x="291830" y="607168"/>
                    </a:cubicBezTo>
                    <a:cubicBezTo>
                      <a:pt x="277644" y="624597"/>
                      <a:pt x="257783" y="640404"/>
                      <a:pt x="233464" y="651753"/>
                    </a:cubicBezTo>
                    <a:cubicBezTo>
                      <a:pt x="216846" y="659454"/>
                      <a:pt x="198201" y="664723"/>
                      <a:pt x="177125" y="666750"/>
                    </a:cubicBezTo>
                    <a:cubicBezTo>
                      <a:pt x="176314" y="656617"/>
                      <a:pt x="175908" y="638783"/>
                      <a:pt x="183204" y="618922"/>
                    </a:cubicBezTo>
                    <a:cubicBezTo>
                      <a:pt x="186852" y="609195"/>
                      <a:pt x="192526" y="599062"/>
                      <a:pt x="200228" y="589334"/>
                    </a:cubicBezTo>
                    <a:cubicBezTo>
                      <a:pt x="208334" y="580012"/>
                      <a:pt x="218467" y="571095"/>
                      <a:pt x="231843" y="563799"/>
                    </a:cubicBezTo>
                    <a:cubicBezTo>
                      <a:pt x="262242" y="547586"/>
                      <a:pt x="294667" y="545965"/>
                      <a:pt x="318581" y="547181"/>
                    </a:cubicBezTo>
                    <a:close/>
                    <a:moveTo>
                      <a:pt x="10538" y="506243"/>
                    </a:moveTo>
                    <a:cubicBezTo>
                      <a:pt x="19050" y="506243"/>
                      <a:pt x="36884" y="507459"/>
                      <a:pt x="56744" y="515565"/>
                    </a:cubicBezTo>
                    <a:cubicBezTo>
                      <a:pt x="76605" y="523672"/>
                      <a:pt x="98087" y="537858"/>
                      <a:pt x="115516" y="562177"/>
                    </a:cubicBezTo>
                    <a:cubicBezTo>
                      <a:pt x="131729" y="584470"/>
                      <a:pt x="139024" y="606762"/>
                      <a:pt x="142267" y="625812"/>
                    </a:cubicBezTo>
                    <a:cubicBezTo>
                      <a:pt x="145104" y="644862"/>
                      <a:pt x="145104" y="660670"/>
                      <a:pt x="144293" y="668776"/>
                    </a:cubicBezTo>
                    <a:cubicBezTo>
                      <a:pt x="126865" y="668371"/>
                      <a:pt x="110247" y="664723"/>
                      <a:pt x="94845" y="657832"/>
                    </a:cubicBezTo>
                    <a:cubicBezTo>
                      <a:pt x="61203" y="643241"/>
                      <a:pt x="39721" y="614058"/>
                      <a:pt x="26751" y="584064"/>
                    </a:cubicBezTo>
                    <a:cubicBezTo>
                      <a:pt x="20266" y="569067"/>
                      <a:pt x="16618" y="554071"/>
                      <a:pt x="14186" y="540290"/>
                    </a:cubicBezTo>
                    <a:cubicBezTo>
                      <a:pt x="12159" y="526914"/>
                      <a:pt x="10944" y="514755"/>
                      <a:pt x="10538" y="506243"/>
                    </a:cubicBezTo>
                    <a:close/>
                    <a:moveTo>
                      <a:pt x="304040" y="441190"/>
                    </a:moveTo>
                    <a:cubicBezTo>
                      <a:pt x="318480" y="442406"/>
                      <a:pt x="331552" y="445446"/>
                      <a:pt x="342495" y="448688"/>
                    </a:cubicBezTo>
                    <a:cubicBezTo>
                      <a:pt x="334388" y="469359"/>
                      <a:pt x="321013" y="485977"/>
                      <a:pt x="303584" y="499353"/>
                    </a:cubicBezTo>
                    <a:cubicBezTo>
                      <a:pt x="286155" y="512728"/>
                      <a:pt x="263863" y="522861"/>
                      <a:pt x="238733" y="528130"/>
                    </a:cubicBezTo>
                    <a:cubicBezTo>
                      <a:pt x="221304" y="531373"/>
                      <a:pt x="202660" y="532184"/>
                      <a:pt x="182799" y="528941"/>
                    </a:cubicBezTo>
                    <a:cubicBezTo>
                      <a:pt x="183610" y="524077"/>
                      <a:pt x="184826" y="517592"/>
                      <a:pt x="187258" y="509891"/>
                    </a:cubicBezTo>
                    <a:cubicBezTo>
                      <a:pt x="189690" y="502190"/>
                      <a:pt x="194148" y="494083"/>
                      <a:pt x="199417" y="485572"/>
                    </a:cubicBezTo>
                    <a:cubicBezTo>
                      <a:pt x="205092" y="477060"/>
                      <a:pt x="212793" y="468954"/>
                      <a:pt x="222115" y="461658"/>
                    </a:cubicBezTo>
                    <a:cubicBezTo>
                      <a:pt x="231843" y="454767"/>
                      <a:pt x="243597" y="448688"/>
                      <a:pt x="257378" y="444635"/>
                    </a:cubicBezTo>
                    <a:cubicBezTo>
                      <a:pt x="273793" y="440582"/>
                      <a:pt x="289601" y="439974"/>
                      <a:pt x="304040" y="441190"/>
                    </a:cubicBezTo>
                    <a:close/>
                    <a:moveTo>
                      <a:pt x="305611" y="342089"/>
                    </a:moveTo>
                    <a:cubicBezTo>
                      <a:pt x="338036" y="340873"/>
                      <a:pt x="366409" y="353438"/>
                      <a:pt x="385053" y="363571"/>
                    </a:cubicBezTo>
                    <a:cubicBezTo>
                      <a:pt x="372488" y="380999"/>
                      <a:pt x="357086" y="394780"/>
                      <a:pt x="337226" y="403292"/>
                    </a:cubicBezTo>
                    <a:cubicBezTo>
                      <a:pt x="327903" y="407751"/>
                      <a:pt x="317365" y="411398"/>
                      <a:pt x="305611" y="413425"/>
                    </a:cubicBezTo>
                    <a:cubicBezTo>
                      <a:pt x="294667" y="415857"/>
                      <a:pt x="282508" y="416668"/>
                      <a:pt x="269942" y="416262"/>
                    </a:cubicBezTo>
                    <a:cubicBezTo>
                      <a:pt x="252919" y="415452"/>
                      <a:pt x="235085" y="412209"/>
                      <a:pt x="217251" y="405319"/>
                    </a:cubicBezTo>
                    <a:cubicBezTo>
                      <a:pt x="218872" y="400860"/>
                      <a:pt x="221710" y="394780"/>
                      <a:pt x="225763" y="388295"/>
                    </a:cubicBezTo>
                    <a:cubicBezTo>
                      <a:pt x="229816" y="381810"/>
                      <a:pt x="235085" y="374514"/>
                      <a:pt x="242381" y="368029"/>
                    </a:cubicBezTo>
                    <a:cubicBezTo>
                      <a:pt x="249271" y="361139"/>
                      <a:pt x="258189" y="355059"/>
                      <a:pt x="268727" y="350601"/>
                    </a:cubicBezTo>
                    <a:cubicBezTo>
                      <a:pt x="279265" y="345737"/>
                      <a:pt x="291425" y="342900"/>
                      <a:pt x="305611" y="342089"/>
                    </a:cubicBezTo>
                    <a:close/>
                    <a:moveTo>
                      <a:pt x="63635" y="334388"/>
                    </a:moveTo>
                    <a:cubicBezTo>
                      <a:pt x="67283" y="335199"/>
                      <a:pt x="72957" y="337225"/>
                      <a:pt x="79848" y="339657"/>
                    </a:cubicBezTo>
                    <a:cubicBezTo>
                      <a:pt x="101330" y="348574"/>
                      <a:pt x="132945" y="370462"/>
                      <a:pt x="148752" y="410993"/>
                    </a:cubicBezTo>
                    <a:cubicBezTo>
                      <a:pt x="158885" y="435718"/>
                      <a:pt x="160506" y="458010"/>
                      <a:pt x="158885" y="476655"/>
                    </a:cubicBezTo>
                    <a:cubicBezTo>
                      <a:pt x="158480" y="485977"/>
                      <a:pt x="156859" y="494489"/>
                      <a:pt x="155237" y="501380"/>
                    </a:cubicBezTo>
                    <a:cubicBezTo>
                      <a:pt x="153616" y="508270"/>
                      <a:pt x="151995" y="513945"/>
                      <a:pt x="150779" y="517592"/>
                    </a:cubicBezTo>
                    <a:cubicBezTo>
                      <a:pt x="134566" y="512728"/>
                      <a:pt x="119974" y="505433"/>
                      <a:pt x="107004" y="495300"/>
                    </a:cubicBezTo>
                    <a:cubicBezTo>
                      <a:pt x="79442" y="473413"/>
                      <a:pt x="65662" y="441392"/>
                      <a:pt x="60798" y="410588"/>
                    </a:cubicBezTo>
                    <a:cubicBezTo>
                      <a:pt x="55934" y="379784"/>
                      <a:pt x="59987" y="350601"/>
                      <a:pt x="63635" y="334388"/>
                    </a:cubicBezTo>
                    <a:close/>
                    <a:moveTo>
                      <a:pt x="369651" y="258594"/>
                    </a:moveTo>
                    <a:cubicBezTo>
                      <a:pt x="400455" y="263457"/>
                      <a:pt x="424774" y="280481"/>
                      <a:pt x="440582" y="293856"/>
                    </a:cubicBezTo>
                    <a:cubicBezTo>
                      <a:pt x="425585" y="308448"/>
                      <a:pt x="407751" y="317770"/>
                      <a:pt x="387485" y="322634"/>
                    </a:cubicBezTo>
                    <a:cubicBezTo>
                      <a:pt x="367624" y="327498"/>
                      <a:pt x="344521" y="327498"/>
                      <a:pt x="321013" y="321418"/>
                    </a:cubicBezTo>
                    <a:cubicBezTo>
                      <a:pt x="305205" y="317365"/>
                      <a:pt x="289398" y="310474"/>
                      <a:pt x="273590" y="300342"/>
                    </a:cubicBezTo>
                    <a:cubicBezTo>
                      <a:pt x="276022" y="296288"/>
                      <a:pt x="280075" y="291424"/>
                      <a:pt x="284939" y="286155"/>
                    </a:cubicBezTo>
                    <a:cubicBezTo>
                      <a:pt x="290208" y="280886"/>
                      <a:pt x="297099" y="275212"/>
                      <a:pt x="304800" y="270348"/>
                    </a:cubicBezTo>
                    <a:cubicBezTo>
                      <a:pt x="321013" y="260620"/>
                      <a:pt x="342899" y="254135"/>
                      <a:pt x="369651" y="258594"/>
                    </a:cubicBezTo>
                    <a:close/>
                    <a:moveTo>
                      <a:pt x="149157" y="190905"/>
                    </a:moveTo>
                    <a:cubicBezTo>
                      <a:pt x="156453" y="194553"/>
                      <a:pt x="170639" y="203470"/>
                      <a:pt x="183609" y="218467"/>
                    </a:cubicBezTo>
                    <a:cubicBezTo>
                      <a:pt x="196579" y="233464"/>
                      <a:pt x="207929" y="254135"/>
                      <a:pt x="212387" y="281696"/>
                    </a:cubicBezTo>
                    <a:cubicBezTo>
                      <a:pt x="216440" y="306826"/>
                      <a:pt x="212792" y="328308"/>
                      <a:pt x="207523" y="345737"/>
                    </a:cubicBezTo>
                    <a:cubicBezTo>
                      <a:pt x="201849" y="362760"/>
                      <a:pt x="194958" y="375730"/>
                      <a:pt x="190905" y="382216"/>
                    </a:cubicBezTo>
                    <a:cubicBezTo>
                      <a:pt x="176719" y="374109"/>
                      <a:pt x="164559" y="363976"/>
                      <a:pt x="154832" y="351411"/>
                    </a:cubicBezTo>
                    <a:cubicBezTo>
                      <a:pt x="133755" y="325066"/>
                      <a:pt x="128080" y="291829"/>
                      <a:pt x="130107" y="261836"/>
                    </a:cubicBezTo>
                    <a:cubicBezTo>
                      <a:pt x="131323" y="246839"/>
                      <a:pt x="134566" y="233058"/>
                      <a:pt x="137808" y="220493"/>
                    </a:cubicBezTo>
                    <a:cubicBezTo>
                      <a:pt x="141456" y="208334"/>
                      <a:pt x="145915" y="198201"/>
                      <a:pt x="149157" y="190905"/>
                    </a:cubicBezTo>
                    <a:close/>
                    <a:moveTo>
                      <a:pt x="416263" y="182799"/>
                    </a:moveTo>
                    <a:cubicBezTo>
                      <a:pt x="427206" y="182799"/>
                      <a:pt x="438556" y="184826"/>
                      <a:pt x="450715" y="189284"/>
                    </a:cubicBezTo>
                    <a:cubicBezTo>
                      <a:pt x="477871" y="199822"/>
                      <a:pt x="497732" y="220088"/>
                      <a:pt x="510297" y="235896"/>
                    </a:cubicBezTo>
                    <a:cubicBezTo>
                      <a:pt x="501785" y="241570"/>
                      <a:pt x="492463" y="245218"/>
                      <a:pt x="483141" y="248461"/>
                    </a:cubicBezTo>
                    <a:cubicBezTo>
                      <a:pt x="478277" y="250082"/>
                      <a:pt x="473818" y="250893"/>
                      <a:pt x="468549" y="251703"/>
                    </a:cubicBezTo>
                    <a:cubicBezTo>
                      <a:pt x="463685" y="252514"/>
                      <a:pt x="458822" y="252919"/>
                      <a:pt x="453957" y="253324"/>
                    </a:cubicBezTo>
                    <a:cubicBezTo>
                      <a:pt x="449094" y="253324"/>
                      <a:pt x="443824" y="253324"/>
                      <a:pt x="438556" y="252514"/>
                    </a:cubicBezTo>
                    <a:cubicBezTo>
                      <a:pt x="433286" y="252108"/>
                      <a:pt x="428423" y="251298"/>
                      <a:pt x="423153" y="250082"/>
                    </a:cubicBezTo>
                    <a:cubicBezTo>
                      <a:pt x="412615" y="247650"/>
                      <a:pt x="402077" y="244002"/>
                      <a:pt x="391538" y="238733"/>
                    </a:cubicBezTo>
                    <a:cubicBezTo>
                      <a:pt x="377758" y="231843"/>
                      <a:pt x="363977" y="222115"/>
                      <a:pt x="351412" y="209550"/>
                    </a:cubicBezTo>
                    <a:cubicBezTo>
                      <a:pt x="357492" y="203065"/>
                      <a:pt x="370057" y="193743"/>
                      <a:pt x="387080" y="187663"/>
                    </a:cubicBezTo>
                    <a:cubicBezTo>
                      <a:pt x="395591" y="184826"/>
                      <a:pt x="405724" y="183204"/>
                      <a:pt x="416263" y="182799"/>
                    </a:cubicBezTo>
                    <a:close/>
                    <a:moveTo>
                      <a:pt x="256162" y="79442"/>
                    </a:moveTo>
                    <a:cubicBezTo>
                      <a:pt x="262242" y="84306"/>
                      <a:pt x="273996" y="95655"/>
                      <a:pt x="282913" y="112273"/>
                    </a:cubicBezTo>
                    <a:cubicBezTo>
                      <a:pt x="291830" y="128891"/>
                      <a:pt x="298720" y="151183"/>
                      <a:pt x="297099" y="177529"/>
                    </a:cubicBezTo>
                    <a:cubicBezTo>
                      <a:pt x="296694" y="190094"/>
                      <a:pt x="294262" y="201038"/>
                      <a:pt x="291019" y="210360"/>
                    </a:cubicBezTo>
                    <a:cubicBezTo>
                      <a:pt x="287777" y="220088"/>
                      <a:pt x="284129" y="229005"/>
                      <a:pt x="279670" y="236301"/>
                    </a:cubicBezTo>
                    <a:cubicBezTo>
                      <a:pt x="270348" y="251703"/>
                      <a:pt x="260215" y="262241"/>
                      <a:pt x="255351" y="267510"/>
                    </a:cubicBezTo>
                    <a:cubicBezTo>
                      <a:pt x="244002" y="256972"/>
                      <a:pt x="234275" y="244812"/>
                      <a:pt x="228195" y="231031"/>
                    </a:cubicBezTo>
                    <a:cubicBezTo>
                      <a:pt x="214009" y="201848"/>
                      <a:pt x="215224" y="169423"/>
                      <a:pt x="223736" y="141861"/>
                    </a:cubicBezTo>
                    <a:cubicBezTo>
                      <a:pt x="231843" y="114299"/>
                      <a:pt x="246839" y="91602"/>
                      <a:pt x="256162" y="79442"/>
                    </a:cubicBezTo>
                    <a:close/>
                    <a:moveTo>
                      <a:pt x="371677" y="0"/>
                    </a:moveTo>
                    <a:cubicBezTo>
                      <a:pt x="374109" y="2432"/>
                      <a:pt x="376946" y="6890"/>
                      <a:pt x="380189" y="12160"/>
                    </a:cubicBezTo>
                    <a:cubicBezTo>
                      <a:pt x="391132" y="29994"/>
                      <a:pt x="402076" y="62419"/>
                      <a:pt x="391943" y="100114"/>
                    </a:cubicBezTo>
                    <a:cubicBezTo>
                      <a:pt x="389106" y="111463"/>
                      <a:pt x="385052" y="121596"/>
                      <a:pt x="379784" y="130107"/>
                    </a:cubicBezTo>
                    <a:cubicBezTo>
                      <a:pt x="374920" y="138619"/>
                      <a:pt x="369651" y="146320"/>
                      <a:pt x="363976" y="152400"/>
                    </a:cubicBezTo>
                    <a:cubicBezTo>
                      <a:pt x="353032" y="164560"/>
                      <a:pt x="342089" y="173071"/>
                      <a:pt x="336009" y="176719"/>
                    </a:cubicBezTo>
                    <a:cubicBezTo>
                      <a:pt x="327092" y="164560"/>
                      <a:pt x="321012" y="151589"/>
                      <a:pt x="317364" y="137403"/>
                    </a:cubicBezTo>
                    <a:cubicBezTo>
                      <a:pt x="309663" y="107004"/>
                      <a:pt x="316959" y="77011"/>
                      <a:pt x="329929" y="52691"/>
                    </a:cubicBezTo>
                    <a:cubicBezTo>
                      <a:pt x="342494" y="28372"/>
                      <a:pt x="360733" y="10133"/>
                      <a:pt x="371677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DEB392">
                      <a:alpha val="55000"/>
                    </a:srgbClr>
                  </a:gs>
                  <a:gs pos="75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 w="4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65" name="五角星 18">
                <a:extLst>
                  <a:ext uri="{FF2B5EF4-FFF2-40B4-BE49-F238E27FC236}">
                    <a16:creationId xmlns:a16="http://schemas.microsoft.com/office/drawing/2014/main" id="{7F951761-8494-B513-BBDC-A16632B6947D}"/>
                  </a:ext>
                </a:extLst>
              </p:cNvPr>
              <p:cNvSpPr/>
              <p:nvPr/>
            </p:nvSpPr>
            <p:spPr>
              <a:xfrm>
                <a:off x="2020077" y="3323845"/>
                <a:ext cx="238856" cy="232119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66" name="五角星 21">
                <a:extLst>
                  <a:ext uri="{FF2B5EF4-FFF2-40B4-BE49-F238E27FC236}">
                    <a16:creationId xmlns:a16="http://schemas.microsoft.com/office/drawing/2014/main" id="{DF8BA19C-A653-71B3-90AC-71FD9B8F9728}"/>
                  </a:ext>
                </a:extLst>
              </p:cNvPr>
              <p:cNvSpPr/>
              <p:nvPr/>
            </p:nvSpPr>
            <p:spPr>
              <a:xfrm>
                <a:off x="1792208" y="3323845"/>
                <a:ext cx="170003" cy="160445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67" name="五角星 22">
                <a:extLst>
                  <a:ext uri="{FF2B5EF4-FFF2-40B4-BE49-F238E27FC236}">
                    <a16:creationId xmlns:a16="http://schemas.microsoft.com/office/drawing/2014/main" id="{36836452-BBC1-6ACC-49AF-9BD459B260CF}"/>
                  </a:ext>
                </a:extLst>
              </p:cNvPr>
              <p:cNvSpPr/>
              <p:nvPr/>
            </p:nvSpPr>
            <p:spPr>
              <a:xfrm>
                <a:off x="2316799" y="3323846"/>
                <a:ext cx="170003" cy="160445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68" name="任意多边形: 形状 32">
                <a:extLst>
                  <a:ext uri="{FF2B5EF4-FFF2-40B4-BE49-F238E27FC236}">
                    <a16:creationId xmlns:a16="http://schemas.microsoft.com/office/drawing/2014/main" id="{D9355A4F-8DE3-2668-9156-67AC0546ECE8}"/>
                  </a:ext>
                </a:extLst>
              </p:cNvPr>
              <p:cNvSpPr/>
              <p:nvPr/>
            </p:nvSpPr>
            <p:spPr>
              <a:xfrm>
                <a:off x="825661" y="2511750"/>
                <a:ext cx="423855" cy="890544"/>
              </a:xfrm>
              <a:custGeom>
                <a:avLst/>
                <a:gdLst>
                  <a:gd name="connsiteX0" fmla="*/ 533399 w 622276"/>
                  <a:gd name="connsiteY0" fmla="*/ 1191637 h 1307437"/>
                  <a:gd name="connsiteX1" fmla="*/ 570689 w 622276"/>
                  <a:gd name="connsiteY1" fmla="*/ 1192854 h 1307437"/>
                  <a:gd name="connsiteX2" fmla="*/ 618516 w 622276"/>
                  <a:gd name="connsiteY2" fmla="*/ 1204608 h 1307437"/>
                  <a:gd name="connsiteX3" fmla="*/ 589333 w 622276"/>
                  <a:gd name="connsiteY3" fmla="*/ 1257299 h 1307437"/>
                  <a:gd name="connsiteX4" fmla="*/ 481519 w 622276"/>
                  <a:gd name="connsiteY4" fmla="*/ 1306748 h 1307437"/>
                  <a:gd name="connsiteX5" fmla="*/ 387890 w 622276"/>
                  <a:gd name="connsiteY5" fmla="*/ 1294994 h 1307437"/>
                  <a:gd name="connsiteX6" fmla="*/ 396402 w 622276"/>
                  <a:gd name="connsiteY6" fmla="*/ 1275133 h 1307437"/>
                  <a:gd name="connsiteX7" fmla="*/ 428827 w 622276"/>
                  <a:gd name="connsiteY7" fmla="*/ 1233791 h 1307437"/>
                  <a:gd name="connsiteX8" fmla="*/ 489625 w 622276"/>
                  <a:gd name="connsiteY8" fmla="*/ 1199744 h 1307437"/>
                  <a:gd name="connsiteX9" fmla="*/ 533399 w 622276"/>
                  <a:gd name="connsiteY9" fmla="*/ 1191637 h 1307437"/>
                  <a:gd name="connsiteX10" fmla="*/ 347358 w 622276"/>
                  <a:gd name="connsiteY10" fmla="*/ 1113006 h 1307437"/>
                  <a:gd name="connsiteX11" fmla="*/ 390322 w 622276"/>
                  <a:gd name="connsiteY11" fmla="*/ 1116248 h 1307437"/>
                  <a:gd name="connsiteX12" fmla="*/ 408561 w 622276"/>
                  <a:gd name="connsiteY12" fmla="*/ 1121112 h 1307437"/>
                  <a:gd name="connsiteX13" fmla="*/ 424774 w 622276"/>
                  <a:gd name="connsiteY13" fmla="*/ 1126787 h 1307437"/>
                  <a:gd name="connsiteX14" fmla="*/ 450715 w 622276"/>
                  <a:gd name="connsiteY14" fmla="*/ 1140162 h 1307437"/>
                  <a:gd name="connsiteX15" fmla="*/ 466927 w 622276"/>
                  <a:gd name="connsiteY15" fmla="*/ 1150701 h 1307437"/>
                  <a:gd name="connsiteX16" fmla="*/ 425990 w 622276"/>
                  <a:gd name="connsiteY16" fmla="*/ 1192448 h 1307437"/>
                  <a:gd name="connsiteX17" fmla="*/ 312500 w 622276"/>
                  <a:gd name="connsiteY17" fmla="*/ 1211498 h 1307437"/>
                  <a:gd name="connsiteX18" fmla="*/ 227789 w 622276"/>
                  <a:gd name="connsiteY18" fmla="*/ 1176641 h 1307437"/>
                  <a:gd name="connsiteX19" fmla="*/ 240759 w 622276"/>
                  <a:gd name="connsiteY19" fmla="*/ 1160428 h 1307437"/>
                  <a:gd name="connsiteX20" fmla="*/ 347358 w 622276"/>
                  <a:gd name="connsiteY20" fmla="*/ 1113006 h 1307437"/>
                  <a:gd name="connsiteX21" fmla="*/ 239543 w 622276"/>
                  <a:gd name="connsiteY21" fmla="*/ 1001137 h 1307437"/>
                  <a:gd name="connsiteX22" fmla="*/ 309258 w 622276"/>
                  <a:gd name="connsiteY22" fmla="*/ 1032753 h 1307437"/>
                  <a:gd name="connsiteX23" fmla="*/ 330740 w 622276"/>
                  <a:gd name="connsiteY23" fmla="*/ 1051397 h 1307437"/>
                  <a:gd name="connsiteX24" fmla="*/ 342494 w 622276"/>
                  <a:gd name="connsiteY24" fmla="*/ 1065583 h 1307437"/>
                  <a:gd name="connsiteX25" fmla="*/ 294261 w 622276"/>
                  <a:gd name="connsiteY25" fmla="*/ 1094361 h 1307437"/>
                  <a:gd name="connsiteX26" fmla="*/ 265483 w 622276"/>
                  <a:gd name="connsiteY26" fmla="*/ 1100846 h 1307437"/>
                  <a:gd name="connsiteX27" fmla="*/ 237111 w 622276"/>
                  <a:gd name="connsiteY27" fmla="*/ 1100441 h 1307437"/>
                  <a:gd name="connsiteX28" fmla="*/ 183609 w 622276"/>
                  <a:gd name="connsiteY28" fmla="*/ 1085039 h 1307437"/>
                  <a:gd name="connsiteX29" fmla="*/ 140240 w 622276"/>
                  <a:gd name="connsiteY29" fmla="*/ 1058288 h 1307437"/>
                  <a:gd name="connsiteX30" fmla="*/ 112273 w 622276"/>
                  <a:gd name="connsiteY30" fmla="*/ 1032753 h 1307437"/>
                  <a:gd name="connsiteX31" fmla="*/ 128080 w 622276"/>
                  <a:gd name="connsiteY31" fmla="*/ 1020593 h 1307437"/>
                  <a:gd name="connsiteX32" fmla="*/ 239543 w 622276"/>
                  <a:gd name="connsiteY32" fmla="*/ 1001137 h 1307437"/>
                  <a:gd name="connsiteX33" fmla="*/ 540696 w 622276"/>
                  <a:gd name="connsiteY33" fmla="*/ 972360 h 1307437"/>
                  <a:gd name="connsiteX34" fmla="*/ 593793 w 622276"/>
                  <a:gd name="connsiteY34" fmla="*/ 1023025 h 1307437"/>
                  <a:gd name="connsiteX35" fmla="*/ 620949 w 622276"/>
                  <a:gd name="connsiteY35" fmla="*/ 1103684 h 1307437"/>
                  <a:gd name="connsiteX36" fmla="*/ 617707 w 622276"/>
                  <a:gd name="connsiteY36" fmla="*/ 1171777 h 1307437"/>
                  <a:gd name="connsiteX37" fmla="*/ 566636 w 622276"/>
                  <a:gd name="connsiteY37" fmla="*/ 1148269 h 1307437"/>
                  <a:gd name="connsiteX38" fmla="*/ 524078 w 622276"/>
                  <a:gd name="connsiteY38" fmla="*/ 1074095 h 1307437"/>
                  <a:gd name="connsiteX39" fmla="*/ 540696 w 622276"/>
                  <a:gd name="connsiteY39" fmla="*/ 972360 h 1307437"/>
                  <a:gd name="connsiteX40" fmla="*/ 451525 w 622276"/>
                  <a:gd name="connsiteY40" fmla="*/ 910346 h 1307437"/>
                  <a:gd name="connsiteX41" fmla="*/ 488409 w 622276"/>
                  <a:gd name="connsiteY41" fmla="*/ 971549 h 1307437"/>
                  <a:gd name="connsiteX42" fmla="*/ 494894 w 622276"/>
                  <a:gd name="connsiteY42" fmla="*/ 1010460 h 1307437"/>
                  <a:gd name="connsiteX43" fmla="*/ 492867 w 622276"/>
                  <a:gd name="connsiteY43" fmla="*/ 1053829 h 1307437"/>
                  <a:gd name="connsiteX44" fmla="*/ 471791 w 622276"/>
                  <a:gd name="connsiteY44" fmla="*/ 1116653 h 1307437"/>
                  <a:gd name="connsiteX45" fmla="*/ 452335 w 622276"/>
                  <a:gd name="connsiteY45" fmla="*/ 1104494 h 1307437"/>
                  <a:gd name="connsiteX46" fmla="*/ 430043 w 622276"/>
                  <a:gd name="connsiteY46" fmla="*/ 1081391 h 1307437"/>
                  <a:gd name="connsiteX47" fmla="*/ 409777 w 622276"/>
                  <a:gd name="connsiteY47" fmla="*/ 1000732 h 1307437"/>
                  <a:gd name="connsiteX48" fmla="*/ 451525 w 622276"/>
                  <a:gd name="connsiteY48" fmla="*/ 910346 h 1307437"/>
                  <a:gd name="connsiteX49" fmla="*/ 82280 w 622276"/>
                  <a:gd name="connsiteY49" fmla="*/ 852791 h 1307437"/>
                  <a:gd name="connsiteX50" fmla="*/ 161722 w 622276"/>
                  <a:gd name="connsiteY50" fmla="*/ 866977 h 1307437"/>
                  <a:gd name="connsiteX51" fmla="*/ 195769 w 622276"/>
                  <a:gd name="connsiteY51" fmla="*/ 888864 h 1307437"/>
                  <a:gd name="connsiteX52" fmla="*/ 208739 w 622276"/>
                  <a:gd name="connsiteY52" fmla="*/ 901024 h 1307437"/>
                  <a:gd name="connsiteX53" fmla="*/ 219683 w 622276"/>
                  <a:gd name="connsiteY53" fmla="*/ 913183 h 1307437"/>
                  <a:gd name="connsiteX54" fmla="*/ 228195 w 622276"/>
                  <a:gd name="connsiteY54" fmla="*/ 924937 h 1307437"/>
                  <a:gd name="connsiteX55" fmla="*/ 235085 w 622276"/>
                  <a:gd name="connsiteY55" fmla="*/ 935476 h 1307437"/>
                  <a:gd name="connsiteX56" fmla="*/ 243191 w 622276"/>
                  <a:gd name="connsiteY56" fmla="*/ 951689 h 1307437"/>
                  <a:gd name="connsiteX57" fmla="*/ 190905 w 622276"/>
                  <a:gd name="connsiteY57" fmla="*/ 967091 h 1307437"/>
                  <a:gd name="connsiteX58" fmla="*/ 135782 w 622276"/>
                  <a:gd name="connsiteY58" fmla="*/ 959389 h 1307437"/>
                  <a:gd name="connsiteX59" fmla="*/ 89170 w 622276"/>
                  <a:gd name="connsiteY59" fmla="*/ 932638 h 1307437"/>
                  <a:gd name="connsiteX60" fmla="*/ 54718 w 622276"/>
                  <a:gd name="connsiteY60" fmla="*/ 897781 h 1307437"/>
                  <a:gd name="connsiteX61" fmla="*/ 34452 w 622276"/>
                  <a:gd name="connsiteY61" fmla="*/ 867382 h 1307437"/>
                  <a:gd name="connsiteX62" fmla="*/ 82280 w 622276"/>
                  <a:gd name="connsiteY62" fmla="*/ 852791 h 1307437"/>
                  <a:gd name="connsiteX63" fmla="*/ 387890 w 622276"/>
                  <a:gd name="connsiteY63" fmla="*/ 836983 h 1307437"/>
                  <a:gd name="connsiteX64" fmla="*/ 408966 w 622276"/>
                  <a:gd name="connsiteY64" fmla="*/ 904266 h 1307437"/>
                  <a:gd name="connsiteX65" fmla="*/ 408561 w 622276"/>
                  <a:gd name="connsiteY65" fmla="*/ 923316 h 1307437"/>
                  <a:gd name="connsiteX66" fmla="*/ 406129 w 622276"/>
                  <a:gd name="connsiteY66" fmla="*/ 942771 h 1307437"/>
                  <a:gd name="connsiteX67" fmla="*/ 393970 w 622276"/>
                  <a:gd name="connsiteY67" fmla="*/ 983303 h 1307437"/>
                  <a:gd name="connsiteX68" fmla="*/ 359518 w 622276"/>
                  <a:gd name="connsiteY68" fmla="*/ 1037616 h 1307437"/>
                  <a:gd name="connsiteX69" fmla="*/ 344115 w 622276"/>
                  <a:gd name="connsiteY69" fmla="*/ 1021403 h 1307437"/>
                  <a:gd name="connsiteX70" fmla="*/ 328713 w 622276"/>
                  <a:gd name="connsiteY70" fmla="*/ 994652 h 1307437"/>
                  <a:gd name="connsiteX71" fmla="*/ 328308 w 622276"/>
                  <a:gd name="connsiteY71" fmla="*/ 913588 h 1307437"/>
                  <a:gd name="connsiteX72" fmla="*/ 387890 w 622276"/>
                  <a:gd name="connsiteY72" fmla="*/ 836983 h 1307437"/>
                  <a:gd name="connsiteX73" fmla="*/ 340062 w 622276"/>
                  <a:gd name="connsiteY73" fmla="*/ 743760 h 1307437"/>
                  <a:gd name="connsiteX74" fmla="*/ 343710 w 622276"/>
                  <a:gd name="connsiteY74" fmla="*/ 812259 h 1307437"/>
                  <a:gd name="connsiteX75" fmla="*/ 338846 w 622276"/>
                  <a:gd name="connsiteY75" fmla="*/ 830093 h 1307437"/>
                  <a:gd name="connsiteX76" fmla="*/ 331956 w 622276"/>
                  <a:gd name="connsiteY76" fmla="*/ 847927 h 1307437"/>
                  <a:gd name="connsiteX77" fmla="*/ 310474 w 622276"/>
                  <a:gd name="connsiteY77" fmla="*/ 883190 h 1307437"/>
                  <a:gd name="connsiteX78" fmla="*/ 264673 w 622276"/>
                  <a:gd name="connsiteY78" fmla="*/ 925343 h 1307437"/>
                  <a:gd name="connsiteX79" fmla="*/ 254135 w 622276"/>
                  <a:gd name="connsiteY79" fmla="*/ 906293 h 1307437"/>
                  <a:gd name="connsiteX80" fmla="*/ 246028 w 622276"/>
                  <a:gd name="connsiteY80" fmla="*/ 877110 h 1307437"/>
                  <a:gd name="connsiteX81" fmla="*/ 265078 w 622276"/>
                  <a:gd name="connsiteY81" fmla="*/ 800910 h 1307437"/>
                  <a:gd name="connsiteX82" fmla="*/ 340062 w 622276"/>
                  <a:gd name="connsiteY82" fmla="*/ 743760 h 1307437"/>
                  <a:gd name="connsiteX83" fmla="*/ 18239 w 622276"/>
                  <a:gd name="connsiteY83" fmla="*/ 684178 h 1307437"/>
                  <a:gd name="connsiteX84" fmla="*/ 64851 w 622276"/>
                  <a:gd name="connsiteY84" fmla="*/ 688231 h 1307437"/>
                  <a:gd name="connsiteX85" fmla="*/ 119164 w 622276"/>
                  <a:gd name="connsiteY85" fmla="*/ 717009 h 1307437"/>
                  <a:gd name="connsiteX86" fmla="*/ 145915 w 622276"/>
                  <a:gd name="connsiteY86" fmla="*/ 745381 h 1307437"/>
                  <a:gd name="connsiteX87" fmla="*/ 155237 w 622276"/>
                  <a:gd name="connsiteY87" fmla="*/ 759973 h 1307437"/>
                  <a:gd name="connsiteX88" fmla="*/ 162533 w 622276"/>
                  <a:gd name="connsiteY88" fmla="*/ 773754 h 1307437"/>
                  <a:gd name="connsiteX89" fmla="*/ 171855 w 622276"/>
                  <a:gd name="connsiteY89" fmla="*/ 798883 h 1307437"/>
                  <a:gd name="connsiteX90" fmla="*/ 175503 w 622276"/>
                  <a:gd name="connsiteY90" fmla="*/ 816312 h 1307437"/>
                  <a:gd name="connsiteX91" fmla="*/ 122812 w 622276"/>
                  <a:gd name="connsiteY91" fmla="*/ 818339 h 1307437"/>
                  <a:gd name="connsiteX92" fmla="*/ 72957 w 622276"/>
                  <a:gd name="connsiteY92" fmla="*/ 797668 h 1307437"/>
                  <a:gd name="connsiteX93" fmla="*/ 35668 w 622276"/>
                  <a:gd name="connsiteY93" fmla="*/ 761594 h 1307437"/>
                  <a:gd name="connsiteX94" fmla="*/ 11754 w 622276"/>
                  <a:gd name="connsiteY94" fmla="*/ 720657 h 1307437"/>
                  <a:gd name="connsiteX95" fmla="*/ 0 w 622276"/>
                  <a:gd name="connsiteY95" fmla="*/ 687421 h 1307437"/>
                  <a:gd name="connsiteX96" fmla="*/ 18239 w 622276"/>
                  <a:gd name="connsiteY96" fmla="*/ 684178 h 1307437"/>
                  <a:gd name="connsiteX97" fmla="*/ 317770 w 622276"/>
                  <a:gd name="connsiteY97" fmla="*/ 647294 h 1307437"/>
                  <a:gd name="connsiteX98" fmla="*/ 305611 w 622276"/>
                  <a:gd name="connsiteY98" fmla="*/ 713361 h 1307437"/>
                  <a:gd name="connsiteX99" fmla="*/ 286155 w 622276"/>
                  <a:gd name="connsiteY99" fmla="*/ 744165 h 1307437"/>
                  <a:gd name="connsiteX100" fmla="*/ 257783 w 622276"/>
                  <a:gd name="connsiteY100" fmla="*/ 772132 h 1307437"/>
                  <a:gd name="connsiteX101" fmla="*/ 205091 w 622276"/>
                  <a:gd name="connsiteY101" fmla="*/ 801315 h 1307437"/>
                  <a:gd name="connsiteX102" fmla="*/ 199823 w 622276"/>
                  <a:gd name="connsiteY102" fmla="*/ 781049 h 1307437"/>
                  <a:gd name="connsiteX103" fmla="*/ 199012 w 622276"/>
                  <a:gd name="connsiteY103" fmla="*/ 751866 h 1307437"/>
                  <a:gd name="connsiteX104" fmla="*/ 208739 w 622276"/>
                  <a:gd name="connsiteY104" fmla="*/ 718225 h 1307437"/>
                  <a:gd name="connsiteX105" fmla="*/ 234275 w 622276"/>
                  <a:gd name="connsiteY105" fmla="*/ 684989 h 1307437"/>
                  <a:gd name="connsiteX106" fmla="*/ 317770 w 622276"/>
                  <a:gd name="connsiteY106" fmla="*/ 647294 h 1307437"/>
                  <a:gd name="connsiteX107" fmla="*/ 318581 w 622276"/>
                  <a:gd name="connsiteY107" fmla="*/ 547181 h 1307437"/>
                  <a:gd name="connsiteX108" fmla="*/ 291830 w 622276"/>
                  <a:gd name="connsiteY108" fmla="*/ 607168 h 1307437"/>
                  <a:gd name="connsiteX109" fmla="*/ 233464 w 622276"/>
                  <a:gd name="connsiteY109" fmla="*/ 651753 h 1307437"/>
                  <a:gd name="connsiteX110" fmla="*/ 177125 w 622276"/>
                  <a:gd name="connsiteY110" fmla="*/ 666750 h 1307437"/>
                  <a:gd name="connsiteX111" fmla="*/ 183204 w 622276"/>
                  <a:gd name="connsiteY111" fmla="*/ 618922 h 1307437"/>
                  <a:gd name="connsiteX112" fmla="*/ 200228 w 622276"/>
                  <a:gd name="connsiteY112" fmla="*/ 589334 h 1307437"/>
                  <a:gd name="connsiteX113" fmla="*/ 231843 w 622276"/>
                  <a:gd name="connsiteY113" fmla="*/ 563799 h 1307437"/>
                  <a:gd name="connsiteX114" fmla="*/ 318581 w 622276"/>
                  <a:gd name="connsiteY114" fmla="*/ 547181 h 1307437"/>
                  <a:gd name="connsiteX115" fmla="*/ 10538 w 622276"/>
                  <a:gd name="connsiteY115" fmla="*/ 506243 h 1307437"/>
                  <a:gd name="connsiteX116" fmla="*/ 56744 w 622276"/>
                  <a:gd name="connsiteY116" fmla="*/ 515565 h 1307437"/>
                  <a:gd name="connsiteX117" fmla="*/ 115516 w 622276"/>
                  <a:gd name="connsiteY117" fmla="*/ 562177 h 1307437"/>
                  <a:gd name="connsiteX118" fmla="*/ 142267 w 622276"/>
                  <a:gd name="connsiteY118" fmla="*/ 625812 h 1307437"/>
                  <a:gd name="connsiteX119" fmla="*/ 144293 w 622276"/>
                  <a:gd name="connsiteY119" fmla="*/ 668776 h 1307437"/>
                  <a:gd name="connsiteX120" fmla="*/ 94845 w 622276"/>
                  <a:gd name="connsiteY120" fmla="*/ 657832 h 1307437"/>
                  <a:gd name="connsiteX121" fmla="*/ 26751 w 622276"/>
                  <a:gd name="connsiteY121" fmla="*/ 584064 h 1307437"/>
                  <a:gd name="connsiteX122" fmla="*/ 14186 w 622276"/>
                  <a:gd name="connsiteY122" fmla="*/ 540290 h 1307437"/>
                  <a:gd name="connsiteX123" fmla="*/ 10538 w 622276"/>
                  <a:gd name="connsiteY123" fmla="*/ 506243 h 1307437"/>
                  <a:gd name="connsiteX124" fmla="*/ 304040 w 622276"/>
                  <a:gd name="connsiteY124" fmla="*/ 441190 h 1307437"/>
                  <a:gd name="connsiteX125" fmla="*/ 342495 w 622276"/>
                  <a:gd name="connsiteY125" fmla="*/ 448688 h 1307437"/>
                  <a:gd name="connsiteX126" fmla="*/ 303584 w 622276"/>
                  <a:gd name="connsiteY126" fmla="*/ 499353 h 1307437"/>
                  <a:gd name="connsiteX127" fmla="*/ 238733 w 622276"/>
                  <a:gd name="connsiteY127" fmla="*/ 528130 h 1307437"/>
                  <a:gd name="connsiteX128" fmla="*/ 182799 w 622276"/>
                  <a:gd name="connsiteY128" fmla="*/ 528941 h 1307437"/>
                  <a:gd name="connsiteX129" fmla="*/ 187258 w 622276"/>
                  <a:gd name="connsiteY129" fmla="*/ 509891 h 1307437"/>
                  <a:gd name="connsiteX130" fmla="*/ 199417 w 622276"/>
                  <a:gd name="connsiteY130" fmla="*/ 485572 h 1307437"/>
                  <a:gd name="connsiteX131" fmla="*/ 222115 w 622276"/>
                  <a:gd name="connsiteY131" fmla="*/ 461658 h 1307437"/>
                  <a:gd name="connsiteX132" fmla="*/ 257378 w 622276"/>
                  <a:gd name="connsiteY132" fmla="*/ 444635 h 1307437"/>
                  <a:gd name="connsiteX133" fmla="*/ 304040 w 622276"/>
                  <a:gd name="connsiteY133" fmla="*/ 441190 h 1307437"/>
                  <a:gd name="connsiteX134" fmla="*/ 305611 w 622276"/>
                  <a:gd name="connsiteY134" fmla="*/ 342089 h 1307437"/>
                  <a:gd name="connsiteX135" fmla="*/ 385053 w 622276"/>
                  <a:gd name="connsiteY135" fmla="*/ 363571 h 1307437"/>
                  <a:gd name="connsiteX136" fmla="*/ 337226 w 622276"/>
                  <a:gd name="connsiteY136" fmla="*/ 403292 h 1307437"/>
                  <a:gd name="connsiteX137" fmla="*/ 305611 w 622276"/>
                  <a:gd name="connsiteY137" fmla="*/ 413425 h 1307437"/>
                  <a:gd name="connsiteX138" fmla="*/ 269942 w 622276"/>
                  <a:gd name="connsiteY138" fmla="*/ 416262 h 1307437"/>
                  <a:gd name="connsiteX139" fmla="*/ 217251 w 622276"/>
                  <a:gd name="connsiteY139" fmla="*/ 405319 h 1307437"/>
                  <a:gd name="connsiteX140" fmla="*/ 225763 w 622276"/>
                  <a:gd name="connsiteY140" fmla="*/ 388295 h 1307437"/>
                  <a:gd name="connsiteX141" fmla="*/ 242381 w 622276"/>
                  <a:gd name="connsiteY141" fmla="*/ 368029 h 1307437"/>
                  <a:gd name="connsiteX142" fmla="*/ 268727 w 622276"/>
                  <a:gd name="connsiteY142" fmla="*/ 350601 h 1307437"/>
                  <a:gd name="connsiteX143" fmla="*/ 305611 w 622276"/>
                  <a:gd name="connsiteY143" fmla="*/ 342089 h 1307437"/>
                  <a:gd name="connsiteX144" fmla="*/ 63635 w 622276"/>
                  <a:gd name="connsiteY144" fmla="*/ 334388 h 1307437"/>
                  <a:gd name="connsiteX145" fmla="*/ 79848 w 622276"/>
                  <a:gd name="connsiteY145" fmla="*/ 339657 h 1307437"/>
                  <a:gd name="connsiteX146" fmla="*/ 148752 w 622276"/>
                  <a:gd name="connsiteY146" fmla="*/ 410993 h 1307437"/>
                  <a:gd name="connsiteX147" fmla="*/ 158885 w 622276"/>
                  <a:gd name="connsiteY147" fmla="*/ 476655 h 1307437"/>
                  <a:gd name="connsiteX148" fmla="*/ 155237 w 622276"/>
                  <a:gd name="connsiteY148" fmla="*/ 501380 h 1307437"/>
                  <a:gd name="connsiteX149" fmla="*/ 150779 w 622276"/>
                  <a:gd name="connsiteY149" fmla="*/ 517592 h 1307437"/>
                  <a:gd name="connsiteX150" fmla="*/ 107004 w 622276"/>
                  <a:gd name="connsiteY150" fmla="*/ 495300 h 1307437"/>
                  <a:gd name="connsiteX151" fmla="*/ 60798 w 622276"/>
                  <a:gd name="connsiteY151" fmla="*/ 410588 h 1307437"/>
                  <a:gd name="connsiteX152" fmla="*/ 63635 w 622276"/>
                  <a:gd name="connsiteY152" fmla="*/ 334388 h 1307437"/>
                  <a:gd name="connsiteX153" fmla="*/ 369651 w 622276"/>
                  <a:gd name="connsiteY153" fmla="*/ 258594 h 1307437"/>
                  <a:gd name="connsiteX154" fmla="*/ 440582 w 622276"/>
                  <a:gd name="connsiteY154" fmla="*/ 293856 h 1307437"/>
                  <a:gd name="connsiteX155" fmla="*/ 387485 w 622276"/>
                  <a:gd name="connsiteY155" fmla="*/ 322634 h 1307437"/>
                  <a:gd name="connsiteX156" fmla="*/ 321013 w 622276"/>
                  <a:gd name="connsiteY156" fmla="*/ 321418 h 1307437"/>
                  <a:gd name="connsiteX157" fmla="*/ 273590 w 622276"/>
                  <a:gd name="connsiteY157" fmla="*/ 300342 h 1307437"/>
                  <a:gd name="connsiteX158" fmla="*/ 284939 w 622276"/>
                  <a:gd name="connsiteY158" fmla="*/ 286155 h 1307437"/>
                  <a:gd name="connsiteX159" fmla="*/ 304800 w 622276"/>
                  <a:gd name="connsiteY159" fmla="*/ 270348 h 1307437"/>
                  <a:gd name="connsiteX160" fmla="*/ 369651 w 622276"/>
                  <a:gd name="connsiteY160" fmla="*/ 258594 h 1307437"/>
                  <a:gd name="connsiteX161" fmla="*/ 149157 w 622276"/>
                  <a:gd name="connsiteY161" fmla="*/ 190905 h 1307437"/>
                  <a:gd name="connsiteX162" fmla="*/ 183609 w 622276"/>
                  <a:gd name="connsiteY162" fmla="*/ 218467 h 1307437"/>
                  <a:gd name="connsiteX163" fmla="*/ 212387 w 622276"/>
                  <a:gd name="connsiteY163" fmla="*/ 281696 h 1307437"/>
                  <a:gd name="connsiteX164" fmla="*/ 207523 w 622276"/>
                  <a:gd name="connsiteY164" fmla="*/ 345737 h 1307437"/>
                  <a:gd name="connsiteX165" fmla="*/ 190905 w 622276"/>
                  <a:gd name="connsiteY165" fmla="*/ 382216 h 1307437"/>
                  <a:gd name="connsiteX166" fmla="*/ 154832 w 622276"/>
                  <a:gd name="connsiteY166" fmla="*/ 351411 h 1307437"/>
                  <a:gd name="connsiteX167" fmla="*/ 130107 w 622276"/>
                  <a:gd name="connsiteY167" fmla="*/ 261836 h 1307437"/>
                  <a:gd name="connsiteX168" fmla="*/ 137808 w 622276"/>
                  <a:gd name="connsiteY168" fmla="*/ 220493 h 1307437"/>
                  <a:gd name="connsiteX169" fmla="*/ 149157 w 622276"/>
                  <a:gd name="connsiteY169" fmla="*/ 190905 h 1307437"/>
                  <a:gd name="connsiteX170" fmla="*/ 416263 w 622276"/>
                  <a:gd name="connsiteY170" fmla="*/ 182799 h 1307437"/>
                  <a:gd name="connsiteX171" fmla="*/ 450715 w 622276"/>
                  <a:gd name="connsiteY171" fmla="*/ 189284 h 1307437"/>
                  <a:gd name="connsiteX172" fmla="*/ 510297 w 622276"/>
                  <a:gd name="connsiteY172" fmla="*/ 235896 h 1307437"/>
                  <a:gd name="connsiteX173" fmla="*/ 483141 w 622276"/>
                  <a:gd name="connsiteY173" fmla="*/ 248461 h 1307437"/>
                  <a:gd name="connsiteX174" fmla="*/ 468549 w 622276"/>
                  <a:gd name="connsiteY174" fmla="*/ 251703 h 1307437"/>
                  <a:gd name="connsiteX175" fmla="*/ 453957 w 622276"/>
                  <a:gd name="connsiteY175" fmla="*/ 253324 h 1307437"/>
                  <a:gd name="connsiteX176" fmla="*/ 438556 w 622276"/>
                  <a:gd name="connsiteY176" fmla="*/ 252514 h 1307437"/>
                  <a:gd name="connsiteX177" fmla="*/ 423153 w 622276"/>
                  <a:gd name="connsiteY177" fmla="*/ 250082 h 1307437"/>
                  <a:gd name="connsiteX178" fmla="*/ 391538 w 622276"/>
                  <a:gd name="connsiteY178" fmla="*/ 238733 h 1307437"/>
                  <a:gd name="connsiteX179" fmla="*/ 351412 w 622276"/>
                  <a:gd name="connsiteY179" fmla="*/ 209550 h 1307437"/>
                  <a:gd name="connsiteX180" fmla="*/ 387080 w 622276"/>
                  <a:gd name="connsiteY180" fmla="*/ 187663 h 1307437"/>
                  <a:gd name="connsiteX181" fmla="*/ 416263 w 622276"/>
                  <a:gd name="connsiteY181" fmla="*/ 182799 h 1307437"/>
                  <a:gd name="connsiteX182" fmla="*/ 256162 w 622276"/>
                  <a:gd name="connsiteY182" fmla="*/ 79442 h 1307437"/>
                  <a:gd name="connsiteX183" fmla="*/ 282913 w 622276"/>
                  <a:gd name="connsiteY183" fmla="*/ 112273 h 1307437"/>
                  <a:gd name="connsiteX184" fmla="*/ 297099 w 622276"/>
                  <a:gd name="connsiteY184" fmla="*/ 177529 h 1307437"/>
                  <a:gd name="connsiteX185" fmla="*/ 291019 w 622276"/>
                  <a:gd name="connsiteY185" fmla="*/ 210360 h 1307437"/>
                  <a:gd name="connsiteX186" fmla="*/ 279670 w 622276"/>
                  <a:gd name="connsiteY186" fmla="*/ 236301 h 1307437"/>
                  <a:gd name="connsiteX187" fmla="*/ 255351 w 622276"/>
                  <a:gd name="connsiteY187" fmla="*/ 267510 h 1307437"/>
                  <a:gd name="connsiteX188" fmla="*/ 228195 w 622276"/>
                  <a:gd name="connsiteY188" fmla="*/ 231031 h 1307437"/>
                  <a:gd name="connsiteX189" fmla="*/ 223736 w 622276"/>
                  <a:gd name="connsiteY189" fmla="*/ 141861 h 1307437"/>
                  <a:gd name="connsiteX190" fmla="*/ 256162 w 622276"/>
                  <a:gd name="connsiteY190" fmla="*/ 79442 h 1307437"/>
                  <a:gd name="connsiteX191" fmla="*/ 371677 w 622276"/>
                  <a:gd name="connsiteY191" fmla="*/ 0 h 1307437"/>
                  <a:gd name="connsiteX192" fmla="*/ 380189 w 622276"/>
                  <a:gd name="connsiteY192" fmla="*/ 12160 h 1307437"/>
                  <a:gd name="connsiteX193" fmla="*/ 391943 w 622276"/>
                  <a:gd name="connsiteY193" fmla="*/ 100114 h 1307437"/>
                  <a:gd name="connsiteX194" fmla="*/ 379784 w 622276"/>
                  <a:gd name="connsiteY194" fmla="*/ 130107 h 1307437"/>
                  <a:gd name="connsiteX195" fmla="*/ 363976 w 622276"/>
                  <a:gd name="connsiteY195" fmla="*/ 152400 h 1307437"/>
                  <a:gd name="connsiteX196" fmla="*/ 336009 w 622276"/>
                  <a:gd name="connsiteY196" fmla="*/ 176719 h 1307437"/>
                  <a:gd name="connsiteX197" fmla="*/ 317364 w 622276"/>
                  <a:gd name="connsiteY197" fmla="*/ 137403 h 1307437"/>
                  <a:gd name="connsiteX198" fmla="*/ 329929 w 622276"/>
                  <a:gd name="connsiteY198" fmla="*/ 52691 h 1307437"/>
                  <a:gd name="connsiteX199" fmla="*/ 371677 w 622276"/>
                  <a:gd name="connsiteY199" fmla="*/ 0 h 130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622276" h="1307437">
                    <a:moveTo>
                      <a:pt x="533399" y="1191637"/>
                    </a:moveTo>
                    <a:cubicBezTo>
                      <a:pt x="547180" y="1190422"/>
                      <a:pt x="559340" y="1191232"/>
                      <a:pt x="570689" y="1192854"/>
                    </a:cubicBezTo>
                    <a:cubicBezTo>
                      <a:pt x="592981" y="1195285"/>
                      <a:pt x="610410" y="1200960"/>
                      <a:pt x="618516" y="1204608"/>
                    </a:cubicBezTo>
                    <a:cubicBezTo>
                      <a:pt x="612031" y="1224063"/>
                      <a:pt x="602303" y="1241897"/>
                      <a:pt x="589333" y="1257299"/>
                    </a:cubicBezTo>
                    <a:cubicBezTo>
                      <a:pt x="561366" y="1289725"/>
                      <a:pt x="520429" y="1304316"/>
                      <a:pt x="481519" y="1306748"/>
                    </a:cubicBezTo>
                    <a:cubicBezTo>
                      <a:pt x="442608" y="1309991"/>
                      <a:pt x="406940" y="1301074"/>
                      <a:pt x="387890" y="1294994"/>
                    </a:cubicBezTo>
                    <a:cubicBezTo>
                      <a:pt x="389106" y="1290535"/>
                      <a:pt x="391943" y="1283645"/>
                      <a:pt x="396402" y="1275133"/>
                    </a:cubicBezTo>
                    <a:cubicBezTo>
                      <a:pt x="402887" y="1262568"/>
                      <a:pt x="413425" y="1247572"/>
                      <a:pt x="428827" y="1233791"/>
                    </a:cubicBezTo>
                    <a:cubicBezTo>
                      <a:pt x="444229" y="1220010"/>
                      <a:pt x="464090" y="1207850"/>
                      <a:pt x="489625" y="1199744"/>
                    </a:cubicBezTo>
                    <a:cubicBezTo>
                      <a:pt x="505027" y="1195285"/>
                      <a:pt x="520024" y="1192043"/>
                      <a:pt x="533399" y="1191637"/>
                    </a:cubicBezTo>
                    <a:close/>
                    <a:moveTo>
                      <a:pt x="347358" y="1113006"/>
                    </a:moveTo>
                    <a:cubicBezTo>
                      <a:pt x="363165" y="1112195"/>
                      <a:pt x="377351" y="1113817"/>
                      <a:pt x="390322" y="1116248"/>
                    </a:cubicBezTo>
                    <a:cubicBezTo>
                      <a:pt x="396807" y="1117464"/>
                      <a:pt x="402887" y="1119086"/>
                      <a:pt x="408561" y="1121112"/>
                    </a:cubicBezTo>
                    <a:cubicBezTo>
                      <a:pt x="414236" y="1122733"/>
                      <a:pt x="419910" y="1124760"/>
                      <a:pt x="424774" y="1126787"/>
                    </a:cubicBezTo>
                    <a:cubicBezTo>
                      <a:pt x="434907" y="1131245"/>
                      <a:pt x="443824" y="1135704"/>
                      <a:pt x="450715" y="1140162"/>
                    </a:cubicBezTo>
                    <a:cubicBezTo>
                      <a:pt x="458010" y="1144621"/>
                      <a:pt x="463279" y="1148269"/>
                      <a:pt x="466927" y="1150701"/>
                    </a:cubicBezTo>
                    <a:cubicBezTo>
                      <a:pt x="455983" y="1167319"/>
                      <a:pt x="442202" y="1181505"/>
                      <a:pt x="425990" y="1192448"/>
                    </a:cubicBezTo>
                    <a:cubicBezTo>
                      <a:pt x="391538" y="1215552"/>
                      <a:pt x="349385" y="1218794"/>
                      <a:pt x="312500" y="1211498"/>
                    </a:cubicBezTo>
                    <a:cubicBezTo>
                      <a:pt x="275616" y="1204203"/>
                      <a:pt x="244002" y="1187584"/>
                      <a:pt x="227789" y="1176641"/>
                    </a:cubicBezTo>
                    <a:cubicBezTo>
                      <a:pt x="230221" y="1172993"/>
                      <a:pt x="234679" y="1166913"/>
                      <a:pt x="240759" y="1160428"/>
                    </a:cubicBezTo>
                    <a:cubicBezTo>
                      <a:pt x="258998" y="1140162"/>
                      <a:pt x="295477" y="1115032"/>
                      <a:pt x="347358" y="1113006"/>
                    </a:cubicBezTo>
                    <a:close/>
                    <a:moveTo>
                      <a:pt x="239543" y="1001137"/>
                    </a:moveTo>
                    <a:cubicBezTo>
                      <a:pt x="269537" y="1007217"/>
                      <a:pt x="291829" y="1020187"/>
                      <a:pt x="309258" y="1032753"/>
                    </a:cubicBezTo>
                    <a:cubicBezTo>
                      <a:pt x="317770" y="1039238"/>
                      <a:pt x="324660" y="1045723"/>
                      <a:pt x="330740" y="1051397"/>
                    </a:cubicBezTo>
                    <a:cubicBezTo>
                      <a:pt x="335604" y="1057072"/>
                      <a:pt x="339657" y="1062341"/>
                      <a:pt x="342494" y="1065583"/>
                    </a:cubicBezTo>
                    <a:cubicBezTo>
                      <a:pt x="327903" y="1078554"/>
                      <a:pt x="312095" y="1088281"/>
                      <a:pt x="294261" y="1094361"/>
                    </a:cubicBezTo>
                    <a:cubicBezTo>
                      <a:pt x="284939" y="1097604"/>
                      <a:pt x="275211" y="1099630"/>
                      <a:pt x="265483" y="1100846"/>
                    </a:cubicBezTo>
                    <a:cubicBezTo>
                      <a:pt x="255756" y="1101657"/>
                      <a:pt x="246434" y="1101657"/>
                      <a:pt x="237111" y="1100441"/>
                    </a:cubicBezTo>
                    <a:cubicBezTo>
                      <a:pt x="218061" y="1098414"/>
                      <a:pt x="200227" y="1092740"/>
                      <a:pt x="183609" y="1085039"/>
                    </a:cubicBezTo>
                    <a:cubicBezTo>
                      <a:pt x="167396" y="1077338"/>
                      <a:pt x="152399" y="1067610"/>
                      <a:pt x="140240" y="1058288"/>
                    </a:cubicBezTo>
                    <a:cubicBezTo>
                      <a:pt x="128486" y="1048560"/>
                      <a:pt x="118758" y="1039643"/>
                      <a:pt x="112273" y="1032753"/>
                    </a:cubicBezTo>
                    <a:cubicBezTo>
                      <a:pt x="115515" y="1029915"/>
                      <a:pt x="120785" y="1025051"/>
                      <a:pt x="128080" y="1020593"/>
                    </a:cubicBezTo>
                    <a:cubicBezTo>
                      <a:pt x="150373" y="1005596"/>
                      <a:pt x="190499" y="990599"/>
                      <a:pt x="239543" y="1001137"/>
                    </a:cubicBezTo>
                    <a:close/>
                    <a:moveTo>
                      <a:pt x="540696" y="972360"/>
                    </a:moveTo>
                    <a:cubicBezTo>
                      <a:pt x="562988" y="984114"/>
                      <a:pt x="580012" y="1001138"/>
                      <a:pt x="593793" y="1023025"/>
                    </a:cubicBezTo>
                    <a:cubicBezTo>
                      <a:pt x="607574" y="1044912"/>
                      <a:pt x="617301" y="1072068"/>
                      <a:pt x="620949" y="1103684"/>
                    </a:cubicBezTo>
                    <a:cubicBezTo>
                      <a:pt x="623381" y="1124760"/>
                      <a:pt x="622570" y="1147863"/>
                      <a:pt x="617707" y="1171777"/>
                    </a:cubicBezTo>
                    <a:cubicBezTo>
                      <a:pt x="606357" y="1169750"/>
                      <a:pt x="586091" y="1163671"/>
                      <a:pt x="566636" y="1148269"/>
                    </a:cubicBezTo>
                    <a:cubicBezTo>
                      <a:pt x="547181" y="1133677"/>
                      <a:pt x="529347" y="1108953"/>
                      <a:pt x="524078" y="1074095"/>
                    </a:cubicBezTo>
                    <a:cubicBezTo>
                      <a:pt x="517998" y="1033969"/>
                      <a:pt x="529753" y="997490"/>
                      <a:pt x="540696" y="972360"/>
                    </a:cubicBezTo>
                    <a:close/>
                    <a:moveTo>
                      <a:pt x="451525" y="910346"/>
                    </a:moveTo>
                    <a:cubicBezTo>
                      <a:pt x="469359" y="927369"/>
                      <a:pt x="481519" y="947230"/>
                      <a:pt x="488409" y="971549"/>
                    </a:cubicBezTo>
                    <a:cubicBezTo>
                      <a:pt x="492057" y="983709"/>
                      <a:pt x="494083" y="996679"/>
                      <a:pt x="494894" y="1010460"/>
                    </a:cubicBezTo>
                    <a:cubicBezTo>
                      <a:pt x="495705" y="1024241"/>
                      <a:pt x="494894" y="1038832"/>
                      <a:pt x="492867" y="1053829"/>
                    </a:cubicBezTo>
                    <a:cubicBezTo>
                      <a:pt x="489625" y="1074500"/>
                      <a:pt x="482734" y="1095577"/>
                      <a:pt x="471791" y="1116653"/>
                    </a:cubicBezTo>
                    <a:cubicBezTo>
                      <a:pt x="466927" y="1114221"/>
                      <a:pt x="460037" y="1110168"/>
                      <a:pt x="452335" y="1104494"/>
                    </a:cubicBezTo>
                    <a:cubicBezTo>
                      <a:pt x="445040" y="1098414"/>
                      <a:pt x="437339" y="1091118"/>
                      <a:pt x="430043" y="1081391"/>
                    </a:cubicBezTo>
                    <a:cubicBezTo>
                      <a:pt x="416262" y="1061935"/>
                      <a:pt x="405318" y="1034779"/>
                      <a:pt x="409777" y="1000732"/>
                    </a:cubicBezTo>
                    <a:cubicBezTo>
                      <a:pt x="414236" y="962227"/>
                      <a:pt x="434907" y="931017"/>
                      <a:pt x="451525" y="910346"/>
                    </a:cubicBezTo>
                    <a:close/>
                    <a:moveTo>
                      <a:pt x="82280" y="852791"/>
                    </a:moveTo>
                    <a:cubicBezTo>
                      <a:pt x="105383" y="850359"/>
                      <a:pt x="132540" y="853196"/>
                      <a:pt x="161722" y="866977"/>
                    </a:cubicBezTo>
                    <a:cubicBezTo>
                      <a:pt x="175098" y="873462"/>
                      <a:pt x="186041" y="880758"/>
                      <a:pt x="195769" y="888864"/>
                    </a:cubicBezTo>
                    <a:cubicBezTo>
                      <a:pt x="200633" y="892917"/>
                      <a:pt x="204686" y="896970"/>
                      <a:pt x="208739" y="901024"/>
                    </a:cubicBezTo>
                    <a:cubicBezTo>
                      <a:pt x="212792" y="905077"/>
                      <a:pt x="216440" y="909130"/>
                      <a:pt x="219683" y="913183"/>
                    </a:cubicBezTo>
                    <a:cubicBezTo>
                      <a:pt x="222925" y="917236"/>
                      <a:pt x="225763" y="921290"/>
                      <a:pt x="228195" y="924937"/>
                    </a:cubicBezTo>
                    <a:cubicBezTo>
                      <a:pt x="231032" y="928585"/>
                      <a:pt x="233058" y="932233"/>
                      <a:pt x="235085" y="935476"/>
                    </a:cubicBezTo>
                    <a:cubicBezTo>
                      <a:pt x="239138" y="941961"/>
                      <a:pt x="241570" y="947635"/>
                      <a:pt x="243191" y="951689"/>
                    </a:cubicBezTo>
                    <a:cubicBezTo>
                      <a:pt x="226573" y="960200"/>
                      <a:pt x="209144" y="965469"/>
                      <a:pt x="190905" y="967091"/>
                    </a:cubicBezTo>
                    <a:cubicBezTo>
                      <a:pt x="171450" y="968712"/>
                      <a:pt x="152805" y="965875"/>
                      <a:pt x="135782" y="959389"/>
                    </a:cubicBezTo>
                    <a:cubicBezTo>
                      <a:pt x="118353" y="953310"/>
                      <a:pt x="102951" y="943582"/>
                      <a:pt x="89170" y="932638"/>
                    </a:cubicBezTo>
                    <a:cubicBezTo>
                      <a:pt x="75389" y="921695"/>
                      <a:pt x="64446" y="909130"/>
                      <a:pt x="54718" y="897781"/>
                    </a:cubicBezTo>
                    <a:cubicBezTo>
                      <a:pt x="45801" y="886027"/>
                      <a:pt x="38910" y="875083"/>
                      <a:pt x="34452" y="867382"/>
                    </a:cubicBezTo>
                    <a:cubicBezTo>
                      <a:pt x="42153" y="862924"/>
                      <a:pt x="59582" y="855222"/>
                      <a:pt x="82280" y="852791"/>
                    </a:cubicBezTo>
                    <a:close/>
                    <a:moveTo>
                      <a:pt x="387890" y="836983"/>
                    </a:moveTo>
                    <a:cubicBezTo>
                      <a:pt x="400860" y="857654"/>
                      <a:pt x="407750" y="879542"/>
                      <a:pt x="408966" y="904266"/>
                    </a:cubicBezTo>
                    <a:cubicBezTo>
                      <a:pt x="409372" y="910346"/>
                      <a:pt x="408966" y="916831"/>
                      <a:pt x="408561" y="923316"/>
                    </a:cubicBezTo>
                    <a:cubicBezTo>
                      <a:pt x="408156" y="929801"/>
                      <a:pt x="407345" y="936286"/>
                      <a:pt x="406129" y="942771"/>
                    </a:cubicBezTo>
                    <a:cubicBezTo>
                      <a:pt x="403697" y="956147"/>
                      <a:pt x="399644" y="969522"/>
                      <a:pt x="393970" y="983303"/>
                    </a:cubicBezTo>
                    <a:cubicBezTo>
                      <a:pt x="385863" y="1001948"/>
                      <a:pt x="374514" y="1020187"/>
                      <a:pt x="359518" y="1037616"/>
                    </a:cubicBezTo>
                    <a:cubicBezTo>
                      <a:pt x="355465" y="1033968"/>
                      <a:pt x="349790" y="1028699"/>
                      <a:pt x="344115" y="1021403"/>
                    </a:cubicBezTo>
                    <a:cubicBezTo>
                      <a:pt x="338441" y="1014108"/>
                      <a:pt x="333172" y="1005190"/>
                      <a:pt x="328713" y="994652"/>
                    </a:cubicBezTo>
                    <a:cubicBezTo>
                      <a:pt x="320201" y="973170"/>
                      <a:pt x="316553" y="945203"/>
                      <a:pt x="328308" y="913588"/>
                    </a:cubicBezTo>
                    <a:cubicBezTo>
                      <a:pt x="341278" y="877920"/>
                      <a:pt x="368029" y="852791"/>
                      <a:pt x="387890" y="836983"/>
                    </a:cubicBezTo>
                    <a:close/>
                    <a:moveTo>
                      <a:pt x="340062" y="743760"/>
                    </a:moveTo>
                    <a:cubicBezTo>
                      <a:pt x="347358" y="766053"/>
                      <a:pt x="348574" y="788751"/>
                      <a:pt x="343710" y="812259"/>
                    </a:cubicBezTo>
                    <a:cubicBezTo>
                      <a:pt x="342494" y="817934"/>
                      <a:pt x="340873" y="824013"/>
                      <a:pt x="338846" y="830093"/>
                    </a:cubicBezTo>
                    <a:cubicBezTo>
                      <a:pt x="336820" y="836173"/>
                      <a:pt x="334793" y="841847"/>
                      <a:pt x="331956" y="847927"/>
                    </a:cubicBezTo>
                    <a:cubicBezTo>
                      <a:pt x="326281" y="859681"/>
                      <a:pt x="318986" y="871841"/>
                      <a:pt x="310474" y="883190"/>
                    </a:cubicBezTo>
                    <a:cubicBezTo>
                      <a:pt x="298720" y="898592"/>
                      <a:pt x="283318" y="913184"/>
                      <a:pt x="264673" y="925343"/>
                    </a:cubicBezTo>
                    <a:cubicBezTo>
                      <a:pt x="261835" y="920885"/>
                      <a:pt x="257782" y="914400"/>
                      <a:pt x="254135" y="906293"/>
                    </a:cubicBezTo>
                    <a:cubicBezTo>
                      <a:pt x="250892" y="898187"/>
                      <a:pt x="247649" y="888459"/>
                      <a:pt x="246028" y="877110"/>
                    </a:cubicBezTo>
                    <a:cubicBezTo>
                      <a:pt x="243191" y="854818"/>
                      <a:pt x="246434" y="827661"/>
                      <a:pt x="265078" y="800910"/>
                    </a:cubicBezTo>
                    <a:cubicBezTo>
                      <a:pt x="286560" y="770916"/>
                      <a:pt x="317770" y="753488"/>
                      <a:pt x="340062" y="743760"/>
                    </a:cubicBezTo>
                    <a:close/>
                    <a:moveTo>
                      <a:pt x="18239" y="684178"/>
                    </a:moveTo>
                    <a:cubicBezTo>
                      <a:pt x="30804" y="682962"/>
                      <a:pt x="47017" y="683367"/>
                      <a:pt x="64851" y="688231"/>
                    </a:cubicBezTo>
                    <a:cubicBezTo>
                      <a:pt x="82685" y="693095"/>
                      <a:pt x="100925" y="702012"/>
                      <a:pt x="119164" y="717009"/>
                    </a:cubicBezTo>
                    <a:cubicBezTo>
                      <a:pt x="130107" y="726331"/>
                      <a:pt x="138619" y="736059"/>
                      <a:pt x="145915" y="745381"/>
                    </a:cubicBezTo>
                    <a:cubicBezTo>
                      <a:pt x="149563" y="750245"/>
                      <a:pt x="152400" y="755109"/>
                      <a:pt x="155237" y="759973"/>
                    </a:cubicBezTo>
                    <a:cubicBezTo>
                      <a:pt x="158074" y="764837"/>
                      <a:pt x="160506" y="769295"/>
                      <a:pt x="162533" y="773754"/>
                    </a:cubicBezTo>
                    <a:cubicBezTo>
                      <a:pt x="166586" y="783076"/>
                      <a:pt x="169424" y="791588"/>
                      <a:pt x="171855" y="798883"/>
                    </a:cubicBezTo>
                    <a:cubicBezTo>
                      <a:pt x="173882" y="806179"/>
                      <a:pt x="175098" y="812259"/>
                      <a:pt x="175503" y="816312"/>
                    </a:cubicBezTo>
                    <a:cubicBezTo>
                      <a:pt x="157669" y="820365"/>
                      <a:pt x="140240" y="821176"/>
                      <a:pt x="122812" y="818339"/>
                    </a:cubicBezTo>
                    <a:cubicBezTo>
                      <a:pt x="104167" y="815096"/>
                      <a:pt x="87549" y="807800"/>
                      <a:pt x="72957" y="797668"/>
                    </a:cubicBezTo>
                    <a:cubicBezTo>
                      <a:pt x="57961" y="787535"/>
                      <a:pt x="45801" y="774969"/>
                      <a:pt x="35668" y="761594"/>
                    </a:cubicBezTo>
                    <a:cubicBezTo>
                      <a:pt x="25130" y="748219"/>
                      <a:pt x="17834" y="733627"/>
                      <a:pt x="11754" y="720657"/>
                    </a:cubicBezTo>
                    <a:cubicBezTo>
                      <a:pt x="6080" y="707687"/>
                      <a:pt x="2432" y="695932"/>
                      <a:pt x="0" y="687421"/>
                    </a:cubicBezTo>
                    <a:cubicBezTo>
                      <a:pt x="4053" y="686205"/>
                      <a:pt x="10538" y="684989"/>
                      <a:pt x="18239" y="684178"/>
                    </a:cubicBezTo>
                    <a:close/>
                    <a:moveTo>
                      <a:pt x="317770" y="647294"/>
                    </a:moveTo>
                    <a:cubicBezTo>
                      <a:pt x="319797" y="670397"/>
                      <a:pt x="315339" y="692285"/>
                      <a:pt x="305611" y="713361"/>
                    </a:cubicBezTo>
                    <a:cubicBezTo>
                      <a:pt x="300341" y="723899"/>
                      <a:pt x="294262" y="734032"/>
                      <a:pt x="286155" y="744165"/>
                    </a:cubicBezTo>
                    <a:cubicBezTo>
                      <a:pt x="278049" y="754298"/>
                      <a:pt x="268727" y="763621"/>
                      <a:pt x="257783" y="772132"/>
                    </a:cubicBezTo>
                    <a:cubicBezTo>
                      <a:pt x="243192" y="783887"/>
                      <a:pt x="225357" y="794020"/>
                      <a:pt x="205091" y="801315"/>
                    </a:cubicBezTo>
                    <a:cubicBezTo>
                      <a:pt x="203471" y="796451"/>
                      <a:pt x="201444" y="789561"/>
                      <a:pt x="199823" y="781049"/>
                    </a:cubicBezTo>
                    <a:cubicBezTo>
                      <a:pt x="198606" y="772538"/>
                      <a:pt x="198201" y="762405"/>
                      <a:pt x="199012" y="751866"/>
                    </a:cubicBezTo>
                    <a:cubicBezTo>
                      <a:pt x="200228" y="740923"/>
                      <a:pt x="203471" y="729574"/>
                      <a:pt x="208739" y="718225"/>
                    </a:cubicBezTo>
                    <a:cubicBezTo>
                      <a:pt x="214819" y="706471"/>
                      <a:pt x="222520" y="695122"/>
                      <a:pt x="234275" y="684989"/>
                    </a:cubicBezTo>
                    <a:cubicBezTo>
                      <a:pt x="261431" y="661075"/>
                      <a:pt x="293856" y="651753"/>
                      <a:pt x="317770" y="647294"/>
                    </a:cubicBezTo>
                    <a:close/>
                    <a:moveTo>
                      <a:pt x="318581" y="547181"/>
                    </a:moveTo>
                    <a:cubicBezTo>
                      <a:pt x="315338" y="569879"/>
                      <a:pt x="306016" y="589334"/>
                      <a:pt x="291830" y="607168"/>
                    </a:cubicBezTo>
                    <a:cubicBezTo>
                      <a:pt x="277644" y="624597"/>
                      <a:pt x="257783" y="640404"/>
                      <a:pt x="233464" y="651753"/>
                    </a:cubicBezTo>
                    <a:cubicBezTo>
                      <a:pt x="216846" y="659454"/>
                      <a:pt x="198201" y="664723"/>
                      <a:pt x="177125" y="666750"/>
                    </a:cubicBezTo>
                    <a:cubicBezTo>
                      <a:pt x="176314" y="656617"/>
                      <a:pt x="175908" y="638783"/>
                      <a:pt x="183204" y="618922"/>
                    </a:cubicBezTo>
                    <a:cubicBezTo>
                      <a:pt x="186852" y="609195"/>
                      <a:pt x="192526" y="599062"/>
                      <a:pt x="200228" y="589334"/>
                    </a:cubicBezTo>
                    <a:cubicBezTo>
                      <a:pt x="208334" y="580012"/>
                      <a:pt x="218467" y="571095"/>
                      <a:pt x="231843" y="563799"/>
                    </a:cubicBezTo>
                    <a:cubicBezTo>
                      <a:pt x="262242" y="547586"/>
                      <a:pt x="294667" y="545965"/>
                      <a:pt x="318581" y="547181"/>
                    </a:cubicBezTo>
                    <a:close/>
                    <a:moveTo>
                      <a:pt x="10538" y="506243"/>
                    </a:moveTo>
                    <a:cubicBezTo>
                      <a:pt x="19050" y="506243"/>
                      <a:pt x="36884" y="507459"/>
                      <a:pt x="56744" y="515565"/>
                    </a:cubicBezTo>
                    <a:cubicBezTo>
                      <a:pt x="76605" y="523672"/>
                      <a:pt x="98087" y="537858"/>
                      <a:pt x="115516" y="562177"/>
                    </a:cubicBezTo>
                    <a:cubicBezTo>
                      <a:pt x="131729" y="584470"/>
                      <a:pt x="139024" y="606762"/>
                      <a:pt x="142267" y="625812"/>
                    </a:cubicBezTo>
                    <a:cubicBezTo>
                      <a:pt x="145104" y="644862"/>
                      <a:pt x="145104" y="660670"/>
                      <a:pt x="144293" y="668776"/>
                    </a:cubicBezTo>
                    <a:cubicBezTo>
                      <a:pt x="126865" y="668371"/>
                      <a:pt x="110247" y="664723"/>
                      <a:pt x="94845" y="657832"/>
                    </a:cubicBezTo>
                    <a:cubicBezTo>
                      <a:pt x="61203" y="643241"/>
                      <a:pt x="39721" y="614058"/>
                      <a:pt x="26751" y="584064"/>
                    </a:cubicBezTo>
                    <a:cubicBezTo>
                      <a:pt x="20266" y="569067"/>
                      <a:pt x="16618" y="554071"/>
                      <a:pt x="14186" y="540290"/>
                    </a:cubicBezTo>
                    <a:cubicBezTo>
                      <a:pt x="12159" y="526914"/>
                      <a:pt x="10944" y="514755"/>
                      <a:pt x="10538" y="506243"/>
                    </a:cubicBezTo>
                    <a:close/>
                    <a:moveTo>
                      <a:pt x="304040" y="441190"/>
                    </a:moveTo>
                    <a:cubicBezTo>
                      <a:pt x="318480" y="442406"/>
                      <a:pt x="331552" y="445446"/>
                      <a:pt x="342495" y="448688"/>
                    </a:cubicBezTo>
                    <a:cubicBezTo>
                      <a:pt x="334388" y="469359"/>
                      <a:pt x="321013" y="485977"/>
                      <a:pt x="303584" y="499353"/>
                    </a:cubicBezTo>
                    <a:cubicBezTo>
                      <a:pt x="286155" y="512728"/>
                      <a:pt x="263863" y="522861"/>
                      <a:pt x="238733" y="528130"/>
                    </a:cubicBezTo>
                    <a:cubicBezTo>
                      <a:pt x="221304" y="531373"/>
                      <a:pt x="202660" y="532184"/>
                      <a:pt x="182799" y="528941"/>
                    </a:cubicBezTo>
                    <a:cubicBezTo>
                      <a:pt x="183610" y="524077"/>
                      <a:pt x="184826" y="517592"/>
                      <a:pt x="187258" y="509891"/>
                    </a:cubicBezTo>
                    <a:cubicBezTo>
                      <a:pt x="189690" y="502190"/>
                      <a:pt x="194148" y="494083"/>
                      <a:pt x="199417" y="485572"/>
                    </a:cubicBezTo>
                    <a:cubicBezTo>
                      <a:pt x="205092" y="477060"/>
                      <a:pt x="212793" y="468954"/>
                      <a:pt x="222115" y="461658"/>
                    </a:cubicBezTo>
                    <a:cubicBezTo>
                      <a:pt x="231843" y="454767"/>
                      <a:pt x="243597" y="448688"/>
                      <a:pt x="257378" y="444635"/>
                    </a:cubicBezTo>
                    <a:cubicBezTo>
                      <a:pt x="273793" y="440582"/>
                      <a:pt x="289601" y="439974"/>
                      <a:pt x="304040" y="441190"/>
                    </a:cubicBezTo>
                    <a:close/>
                    <a:moveTo>
                      <a:pt x="305611" y="342089"/>
                    </a:moveTo>
                    <a:cubicBezTo>
                      <a:pt x="338036" y="340873"/>
                      <a:pt x="366409" y="353438"/>
                      <a:pt x="385053" y="363571"/>
                    </a:cubicBezTo>
                    <a:cubicBezTo>
                      <a:pt x="372488" y="380999"/>
                      <a:pt x="357086" y="394780"/>
                      <a:pt x="337226" y="403292"/>
                    </a:cubicBezTo>
                    <a:cubicBezTo>
                      <a:pt x="327903" y="407751"/>
                      <a:pt x="317365" y="411398"/>
                      <a:pt x="305611" y="413425"/>
                    </a:cubicBezTo>
                    <a:cubicBezTo>
                      <a:pt x="294667" y="415857"/>
                      <a:pt x="282508" y="416668"/>
                      <a:pt x="269942" y="416262"/>
                    </a:cubicBezTo>
                    <a:cubicBezTo>
                      <a:pt x="252919" y="415452"/>
                      <a:pt x="235085" y="412209"/>
                      <a:pt x="217251" y="405319"/>
                    </a:cubicBezTo>
                    <a:cubicBezTo>
                      <a:pt x="218872" y="400860"/>
                      <a:pt x="221710" y="394780"/>
                      <a:pt x="225763" y="388295"/>
                    </a:cubicBezTo>
                    <a:cubicBezTo>
                      <a:pt x="229816" y="381810"/>
                      <a:pt x="235085" y="374514"/>
                      <a:pt x="242381" y="368029"/>
                    </a:cubicBezTo>
                    <a:cubicBezTo>
                      <a:pt x="249271" y="361139"/>
                      <a:pt x="258189" y="355059"/>
                      <a:pt x="268727" y="350601"/>
                    </a:cubicBezTo>
                    <a:cubicBezTo>
                      <a:pt x="279265" y="345737"/>
                      <a:pt x="291425" y="342900"/>
                      <a:pt x="305611" y="342089"/>
                    </a:cubicBezTo>
                    <a:close/>
                    <a:moveTo>
                      <a:pt x="63635" y="334388"/>
                    </a:moveTo>
                    <a:cubicBezTo>
                      <a:pt x="67283" y="335199"/>
                      <a:pt x="72957" y="337225"/>
                      <a:pt x="79848" y="339657"/>
                    </a:cubicBezTo>
                    <a:cubicBezTo>
                      <a:pt x="101330" y="348574"/>
                      <a:pt x="132945" y="370462"/>
                      <a:pt x="148752" y="410993"/>
                    </a:cubicBezTo>
                    <a:cubicBezTo>
                      <a:pt x="158885" y="435718"/>
                      <a:pt x="160506" y="458010"/>
                      <a:pt x="158885" y="476655"/>
                    </a:cubicBezTo>
                    <a:cubicBezTo>
                      <a:pt x="158480" y="485977"/>
                      <a:pt x="156859" y="494489"/>
                      <a:pt x="155237" y="501380"/>
                    </a:cubicBezTo>
                    <a:cubicBezTo>
                      <a:pt x="153616" y="508270"/>
                      <a:pt x="151995" y="513945"/>
                      <a:pt x="150779" y="517592"/>
                    </a:cubicBezTo>
                    <a:cubicBezTo>
                      <a:pt x="134566" y="512728"/>
                      <a:pt x="119974" y="505433"/>
                      <a:pt x="107004" y="495300"/>
                    </a:cubicBezTo>
                    <a:cubicBezTo>
                      <a:pt x="79442" y="473413"/>
                      <a:pt x="65662" y="441392"/>
                      <a:pt x="60798" y="410588"/>
                    </a:cubicBezTo>
                    <a:cubicBezTo>
                      <a:pt x="55934" y="379784"/>
                      <a:pt x="59987" y="350601"/>
                      <a:pt x="63635" y="334388"/>
                    </a:cubicBezTo>
                    <a:close/>
                    <a:moveTo>
                      <a:pt x="369651" y="258594"/>
                    </a:moveTo>
                    <a:cubicBezTo>
                      <a:pt x="400455" y="263457"/>
                      <a:pt x="424774" y="280481"/>
                      <a:pt x="440582" y="293856"/>
                    </a:cubicBezTo>
                    <a:cubicBezTo>
                      <a:pt x="425585" y="308448"/>
                      <a:pt x="407751" y="317770"/>
                      <a:pt x="387485" y="322634"/>
                    </a:cubicBezTo>
                    <a:cubicBezTo>
                      <a:pt x="367624" y="327498"/>
                      <a:pt x="344521" y="327498"/>
                      <a:pt x="321013" y="321418"/>
                    </a:cubicBezTo>
                    <a:cubicBezTo>
                      <a:pt x="305205" y="317365"/>
                      <a:pt x="289398" y="310474"/>
                      <a:pt x="273590" y="300342"/>
                    </a:cubicBezTo>
                    <a:cubicBezTo>
                      <a:pt x="276022" y="296288"/>
                      <a:pt x="280075" y="291424"/>
                      <a:pt x="284939" y="286155"/>
                    </a:cubicBezTo>
                    <a:cubicBezTo>
                      <a:pt x="290208" y="280886"/>
                      <a:pt x="297099" y="275212"/>
                      <a:pt x="304800" y="270348"/>
                    </a:cubicBezTo>
                    <a:cubicBezTo>
                      <a:pt x="321013" y="260620"/>
                      <a:pt x="342899" y="254135"/>
                      <a:pt x="369651" y="258594"/>
                    </a:cubicBezTo>
                    <a:close/>
                    <a:moveTo>
                      <a:pt x="149157" y="190905"/>
                    </a:moveTo>
                    <a:cubicBezTo>
                      <a:pt x="156453" y="194553"/>
                      <a:pt x="170639" y="203470"/>
                      <a:pt x="183609" y="218467"/>
                    </a:cubicBezTo>
                    <a:cubicBezTo>
                      <a:pt x="196579" y="233464"/>
                      <a:pt x="207929" y="254135"/>
                      <a:pt x="212387" y="281696"/>
                    </a:cubicBezTo>
                    <a:cubicBezTo>
                      <a:pt x="216440" y="306826"/>
                      <a:pt x="212792" y="328308"/>
                      <a:pt x="207523" y="345737"/>
                    </a:cubicBezTo>
                    <a:cubicBezTo>
                      <a:pt x="201849" y="362760"/>
                      <a:pt x="194958" y="375730"/>
                      <a:pt x="190905" y="382216"/>
                    </a:cubicBezTo>
                    <a:cubicBezTo>
                      <a:pt x="176719" y="374109"/>
                      <a:pt x="164559" y="363976"/>
                      <a:pt x="154832" y="351411"/>
                    </a:cubicBezTo>
                    <a:cubicBezTo>
                      <a:pt x="133755" y="325066"/>
                      <a:pt x="128080" y="291829"/>
                      <a:pt x="130107" y="261836"/>
                    </a:cubicBezTo>
                    <a:cubicBezTo>
                      <a:pt x="131323" y="246839"/>
                      <a:pt x="134566" y="233058"/>
                      <a:pt x="137808" y="220493"/>
                    </a:cubicBezTo>
                    <a:cubicBezTo>
                      <a:pt x="141456" y="208334"/>
                      <a:pt x="145915" y="198201"/>
                      <a:pt x="149157" y="190905"/>
                    </a:cubicBezTo>
                    <a:close/>
                    <a:moveTo>
                      <a:pt x="416263" y="182799"/>
                    </a:moveTo>
                    <a:cubicBezTo>
                      <a:pt x="427206" y="182799"/>
                      <a:pt x="438556" y="184826"/>
                      <a:pt x="450715" y="189284"/>
                    </a:cubicBezTo>
                    <a:cubicBezTo>
                      <a:pt x="477871" y="199822"/>
                      <a:pt x="497732" y="220088"/>
                      <a:pt x="510297" y="235896"/>
                    </a:cubicBezTo>
                    <a:cubicBezTo>
                      <a:pt x="501785" y="241570"/>
                      <a:pt x="492463" y="245218"/>
                      <a:pt x="483141" y="248461"/>
                    </a:cubicBezTo>
                    <a:cubicBezTo>
                      <a:pt x="478277" y="250082"/>
                      <a:pt x="473818" y="250893"/>
                      <a:pt x="468549" y="251703"/>
                    </a:cubicBezTo>
                    <a:cubicBezTo>
                      <a:pt x="463685" y="252514"/>
                      <a:pt x="458822" y="252919"/>
                      <a:pt x="453957" y="253324"/>
                    </a:cubicBezTo>
                    <a:cubicBezTo>
                      <a:pt x="449094" y="253324"/>
                      <a:pt x="443824" y="253324"/>
                      <a:pt x="438556" y="252514"/>
                    </a:cubicBezTo>
                    <a:cubicBezTo>
                      <a:pt x="433286" y="252108"/>
                      <a:pt x="428423" y="251298"/>
                      <a:pt x="423153" y="250082"/>
                    </a:cubicBezTo>
                    <a:cubicBezTo>
                      <a:pt x="412615" y="247650"/>
                      <a:pt x="402077" y="244002"/>
                      <a:pt x="391538" y="238733"/>
                    </a:cubicBezTo>
                    <a:cubicBezTo>
                      <a:pt x="377758" y="231843"/>
                      <a:pt x="363977" y="222115"/>
                      <a:pt x="351412" y="209550"/>
                    </a:cubicBezTo>
                    <a:cubicBezTo>
                      <a:pt x="357492" y="203065"/>
                      <a:pt x="370057" y="193743"/>
                      <a:pt x="387080" y="187663"/>
                    </a:cubicBezTo>
                    <a:cubicBezTo>
                      <a:pt x="395591" y="184826"/>
                      <a:pt x="405724" y="183204"/>
                      <a:pt x="416263" y="182799"/>
                    </a:cubicBezTo>
                    <a:close/>
                    <a:moveTo>
                      <a:pt x="256162" y="79442"/>
                    </a:moveTo>
                    <a:cubicBezTo>
                      <a:pt x="262242" y="84306"/>
                      <a:pt x="273996" y="95655"/>
                      <a:pt x="282913" y="112273"/>
                    </a:cubicBezTo>
                    <a:cubicBezTo>
                      <a:pt x="291830" y="128891"/>
                      <a:pt x="298720" y="151183"/>
                      <a:pt x="297099" y="177529"/>
                    </a:cubicBezTo>
                    <a:cubicBezTo>
                      <a:pt x="296694" y="190094"/>
                      <a:pt x="294262" y="201038"/>
                      <a:pt x="291019" y="210360"/>
                    </a:cubicBezTo>
                    <a:cubicBezTo>
                      <a:pt x="287777" y="220088"/>
                      <a:pt x="284129" y="229005"/>
                      <a:pt x="279670" y="236301"/>
                    </a:cubicBezTo>
                    <a:cubicBezTo>
                      <a:pt x="270348" y="251703"/>
                      <a:pt x="260215" y="262241"/>
                      <a:pt x="255351" y="267510"/>
                    </a:cubicBezTo>
                    <a:cubicBezTo>
                      <a:pt x="244002" y="256972"/>
                      <a:pt x="234275" y="244812"/>
                      <a:pt x="228195" y="231031"/>
                    </a:cubicBezTo>
                    <a:cubicBezTo>
                      <a:pt x="214009" y="201848"/>
                      <a:pt x="215224" y="169423"/>
                      <a:pt x="223736" y="141861"/>
                    </a:cubicBezTo>
                    <a:cubicBezTo>
                      <a:pt x="231843" y="114299"/>
                      <a:pt x="246839" y="91602"/>
                      <a:pt x="256162" y="79442"/>
                    </a:cubicBezTo>
                    <a:close/>
                    <a:moveTo>
                      <a:pt x="371677" y="0"/>
                    </a:moveTo>
                    <a:cubicBezTo>
                      <a:pt x="374109" y="2432"/>
                      <a:pt x="376946" y="6890"/>
                      <a:pt x="380189" y="12160"/>
                    </a:cubicBezTo>
                    <a:cubicBezTo>
                      <a:pt x="391132" y="29994"/>
                      <a:pt x="402076" y="62419"/>
                      <a:pt x="391943" y="100114"/>
                    </a:cubicBezTo>
                    <a:cubicBezTo>
                      <a:pt x="389106" y="111463"/>
                      <a:pt x="385052" y="121596"/>
                      <a:pt x="379784" y="130107"/>
                    </a:cubicBezTo>
                    <a:cubicBezTo>
                      <a:pt x="374920" y="138619"/>
                      <a:pt x="369651" y="146320"/>
                      <a:pt x="363976" y="152400"/>
                    </a:cubicBezTo>
                    <a:cubicBezTo>
                      <a:pt x="353032" y="164560"/>
                      <a:pt x="342089" y="173071"/>
                      <a:pt x="336009" y="176719"/>
                    </a:cubicBezTo>
                    <a:cubicBezTo>
                      <a:pt x="327092" y="164560"/>
                      <a:pt x="321012" y="151589"/>
                      <a:pt x="317364" y="137403"/>
                    </a:cubicBezTo>
                    <a:cubicBezTo>
                      <a:pt x="309663" y="107004"/>
                      <a:pt x="316959" y="77011"/>
                      <a:pt x="329929" y="52691"/>
                    </a:cubicBezTo>
                    <a:cubicBezTo>
                      <a:pt x="342494" y="28372"/>
                      <a:pt x="360733" y="10133"/>
                      <a:pt x="371677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DEB392">
                      <a:alpha val="55000"/>
                    </a:srgbClr>
                  </a:gs>
                  <a:gs pos="75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 w="4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CD4417C7-6714-972E-3DE0-729D08304B08}"/>
              </a:ext>
            </a:extLst>
          </p:cNvPr>
          <p:cNvGrpSpPr/>
          <p:nvPr/>
        </p:nvGrpSpPr>
        <p:grpSpPr>
          <a:xfrm>
            <a:off x="944165" y="5092387"/>
            <a:ext cx="2748039" cy="1049907"/>
            <a:chOff x="825661" y="2506057"/>
            <a:chExt cx="2748039" cy="1049907"/>
          </a:xfrm>
        </p:grpSpPr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DAC6E575-3038-8923-B279-3EA2D13767D0}"/>
                </a:ext>
              </a:extLst>
            </p:cNvPr>
            <p:cNvSpPr txBox="1"/>
            <p:nvPr/>
          </p:nvSpPr>
          <p:spPr>
            <a:xfrm>
              <a:off x="1285154" y="2506057"/>
              <a:ext cx="1829053" cy="739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R" panose="00020600040101010101" pitchFamily="18" charset="-122"/>
                </a:rPr>
                <a:t>省教育教学比赛</a:t>
              </a:r>
              <a:endPara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R" panose="00020600040101010101" pitchFamily="18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B" panose="00020600040101010101" pitchFamily="18" charset="-122"/>
                </a:rPr>
                <a:t>专业组一等奖</a:t>
              </a:r>
            </a:p>
          </p:txBody>
        </p: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4890F166-1424-CA2E-CBAC-81BF235036EF}"/>
                </a:ext>
              </a:extLst>
            </p:cNvPr>
            <p:cNvGrpSpPr/>
            <p:nvPr/>
          </p:nvGrpSpPr>
          <p:grpSpPr>
            <a:xfrm>
              <a:off x="825661" y="2511750"/>
              <a:ext cx="2748039" cy="1044214"/>
              <a:chOff x="825661" y="2511750"/>
              <a:chExt cx="2748039" cy="1044214"/>
            </a:xfrm>
          </p:grpSpPr>
          <p:sp>
            <p:nvSpPr>
              <p:cNvPr id="172" name="任意多边形: 形状 32">
                <a:extLst>
                  <a:ext uri="{FF2B5EF4-FFF2-40B4-BE49-F238E27FC236}">
                    <a16:creationId xmlns:a16="http://schemas.microsoft.com/office/drawing/2014/main" id="{778B171A-2088-871B-9DF1-E8672EF8F3DA}"/>
                  </a:ext>
                </a:extLst>
              </p:cNvPr>
              <p:cNvSpPr/>
              <p:nvPr/>
            </p:nvSpPr>
            <p:spPr>
              <a:xfrm flipH="1">
                <a:off x="3149845" y="2511750"/>
                <a:ext cx="423855" cy="890544"/>
              </a:xfrm>
              <a:custGeom>
                <a:avLst/>
                <a:gdLst>
                  <a:gd name="connsiteX0" fmla="*/ 533399 w 622276"/>
                  <a:gd name="connsiteY0" fmla="*/ 1191637 h 1307437"/>
                  <a:gd name="connsiteX1" fmla="*/ 570689 w 622276"/>
                  <a:gd name="connsiteY1" fmla="*/ 1192854 h 1307437"/>
                  <a:gd name="connsiteX2" fmla="*/ 618516 w 622276"/>
                  <a:gd name="connsiteY2" fmla="*/ 1204608 h 1307437"/>
                  <a:gd name="connsiteX3" fmla="*/ 589333 w 622276"/>
                  <a:gd name="connsiteY3" fmla="*/ 1257299 h 1307437"/>
                  <a:gd name="connsiteX4" fmla="*/ 481519 w 622276"/>
                  <a:gd name="connsiteY4" fmla="*/ 1306748 h 1307437"/>
                  <a:gd name="connsiteX5" fmla="*/ 387890 w 622276"/>
                  <a:gd name="connsiteY5" fmla="*/ 1294994 h 1307437"/>
                  <a:gd name="connsiteX6" fmla="*/ 396402 w 622276"/>
                  <a:gd name="connsiteY6" fmla="*/ 1275133 h 1307437"/>
                  <a:gd name="connsiteX7" fmla="*/ 428827 w 622276"/>
                  <a:gd name="connsiteY7" fmla="*/ 1233791 h 1307437"/>
                  <a:gd name="connsiteX8" fmla="*/ 489625 w 622276"/>
                  <a:gd name="connsiteY8" fmla="*/ 1199744 h 1307437"/>
                  <a:gd name="connsiteX9" fmla="*/ 533399 w 622276"/>
                  <a:gd name="connsiteY9" fmla="*/ 1191637 h 1307437"/>
                  <a:gd name="connsiteX10" fmla="*/ 347358 w 622276"/>
                  <a:gd name="connsiteY10" fmla="*/ 1113006 h 1307437"/>
                  <a:gd name="connsiteX11" fmla="*/ 390322 w 622276"/>
                  <a:gd name="connsiteY11" fmla="*/ 1116248 h 1307437"/>
                  <a:gd name="connsiteX12" fmla="*/ 408561 w 622276"/>
                  <a:gd name="connsiteY12" fmla="*/ 1121112 h 1307437"/>
                  <a:gd name="connsiteX13" fmla="*/ 424774 w 622276"/>
                  <a:gd name="connsiteY13" fmla="*/ 1126787 h 1307437"/>
                  <a:gd name="connsiteX14" fmla="*/ 450715 w 622276"/>
                  <a:gd name="connsiteY14" fmla="*/ 1140162 h 1307437"/>
                  <a:gd name="connsiteX15" fmla="*/ 466927 w 622276"/>
                  <a:gd name="connsiteY15" fmla="*/ 1150701 h 1307437"/>
                  <a:gd name="connsiteX16" fmla="*/ 425990 w 622276"/>
                  <a:gd name="connsiteY16" fmla="*/ 1192448 h 1307437"/>
                  <a:gd name="connsiteX17" fmla="*/ 312500 w 622276"/>
                  <a:gd name="connsiteY17" fmla="*/ 1211498 h 1307437"/>
                  <a:gd name="connsiteX18" fmla="*/ 227789 w 622276"/>
                  <a:gd name="connsiteY18" fmla="*/ 1176641 h 1307437"/>
                  <a:gd name="connsiteX19" fmla="*/ 240759 w 622276"/>
                  <a:gd name="connsiteY19" fmla="*/ 1160428 h 1307437"/>
                  <a:gd name="connsiteX20" fmla="*/ 347358 w 622276"/>
                  <a:gd name="connsiteY20" fmla="*/ 1113006 h 1307437"/>
                  <a:gd name="connsiteX21" fmla="*/ 239543 w 622276"/>
                  <a:gd name="connsiteY21" fmla="*/ 1001137 h 1307437"/>
                  <a:gd name="connsiteX22" fmla="*/ 309258 w 622276"/>
                  <a:gd name="connsiteY22" fmla="*/ 1032753 h 1307437"/>
                  <a:gd name="connsiteX23" fmla="*/ 330740 w 622276"/>
                  <a:gd name="connsiteY23" fmla="*/ 1051397 h 1307437"/>
                  <a:gd name="connsiteX24" fmla="*/ 342494 w 622276"/>
                  <a:gd name="connsiteY24" fmla="*/ 1065583 h 1307437"/>
                  <a:gd name="connsiteX25" fmla="*/ 294261 w 622276"/>
                  <a:gd name="connsiteY25" fmla="*/ 1094361 h 1307437"/>
                  <a:gd name="connsiteX26" fmla="*/ 265483 w 622276"/>
                  <a:gd name="connsiteY26" fmla="*/ 1100846 h 1307437"/>
                  <a:gd name="connsiteX27" fmla="*/ 237111 w 622276"/>
                  <a:gd name="connsiteY27" fmla="*/ 1100441 h 1307437"/>
                  <a:gd name="connsiteX28" fmla="*/ 183609 w 622276"/>
                  <a:gd name="connsiteY28" fmla="*/ 1085039 h 1307437"/>
                  <a:gd name="connsiteX29" fmla="*/ 140240 w 622276"/>
                  <a:gd name="connsiteY29" fmla="*/ 1058288 h 1307437"/>
                  <a:gd name="connsiteX30" fmla="*/ 112273 w 622276"/>
                  <a:gd name="connsiteY30" fmla="*/ 1032753 h 1307437"/>
                  <a:gd name="connsiteX31" fmla="*/ 128080 w 622276"/>
                  <a:gd name="connsiteY31" fmla="*/ 1020593 h 1307437"/>
                  <a:gd name="connsiteX32" fmla="*/ 239543 w 622276"/>
                  <a:gd name="connsiteY32" fmla="*/ 1001137 h 1307437"/>
                  <a:gd name="connsiteX33" fmla="*/ 540696 w 622276"/>
                  <a:gd name="connsiteY33" fmla="*/ 972360 h 1307437"/>
                  <a:gd name="connsiteX34" fmla="*/ 593793 w 622276"/>
                  <a:gd name="connsiteY34" fmla="*/ 1023025 h 1307437"/>
                  <a:gd name="connsiteX35" fmla="*/ 620949 w 622276"/>
                  <a:gd name="connsiteY35" fmla="*/ 1103684 h 1307437"/>
                  <a:gd name="connsiteX36" fmla="*/ 617707 w 622276"/>
                  <a:gd name="connsiteY36" fmla="*/ 1171777 h 1307437"/>
                  <a:gd name="connsiteX37" fmla="*/ 566636 w 622276"/>
                  <a:gd name="connsiteY37" fmla="*/ 1148269 h 1307437"/>
                  <a:gd name="connsiteX38" fmla="*/ 524078 w 622276"/>
                  <a:gd name="connsiteY38" fmla="*/ 1074095 h 1307437"/>
                  <a:gd name="connsiteX39" fmla="*/ 540696 w 622276"/>
                  <a:gd name="connsiteY39" fmla="*/ 972360 h 1307437"/>
                  <a:gd name="connsiteX40" fmla="*/ 451525 w 622276"/>
                  <a:gd name="connsiteY40" fmla="*/ 910346 h 1307437"/>
                  <a:gd name="connsiteX41" fmla="*/ 488409 w 622276"/>
                  <a:gd name="connsiteY41" fmla="*/ 971549 h 1307437"/>
                  <a:gd name="connsiteX42" fmla="*/ 494894 w 622276"/>
                  <a:gd name="connsiteY42" fmla="*/ 1010460 h 1307437"/>
                  <a:gd name="connsiteX43" fmla="*/ 492867 w 622276"/>
                  <a:gd name="connsiteY43" fmla="*/ 1053829 h 1307437"/>
                  <a:gd name="connsiteX44" fmla="*/ 471791 w 622276"/>
                  <a:gd name="connsiteY44" fmla="*/ 1116653 h 1307437"/>
                  <a:gd name="connsiteX45" fmla="*/ 452335 w 622276"/>
                  <a:gd name="connsiteY45" fmla="*/ 1104494 h 1307437"/>
                  <a:gd name="connsiteX46" fmla="*/ 430043 w 622276"/>
                  <a:gd name="connsiteY46" fmla="*/ 1081391 h 1307437"/>
                  <a:gd name="connsiteX47" fmla="*/ 409777 w 622276"/>
                  <a:gd name="connsiteY47" fmla="*/ 1000732 h 1307437"/>
                  <a:gd name="connsiteX48" fmla="*/ 451525 w 622276"/>
                  <a:gd name="connsiteY48" fmla="*/ 910346 h 1307437"/>
                  <a:gd name="connsiteX49" fmla="*/ 82280 w 622276"/>
                  <a:gd name="connsiteY49" fmla="*/ 852791 h 1307437"/>
                  <a:gd name="connsiteX50" fmla="*/ 161722 w 622276"/>
                  <a:gd name="connsiteY50" fmla="*/ 866977 h 1307437"/>
                  <a:gd name="connsiteX51" fmla="*/ 195769 w 622276"/>
                  <a:gd name="connsiteY51" fmla="*/ 888864 h 1307437"/>
                  <a:gd name="connsiteX52" fmla="*/ 208739 w 622276"/>
                  <a:gd name="connsiteY52" fmla="*/ 901024 h 1307437"/>
                  <a:gd name="connsiteX53" fmla="*/ 219683 w 622276"/>
                  <a:gd name="connsiteY53" fmla="*/ 913183 h 1307437"/>
                  <a:gd name="connsiteX54" fmla="*/ 228195 w 622276"/>
                  <a:gd name="connsiteY54" fmla="*/ 924937 h 1307437"/>
                  <a:gd name="connsiteX55" fmla="*/ 235085 w 622276"/>
                  <a:gd name="connsiteY55" fmla="*/ 935476 h 1307437"/>
                  <a:gd name="connsiteX56" fmla="*/ 243191 w 622276"/>
                  <a:gd name="connsiteY56" fmla="*/ 951689 h 1307437"/>
                  <a:gd name="connsiteX57" fmla="*/ 190905 w 622276"/>
                  <a:gd name="connsiteY57" fmla="*/ 967091 h 1307437"/>
                  <a:gd name="connsiteX58" fmla="*/ 135782 w 622276"/>
                  <a:gd name="connsiteY58" fmla="*/ 959389 h 1307437"/>
                  <a:gd name="connsiteX59" fmla="*/ 89170 w 622276"/>
                  <a:gd name="connsiteY59" fmla="*/ 932638 h 1307437"/>
                  <a:gd name="connsiteX60" fmla="*/ 54718 w 622276"/>
                  <a:gd name="connsiteY60" fmla="*/ 897781 h 1307437"/>
                  <a:gd name="connsiteX61" fmla="*/ 34452 w 622276"/>
                  <a:gd name="connsiteY61" fmla="*/ 867382 h 1307437"/>
                  <a:gd name="connsiteX62" fmla="*/ 82280 w 622276"/>
                  <a:gd name="connsiteY62" fmla="*/ 852791 h 1307437"/>
                  <a:gd name="connsiteX63" fmla="*/ 387890 w 622276"/>
                  <a:gd name="connsiteY63" fmla="*/ 836983 h 1307437"/>
                  <a:gd name="connsiteX64" fmla="*/ 408966 w 622276"/>
                  <a:gd name="connsiteY64" fmla="*/ 904266 h 1307437"/>
                  <a:gd name="connsiteX65" fmla="*/ 408561 w 622276"/>
                  <a:gd name="connsiteY65" fmla="*/ 923316 h 1307437"/>
                  <a:gd name="connsiteX66" fmla="*/ 406129 w 622276"/>
                  <a:gd name="connsiteY66" fmla="*/ 942771 h 1307437"/>
                  <a:gd name="connsiteX67" fmla="*/ 393970 w 622276"/>
                  <a:gd name="connsiteY67" fmla="*/ 983303 h 1307437"/>
                  <a:gd name="connsiteX68" fmla="*/ 359518 w 622276"/>
                  <a:gd name="connsiteY68" fmla="*/ 1037616 h 1307437"/>
                  <a:gd name="connsiteX69" fmla="*/ 344115 w 622276"/>
                  <a:gd name="connsiteY69" fmla="*/ 1021403 h 1307437"/>
                  <a:gd name="connsiteX70" fmla="*/ 328713 w 622276"/>
                  <a:gd name="connsiteY70" fmla="*/ 994652 h 1307437"/>
                  <a:gd name="connsiteX71" fmla="*/ 328308 w 622276"/>
                  <a:gd name="connsiteY71" fmla="*/ 913588 h 1307437"/>
                  <a:gd name="connsiteX72" fmla="*/ 387890 w 622276"/>
                  <a:gd name="connsiteY72" fmla="*/ 836983 h 1307437"/>
                  <a:gd name="connsiteX73" fmla="*/ 340062 w 622276"/>
                  <a:gd name="connsiteY73" fmla="*/ 743760 h 1307437"/>
                  <a:gd name="connsiteX74" fmla="*/ 343710 w 622276"/>
                  <a:gd name="connsiteY74" fmla="*/ 812259 h 1307437"/>
                  <a:gd name="connsiteX75" fmla="*/ 338846 w 622276"/>
                  <a:gd name="connsiteY75" fmla="*/ 830093 h 1307437"/>
                  <a:gd name="connsiteX76" fmla="*/ 331956 w 622276"/>
                  <a:gd name="connsiteY76" fmla="*/ 847927 h 1307437"/>
                  <a:gd name="connsiteX77" fmla="*/ 310474 w 622276"/>
                  <a:gd name="connsiteY77" fmla="*/ 883190 h 1307437"/>
                  <a:gd name="connsiteX78" fmla="*/ 264673 w 622276"/>
                  <a:gd name="connsiteY78" fmla="*/ 925343 h 1307437"/>
                  <a:gd name="connsiteX79" fmla="*/ 254135 w 622276"/>
                  <a:gd name="connsiteY79" fmla="*/ 906293 h 1307437"/>
                  <a:gd name="connsiteX80" fmla="*/ 246028 w 622276"/>
                  <a:gd name="connsiteY80" fmla="*/ 877110 h 1307437"/>
                  <a:gd name="connsiteX81" fmla="*/ 265078 w 622276"/>
                  <a:gd name="connsiteY81" fmla="*/ 800910 h 1307437"/>
                  <a:gd name="connsiteX82" fmla="*/ 340062 w 622276"/>
                  <a:gd name="connsiteY82" fmla="*/ 743760 h 1307437"/>
                  <a:gd name="connsiteX83" fmla="*/ 18239 w 622276"/>
                  <a:gd name="connsiteY83" fmla="*/ 684178 h 1307437"/>
                  <a:gd name="connsiteX84" fmla="*/ 64851 w 622276"/>
                  <a:gd name="connsiteY84" fmla="*/ 688231 h 1307437"/>
                  <a:gd name="connsiteX85" fmla="*/ 119164 w 622276"/>
                  <a:gd name="connsiteY85" fmla="*/ 717009 h 1307437"/>
                  <a:gd name="connsiteX86" fmla="*/ 145915 w 622276"/>
                  <a:gd name="connsiteY86" fmla="*/ 745381 h 1307437"/>
                  <a:gd name="connsiteX87" fmla="*/ 155237 w 622276"/>
                  <a:gd name="connsiteY87" fmla="*/ 759973 h 1307437"/>
                  <a:gd name="connsiteX88" fmla="*/ 162533 w 622276"/>
                  <a:gd name="connsiteY88" fmla="*/ 773754 h 1307437"/>
                  <a:gd name="connsiteX89" fmla="*/ 171855 w 622276"/>
                  <a:gd name="connsiteY89" fmla="*/ 798883 h 1307437"/>
                  <a:gd name="connsiteX90" fmla="*/ 175503 w 622276"/>
                  <a:gd name="connsiteY90" fmla="*/ 816312 h 1307437"/>
                  <a:gd name="connsiteX91" fmla="*/ 122812 w 622276"/>
                  <a:gd name="connsiteY91" fmla="*/ 818339 h 1307437"/>
                  <a:gd name="connsiteX92" fmla="*/ 72957 w 622276"/>
                  <a:gd name="connsiteY92" fmla="*/ 797668 h 1307437"/>
                  <a:gd name="connsiteX93" fmla="*/ 35668 w 622276"/>
                  <a:gd name="connsiteY93" fmla="*/ 761594 h 1307437"/>
                  <a:gd name="connsiteX94" fmla="*/ 11754 w 622276"/>
                  <a:gd name="connsiteY94" fmla="*/ 720657 h 1307437"/>
                  <a:gd name="connsiteX95" fmla="*/ 0 w 622276"/>
                  <a:gd name="connsiteY95" fmla="*/ 687421 h 1307437"/>
                  <a:gd name="connsiteX96" fmla="*/ 18239 w 622276"/>
                  <a:gd name="connsiteY96" fmla="*/ 684178 h 1307437"/>
                  <a:gd name="connsiteX97" fmla="*/ 317770 w 622276"/>
                  <a:gd name="connsiteY97" fmla="*/ 647294 h 1307437"/>
                  <a:gd name="connsiteX98" fmla="*/ 305611 w 622276"/>
                  <a:gd name="connsiteY98" fmla="*/ 713361 h 1307437"/>
                  <a:gd name="connsiteX99" fmla="*/ 286155 w 622276"/>
                  <a:gd name="connsiteY99" fmla="*/ 744165 h 1307437"/>
                  <a:gd name="connsiteX100" fmla="*/ 257783 w 622276"/>
                  <a:gd name="connsiteY100" fmla="*/ 772132 h 1307437"/>
                  <a:gd name="connsiteX101" fmla="*/ 205091 w 622276"/>
                  <a:gd name="connsiteY101" fmla="*/ 801315 h 1307437"/>
                  <a:gd name="connsiteX102" fmla="*/ 199823 w 622276"/>
                  <a:gd name="connsiteY102" fmla="*/ 781049 h 1307437"/>
                  <a:gd name="connsiteX103" fmla="*/ 199012 w 622276"/>
                  <a:gd name="connsiteY103" fmla="*/ 751866 h 1307437"/>
                  <a:gd name="connsiteX104" fmla="*/ 208739 w 622276"/>
                  <a:gd name="connsiteY104" fmla="*/ 718225 h 1307437"/>
                  <a:gd name="connsiteX105" fmla="*/ 234275 w 622276"/>
                  <a:gd name="connsiteY105" fmla="*/ 684989 h 1307437"/>
                  <a:gd name="connsiteX106" fmla="*/ 317770 w 622276"/>
                  <a:gd name="connsiteY106" fmla="*/ 647294 h 1307437"/>
                  <a:gd name="connsiteX107" fmla="*/ 318581 w 622276"/>
                  <a:gd name="connsiteY107" fmla="*/ 547181 h 1307437"/>
                  <a:gd name="connsiteX108" fmla="*/ 291830 w 622276"/>
                  <a:gd name="connsiteY108" fmla="*/ 607168 h 1307437"/>
                  <a:gd name="connsiteX109" fmla="*/ 233464 w 622276"/>
                  <a:gd name="connsiteY109" fmla="*/ 651753 h 1307437"/>
                  <a:gd name="connsiteX110" fmla="*/ 177125 w 622276"/>
                  <a:gd name="connsiteY110" fmla="*/ 666750 h 1307437"/>
                  <a:gd name="connsiteX111" fmla="*/ 183204 w 622276"/>
                  <a:gd name="connsiteY111" fmla="*/ 618922 h 1307437"/>
                  <a:gd name="connsiteX112" fmla="*/ 200228 w 622276"/>
                  <a:gd name="connsiteY112" fmla="*/ 589334 h 1307437"/>
                  <a:gd name="connsiteX113" fmla="*/ 231843 w 622276"/>
                  <a:gd name="connsiteY113" fmla="*/ 563799 h 1307437"/>
                  <a:gd name="connsiteX114" fmla="*/ 318581 w 622276"/>
                  <a:gd name="connsiteY114" fmla="*/ 547181 h 1307437"/>
                  <a:gd name="connsiteX115" fmla="*/ 10538 w 622276"/>
                  <a:gd name="connsiteY115" fmla="*/ 506243 h 1307437"/>
                  <a:gd name="connsiteX116" fmla="*/ 56744 w 622276"/>
                  <a:gd name="connsiteY116" fmla="*/ 515565 h 1307437"/>
                  <a:gd name="connsiteX117" fmla="*/ 115516 w 622276"/>
                  <a:gd name="connsiteY117" fmla="*/ 562177 h 1307437"/>
                  <a:gd name="connsiteX118" fmla="*/ 142267 w 622276"/>
                  <a:gd name="connsiteY118" fmla="*/ 625812 h 1307437"/>
                  <a:gd name="connsiteX119" fmla="*/ 144293 w 622276"/>
                  <a:gd name="connsiteY119" fmla="*/ 668776 h 1307437"/>
                  <a:gd name="connsiteX120" fmla="*/ 94845 w 622276"/>
                  <a:gd name="connsiteY120" fmla="*/ 657832 h 1307437"/>
                  <a:gd name="connsiteX121" fmla="*/ 26751 w 622276"/>
                  <a:gd name="connsiteY121" fmla="*/ 584064 h 1307437"/>
                  <a:gd name="connsiteX122" fmla="*/ 14186 w 622276"/>
                  <a:gd name="connsiteY122" fmla="*/ 540290 h 1307437"/>
                  <a:gd name="connsiteX123" fmla="*/ 10538 w 622276"/>
                  <a:gd name="connsiteY123" fmla="*/ 506243 h 1307437"/>
                  <a:gd name="connsiteX124" fmla="*/ 304040 w 622276"/>
                  <a:gd name="connsiteY124" fmla="*/ 441190 h 1307437"/>
                  <a:gd name="connsiteX125" fmla="*/ 342495 w 622276"/>
                  <a:gd name="connsiteY125" fmla="*/ 448688 h 1307437"/>
                  <a:gd name="connsiteX126" fmla="*/ 303584 w 622276"/>
                  <a:gd name="connsiteY126" fmla="*/ 499353 h 1307437"/>
                  <a:gd name="connsiteX127" fmla="*/ 238733 w 622276"/>
                  <a:gd name="connsiteY127" fmla="*/ 528130 h 1307437"/>
                  <a:gd name="connsiteX128" fmla="*/ 182799 w 622276"/>
                  <a:gd name="connsiteY128" fmla="*/ 528941 h 1307437"/>
                  <a:gd name="connsiteX129" fmla="*/ 187258 w 622276"/>
                  <a:gd name="connsiteY129" fmla="*/ 509891 h 1307437"/>
                  <a:gd name="connsiteX130" fmla="*/ 199417 w 622276"/>
                  <a:gd name="connsiteY130" fmla="*/ 485572 h 1307437"/>
                  <a:gd name="connsiteX131" fmla="*/ 222115 w 622276"/>
                  <a:gd name="connsiteY131" fmla="*/ 461658 h 1307437"/>
                  <a:gd name="connsiteX132" fmla="*/ 257378 w 622276"/>
                  <a:gd name="connsiteY132" fmla="*/ 444635 h 1307437"/>
                  <a:gd name="connsiteX133" fmla="*/ 304040 w 622276"/>
                  <a:gd name="connsiteY133" fmla="*/ 441190 h 1307437"/>
                  <a:gd name="connsiteX134" fmla="*/ 305611 w 622276"/>
                  <a:gd name="connsiteY134" fmla="*/ 342089 h 1307437"/>
                  <a:gd name="connsiteX135" fmla="*/ 385053 w 622276"/>
                  <a:gd name="connsiteY135" fmla="*/ 363571 h 1307437"/>
                  <a:gd name="connsiteX136" fmla="*/ 337226 w 622276"/>
                  <a:gd name="connsiteY136" fmla="*/ 403292 h 1307437"/>
                  <a:gd name="connsiteX137" fmla="*/ 305611 w 622276"/>
                  <a:gd name="connsiteY137" fmla="*/ 413425 h 1307437"/>
                  <a:gd name="connsiteX138" fmla="*/ 269942 w 622276"/>
                  <a:gd name="connsiteY138" fmla="*/ 416262 h 1307437"/>
                  <a:gd name="connsiteX139" fmla="*/ 217251 w 622276"/>
                  <a:gd name="connsiteY139" fmla="*/ 405319 h 1307437"/>
                  <a:gd name="connsiteX140" fmla="*/ 225763 w 622276"/>
                  <a:gd name="connsiteY140" fmla="*/ 388295 h 1307437"/>
                  <a:gd name="connsiteX141" fmla="*/ 242381 w 622276"/>
                  <a:gd name="connsiteY141" fmla="*/ 368029 h 1307437"/>
                  <a:gd name="connsiteX142" fmla="*/ 268727 w 622276"/>
                  <a:gd name="connsiteY142" fmla="*/ 350601 h 1307437"/>
                  <a:gd name="connsiteX143" fmla="*/ 305611 w 622276"/>
                  <a:gd name="connsiteY143" fmla="*/ 342089 h 1307437"/>
                  <a:gd name="connsiteX144" fmla="*/ 63635 w 622276"/>
                  <a:gd name="connsiteY144" fmla="*/ 334388 h 1307437"/>
                  <a:gd name="connsiteX145" fmla="*/ 79848 w 622276"/>
                  <a:gd name="connsiteY145" fmla="*/ 339657 h 1307437"/>
                  <a:gd name="connsiteX146" fmla="*/ 148752 w 622276"/>
                  <a:gd name="connsiteY146" fmla="*/ 410993 h 1307437"/>
                  <a:gd name="connsiteX147" fmla="*/ 158885 w 622276"/>
                  <a:gd name="connsiteY147" fmla="*/ 476655 h 1307437"/>
                  <a:gd name="connsiteX148" fmla="*/ 155237 w 622276"/>
                  <a:gd name="connsiteY148" fmla="*/ 501380 h 1307437"/>
                  <a:gd name="connsiteX149" fmla="*/ 150779 w 622276"/>
                  <a:gd name="connsiteY149" fmla="*/ 517592 h 1307437"/>
                  <a:gd name="connsiteX150" fmla="*/ 107004 w 622276"/>
                  <a:gd name="connsiteY150" fmla="*/ 495300 h 1307437"/>
                  <a:gd name="connsiteX151" fmla="*/ 60798 w 622276"/>
                  <a:gd name="connsiteY151" fmla="*/ 410588 h 1307437"/>
                  <a:gd name="connsiteX152" fmla="*/ 63635 w 622276"/>
                  <a:gd name="connsiteY152" fmla="*/ 334388 h 1307437"/>
                  <a:gd name="connsiteX153" fmla="*/ 369651 w 622276"/>
                  <a:gd name="connsiteY153" fmla="*/ 258594 h 1307437"/>
                  <a:gd name="connsiteX154" fmla="*/ 440582 w 622276"/>
                  <a:gd name="connsiteY154" fmla="*/ 293856 h 1307437"/>
                  <a:gd name="connsiteX155" fmla="*/ 387485 w 622276"/>
                  <a:gd name="connsiteY155" fmla="*/ 322634 h 1307437"/>
                  <a:gd name="connsiteX156" fmla="*/ 321013 w 622276"/>
                  <a:gd name="connsiteY156" fmla="*/ 321418 h 1307437"/>
                  <a:gd name="connsiteX157" fmla="*/ 273590 w 622276"/>
                  <a:gd name="connsiteY157" fmla="*/ 300342 h 1307437"/>
                  <a:gd name="connsiteX158" fmla="*/ 284939 w 622276"/>
                  <a:gd name="connsiteY158" fmla="*/ 286155 h 1307437"/>
                  <a:gd name="connsiteX159" fmla="*/ 304800 w 622276"/>
                  <a:gd name="connsiteY159" fmla="*/ 270348 h 1307437"/>
                  <a:gd name="connsiteX160" fmla="*/ 369651 w 622276"/>
                  <a:gd name="connsiteY160" fmla="*/ 258594 h 1307437"/>
                  <a:gd name="connsiteX161" fmla="*/ 149157 w 622276"/>
                  <a:gd name="connsiteY161" fmla="*/ 190905 h 1307437"/>
                  <a:gd name="connsiteX162" fmla="*/ 183609 w 622276"/>
                  <a:gd name="connsiteY162" fmla="*/ 218467 h 1307437"/>
                  <a:gd name="connsiteX163" fmla="*/ 212387 w 622276"/>
                  <a:gd name="connsiteY163" fmla="*/ 281696 h 1307437"/>
                  <a:gd name="connsiteX164" fmla="*/ 207523 w 622276"/>
                  <a:gd name="connsiteY164" fmla="*/ 345737 h 1307437"/>
                  <a:gd name="connsiteX165" fmla="*/ 190905 w 622276"/>
                  <a:gd name="connsiteY165" fmla="*/ 382216 h 1307437"/>
                  <a:gd name="connsiteX166" fmla="*/ 154832 w 622276"/>
                  <a:gd name="connsiteY166" fmla="*/ 351411 h 1307437"/>
                  <a:gd name="connsiteX167" fmla="*/ 130107 w 622276"/>
                  <a:gd name="connsiteY167" fmla="*/ 261836 h 1307437"/>
                  <a:gd name="connsiteX168" fmla="*/ 137808 w 622276"/>
                  <a:gd name="connsiteY168" fmla="*/ 220493 h 1307437"/>
                  <a:gd name="connsiteX169" fmla="*/ 149157 w 622276"/>
                  <a:gd name="connsiteY169" fmla="*/ 190905 h 1307437"/>
                  <a:gd name="connsiteX170" fmla="*/ 416263 w 622276"/>
                  <a:gd name="connsiteY170" fmla="*/ 182799 h 1307437"/>
                  <a:gd name="connsiteX171" fmla="*/ 450715 w 622276"/>
                  <a:gd name="connsiteY171" fmla="*/ 189284 h 1307437"/>
                  <a:gd name="connsiteX172" fmla="*/ 510297 w 622276"/>
                  <a:gd name="connsiteY172" fmla="*/ 235896 h 1307437"/>
                  <a:gd name="connsiteX173" fmla="*/ 483141 w 622276"/>
                  <a:gd name="connsiteY173" fmla="*/ 248461 h 1307437"/>
                  <a:gd name="connsiteX174" fmla="*/ 468549 w 622276"/>
                  <a:gd name="connsiteY174" fmla="*/ 251703 h 1307437"/>
                  <a:gd name="connsiteX175" fmla="*/ 453957 w 622276"/>
                  <a:gd name="connsiteY175" fmla="*/ 253324 h 1307437"/>
                  <a:gd name="connsiteX176" fmla="*/ 438556 w 622276"/>
                  <a:gd name="connsiteY176" fmla="*/ 252514 h 1307437"/>
                  <a:gd name="connsiteX177" fmla="*/ 423153 w 622276"/>
                  <a:gd name="connsiteY177" fmla="*/ 250082 h 1307437"/>
                  <a:gd name="connsiteX178" fmla="*/ 391538 w 622276"/>
                  <a:gd name="connsiteY178" fmla="*/ 238733 h 1307437"/>
                  <a:gd name="connsiteX179" fmla="*/ 351412 w 622276"/>
                  <a:gd name="connsiteY179" fmla="*/ 209550 h 1307437"/>
                  <a:gd name="connsiteX180" fmla="*/ 387080 w 622276"/>
                  <a:gd name="connsiteY180" fmla="*/ 187663 h 1307437"/>
                  <a:gd name="connsiteX181" fmla="*/ 416263 w 622276"/>
                  <a:gd name="connsiteY181" fmla="*/ 182799 h 1307437"/>
                  <a:gd name="connsiteX182" fmla="*/ 256162 w 622276"/>
                  <a:gd name="connsiteY182" fmla="*/ 79442 h 1307437"/>
                  <a:gd name="connsiteX183" fmla="*/ 282913 w 622276"/>
                  <a:gd name="connsiteY183" fmla="*/ 112273 h 1307437"/>
                  <a:gd name="connsiteX184" fmla="*/ 297099 w 622276"/>
                  <a:gd name="connsiteY184" fmla="*/ 177529 h 1307437"/>
                  <a:gd name="connsiteX185" fmla="*/ 291019 w 622276"/>
                  <a:gd name="connsiteY185" fmla="*/ 210360 h 1307437"/>
                  <a:gd name="connsiteX186" fmla="*/ 279670 w 622276"/>
                  <a:gd name="connsiteY186" fmla="*/ 236301 h 1307437"/>
                  <a:gd name="connsiteX187" fmla="*/ 255351 w 622276"/>
                  <a:gd name="connsiteY187" fmla="*/ 267510 h 1307437"/>
                  <a:gd name="connsiteX188" fmla="*/ 228195 w 622276"/>
                  <a:gd name="connsiteY188" fmla="*/ 231031 h 1307437"/>
                  <a:gd name="connsiteX189" fmla="*/ 223736 w 622276"/>
                  <a:gd name="connsiteY189" fmla="*/ 141861 h 1307437"/>
                  <a:gd name="connsiteX190" fmla="*/ 256162 w 622276"/>
                  <a:gd name="connsiteY190" fmla="*/ 79442 h 1307437"/>
                  <a:gd name="connsiteX191" fmla="*/ 371677 w 622276"/>
                  <a:gd name="connsiteY191" fmla="*/ 0 h 1307437"/>
                  <a:gd name="connsiteX192" fmla="*/ 380189 w 622276"/>
                  <a:gd name="connsiteY192" fmla="*/ 12160 h 1307437"/>
                  <a:gd name="connsiteX193" fmla="*/ 391943 w 622276"/>
                  <a:gd name="connsiteY193" fmla="*/ 100114 h 1307437"/>
                  <a:gd name="connsiteX194" fmla="*/ 379784 w 622276"/>
                  <a:gd name="connsiteY194" fmla="*/ 130107 h 1307437"/>
                  <a:gd name="connsiteX195" fmla="*/ 363976 w 622276"/>
                  <a:gd name="connsiteY195" fmla="*/ 152400 h 1307437"/>
                  <a:gd name="connsiteX196" fmla="*/ 336009 w 622276"/>
                  <a:gd name="connsiteY196" fmla="*/ 176719 h 1307437"/>
                  <a:gd name="connsiteX197" fmla="*/ 317364 w 622276"/>
                  <a:gd name="connsiteY197" fmla="*/ 137403 h 1307437"/>
                  <a:gd name="connsiteX198" fmla="*/ 329929 w 622276"/>
                  <a:gd name="connsiteY198" fmla="*/ 52691 h 1307437"/>
                  <a:gd name="connsiteX199" fmla="*/ 371677 w 622276"/>
                  <a:gd name="connsiteY199" fmla="*/ 0 h 130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622276" h="1307437">
                    <a:moveTo>
                      <a:pt x="533399" y="1191637"/>
                    </a:moveTo>
                    <a:cubicBezTo>
                      <a:pt x="547180" y="1190422"/>
                      <a:pt x="559340" y="1191232"/>
                      <a:pt x="570689" y="1192854"/>
                    </a:cubicBezTo>
                    <a:cubicBezTo>
                      <a:pt x="592981" y="1195285"/>
                      <a:pt x="610410" y="1200960"/>
                      <a:pt x="618516" y="1204608"/>
                    </a:cubicBezTo>
                    <a:cubicBezTo>
                      <a:pt x="612031" y="1224063"/>
                      <a:pt x="602303" y="1241897"/>
                      <a:pt x="589333" y="1257299"/>
                    </a:cubicBezTo>
                    <a:cubicBezTo>
                      <a:pt x="561366" y="1289725"/>
                      <a:pt x="520429" y="1304316"/>
                      <a:pt x="481519" y="1306748"/>
                    </a:cubicBezTo>
                    <a:cubicBezTo>
                      <a:pt x="442608" y="1309991"/>
                      <a:pt x="406940" y="1301074"/>
                      <a:pt x="387890" y="1294994"/>
                    </a:cubicBezTo>
                    <a:cubicBezTo>
                      <a:pt x="389106" y="1290535"/>
                      <a:pt x="391943" y="1283645"/>
                      <a:pt x="396402" y="1275133"/>
                    </a:cubicBezTo>
                    <a:cubicBezTo>
                      <a:pt x="402887" y="1262568"/>
                      <a:pt x="413425" y="1247572"/>
                      <a:pt x="428827" y="1233791"/>
                    </a:cubicBezTo>
                    <a:cubicBezTo>
                      <a:pt x="444229" y="1220010"/>
                      <a:pt x="464090" y="1207850"/>
                      <a:pt x="489625" y="1199744"/>
                    </a:cubicBezTo>
                    <a:cubicBezTo>
                      <a:pt x="505027" y="1195285"/>
                      <a:pt x="520024" y="1192043"/>
                      <a:pt x="533399" y="1191637"/>
                    </a:cubicBezTo>
                    <a:close/>
                    <a:moveTo>
                      <a:pt x="347358" y="1113006"/>
                    </a:moveTo>
                    <a:cubicBezTo>
                      <a:pt x="363165" y="1112195"/>
                      <a:pt x="377351" y="1113817"/>
                      <a:pt x="390322" y="1116248"/>
                    </a:cubicBezTo>
                    <a:cubicBezTo>
                      <a:pt x="396807" y="1117464"/>
                      <a:pt x="402887" y="1119086"/>
                      <a:pt x="408561" y="1121112"/>
                    </a:cubicBezTo>
                    <a:cubicBezTo>
                      <a:pt x="414236" y="1122733"/>
                      <a:pt x="419910" y="1124760"/>
                      <a:pt x="424774" y="1126787"/>
                    </a:cubicBezTo>
                    <a:cubicBezTo>
                      <a:pt x="434907" y="1131245"/>
                      <a:pt x="443824" y="1135704"/>
                      <a:pt x="450715" y="1140162"/>
                    </a:cubicBezTo>
                    <a:cubicBezTo>
                      <a:pt x="458010" y="1144621"/>
                      <a:pt x="463279" y="1148269"/>
                      <a:pt x="466927" y="1150701"/>
                    </a:cubicBezTo>
                    <a:cubicBezTo>
                      <a:pt x="455983" y="1167319"/>
                      <a:pt x="442202" y="1181505"/>
                      <a:pt x="425990" y="1192448"/>
                    </a:cubicBezTo>
                    <a:cubicBezTo>
                      <a:pt x="391538" y="1215552"/>
                      <a:pt x="349385" y="1218794"/>
                      <a:pt x="312500" y="1211498"/>
                    </a:cubicBezTo>
                    <a:cubicBezTo>
                      <a:pt x="275616" y="1204203"/>
                      <a:pt x="244002" y="1187584"/>
                      <a:pt x="227789" y="1176641"/>
                    </a:cubicBezTo>
                    <a:cubicBezTo>
                      <a:pt x="230221" y="1172993"/>
                      <a:pt x="234679" y="1166913"/>
                      <a:pt x="240759" y="1160428"/>
                    </a:cubicBezTo>
                    <a:cubicBezTo>
                      <a:pt x="258998" y="1140162"/>
                      <a:pt x="295477" y="1115032"/>
                      <a:pt x="347358" y="1113006"/>
                    </a:cubicBezTo>
                    <a:close/>
                    <a:moveTo>
                      <a:pt x="239543" y="1001137"/>
                    </a:moveTo>
                    <a:cubicBezTo>
                      <a:pt x="269537" y="1007217"/>
                      <a:pt x="291829" y="1020187"/>
                      <a:pt x="309258" y="1032753"/>
                    </a:cubicBezTo>
                    <a:cubicBezTo>
                      <a:pt x="317770" y="1039238"/>
                      <a:pt x="324660" y="1045723"/>
                      <a:pt x="330740" y="1051397"/>
                    </a:cubicBezTo>
                    <a:cubicBezTo>
                      <a:pt x="335604" y="1057072"/>
                      <a:pt x="339657" y="1062341"/>
                      <a:pt x="342494" y="1065583"/>
                    </a:cubicBezTo>
                    <a:cubicBezTo>
                      <a:pt x="327903" y="1078554"/>
                      <a:pt x="312095" y="1088281"/>
                      <a:pt x="294261" y="1094361"/>
                    </a:cubicBezTo>
                    <a:cubicBezTo>
                      <a:pt x="284939" y="1097604"/>
                      <a:pt x="275211" y="1099630"/>
                      <a:pt x="265483" y="1100846"/>
                    </a:cubicBezTo>
                    <a:cubicBezTo>
                      <a:pt x="255756" y="1101657"/>
                      <a:pt x="246434" y="1101657"/>
                      <a:pt x="237111" y="1100441"/>
                    </a:cubicBezTo>
                    <a:cubicBezTo>
                      <a:pt x="218061" y="1098414"/>
                      <a:pt x="200227" y="1092740"/>
                      <a:pt x="183609" y="1085039"/>
                    </a:cubicBezTo>
                    <a:cubicBezTo>
                      <a:pt x="167396" y="1077338"/>
                      <a:pt x="152399" y="1067610"/>
                      <a:pt x="140240" y="1058288"/>
                    </a:cubicBezTo>
                    <a:cubicBezTo>
                      <a:pt x="128486" y="1048560"/>
                      <a:pt x="118758" y="1039643"/>
                      <a:pt x="112273" y="1032753"/>
                    </a:cubicBezTo>
                    <a:cubicBezTo>
                      <a:pt x="115515" y="1029915"/>
                      <a:pt x="120785" y="1025051"/>
                      <a:pt x="128080" y="1020593"/>
                    </a:cubicBezTo>
                    <a:cubicBezTo>
                      <a:pt x="150373" y="1005596"/>
                      <a:pt x="190499" y="990599"/>
                      <a:pt x="239543" y="1001137"/>
                    </a:cubicBezTo>
                    <a:close/>
                    <a:moveTo>
                      <a:pt x="540696" y="972360"/>
                    </a:moveTo>
                    <a:cubicBezTo>
                      <a:pt x="562988" y="984114"/>
                      <a:pt x="580012" y="1001138"/>
                      <a:pt x="593793" y="1023025"/>
                    </a:cubicBezTo>
                    <a:cubicBezTo>
                      <a:pt x="607574" y="1044912"/>
                      <a:pt x="617301" y="1072068"/>
                      <a:pt x="620949" y="1103684"/>
                    </a:cubicBezTo>
                    <a:cubicBezTo>
                      <a:pt x="623381" y="1124760"/>
                      <a:pt x="622570" y="1147863"/>
                      <a:pt x="617707" y="1171777"/>
                    </a:cubicBezTo>
                    <a:cubicBezTo>
                      <a:pt x="606357" y="1169750"/>
                      <a:pt x="586091" y="1163671"/>
                      <a:pt x="566636" y="1148269"/>
                    </a:cubicBezTo>
                    <a:cubicBezTo>
                      <a:pt x="547181" y="1133677"/>
                      <a:pt x="529347" y="1108953"/>
                      <a:pt x="524078" y="1074095"/>
                    </a:cubicBezTo>
                    <a:cubicBezTo>
                      <a:pt x="517998" y="1033969"/>
                      <a:pt x="529753" y="997490"/>
                      <a:pt x="540696" y="972360"/>
                    </a:cubicBezTo>
                    <a:close/>
                    <a:moveTo>
                      <a:pt x="451525" y="910346"/>
                    </a:moveTo>
                    <a:cubicBezTo>
                      <a:pt x="469359" y="927369"/>
                      <a:pt x="481519" y="947230"/>
                      <a:pt x="488409" y="971549"/>
                    </a:cubicBezTo>
                    <a:cubicBezTo>
                      <a:pt x="492057" y="983709"/>
                      <a:pt x="494083" y="996679"/>
                      <a:pt x="494894" y="1010460"/>
                    </a:cubicBezTo>
                    <a:cubicBezTo>
                      <a:pt x="495705" y="1024241"/>
                      <a:pt x="494894" y="1038832"/>
                      <a:pt x="492867" y="1053829"/>
                    </a:cubicBezTo>
                    <a:cubicBezTo>
                      <a:pt x="489625" y="1074500"/>
                      <a:pt x="482734" y="1095577"/>
                      <a:pt x="471791" y="1116653"/>
                    </a:cubicBezTo>
                    <a:cubicBezTo>
                      <a:pt x="466927" y="1114221"/>
                      <a:pt x="460037" y="1110168"/>
                      <a:pt x="452335" y="1104494"/>
                    </a:cubicBezTo>
                    <a:cubicBezTo>
                      <a:pt x="445040" y="1098414"/>
                      <a:pt x="437339" y="1091118"/>
                      <a:pt x="430043" y="1081391"/>
                    </a:cubicBezTo>
                    <a:cubicBezTo>
                      <a:pt x="416262" y="1061935"/>
                      <a:pt x="405318" y="1034779"/>
                      <a:pt x="409777" y="1000732"/>
                    </a:cubicBezTo>
                    <a:cubicBezTo>
                      <a:pt x="414236" y="962227"/>
                      <a:pt x="434907" y="931017"/>
                      <a:pt x="451525" y="910346"/>
                    </a:cubicBezTo>
                    <a:close/>
                    <a:moveTo>
                      <a:pt x="82280" y="852791"/>
                    </a:moveTo>
                    <a:cubicBezTo>
                      <a:pt x="105383" y="850359"/>
                      <a:pt x="132540" y="853196"/>
                      <a:pt x="161722" y="866977"/>
                    </a:cubicBezTo>
                    <a:cubicBezTo>
                      <a:pt x="175098" y="873462"/>
                      <a:pt x="186041" y="880758"/>
                      <a:pt x="195769" y="888864"/>
                    </a:cubicBezTo>
                    <a:cubicBezTo>
                      <a:pt x="200633" y="892917"/>
                      <a:pt x="204686" y="896970"/>
                      <a:pt x="208739" y="901024"/>
                    </a:cubicBezTo>
                    <a:cubicBezTo>
                      <a:pt x="212792" y="905077"/>
                      <a:pt x="216440" y="909130"/>
                      <a:pt x="219683" y="913183"/>
                    </a:cubicBezTo>
                    <a:cubicBezTo>
                      <a:pt x="222925" y="917236"/>
                      <a:pt x="225763" y="921290"/>
                      <a:pt x="228195" y="924937"/>
                    </a:cubicBezTo>
                    <a:cubicBezTo>
                      <a:pt x="231032" y="928585"/>
                      <a:pt x="233058" y="932233"/>
                      <a:pt x="235085" y="935476"/>
                    </a:cubicBezTo>
                    <a:cubicBezTo>
                      <a:pt x="239138" y="941961"/>
                      <a:pt x="241570" y="947635"/>
                      <a:pt x="243191" y="951689"/>
                    </a:cubicBezTo>
                    <a:cubicBezTo>
                      <a:pt x="226573" y="960200"/>
                      <a:pt x="209144" y="965469"/>
                      <a:pt x="190905" y="967091"/>
                    </a:cubicBezTo>
                    <a:cubicBezTo>
                      <a:pt x="171450" y="968712"/>
                      <a:pt x="152805" y="965875"/>
                      <a:pt x="135782" y="959389"/>
                    </a:cubicBezTo>
                    <a:cubicBezTo>
                      <a:pt x="118353" y="953310"/>
                      <a:pt x="102951" y="943582"/>
                      <a:pt x="89170" y="932638"/>
                    </a:cubicBezTo>
                    <a:cubicBezTo>
                      <a:pt x="75389" y="921695"/>
                      <a:pt x="64446" y="909130"/>
                      <a:pt x="54718" y="897781"/>
                    </a:cubicBezTo>
                    <a:cubicBezTo>
                      <a:pt x="45801" y="886027"/>
                      <a:pt x="38910" y="875083"/>
                      <a:pt x="34452" y="867382"/>
                    </a:cubicBezTo>
                    <a:cubicBezTo>
                      <a:pt x="42153" y="862924"/>
                      <a:pt x="59582" y="855222"/>
                      <a:pt x="82280" y="852791"/>
                    </a:cubicBezTo>
                    <a:close/>
                    <a:moveTo>
                      <a:pt x="387890" y="836983"/>
                    </a:moveTo>
                    <a:cubicBezTo>
                      <a:pt x="400860" y="857654"/>
                      <a:pt x="407750" y="879542"/>
                      <a:pt x="408966" y="904266"/>
                    </a:cubicBezTo>
                    <a:cubicBezTo>
                      <a:pt x="409372" y="910346"/>
                      <a:pt x="408966" y="916831"/>
                      <a:pt x="408561" y="923316"/>
                    </a:cubicBezTo>
                    <a:cubicBezTo>
                      <a:pt x="408156" y="929801"/>
                      <a:pt x="407345" y="936286"/>
                      <a:pt x="406129" y="942771"/>
                    </a:cubicBezTo>
                    <a:cubicBezTo>
                      <a:pt x="403697" y="956147"/>
                      <a:pt x="399644" y="969522"/>
                      <a:pt x="393970" y="983303"/>
                    </a:cubicBezTo>
                    <a:cubicBezTo>
                      <a:pt x="385863" y="1001948"/>
                      <a:pt x="374514" y="1020187"/>
                      <a:pt x="359518" y="1037616"/>
                    </a:cubicBezTo>
                    <a:cubicBezTo>
                      <a:pt x="355465" y="1033968"/>
                      <a:pt x="349790" y="1028699"/>
                      <a:pt x="344115" y="1021403"/>
                    </a:cubicBezTo>
                    <a:cubicBezTo>
                      <a:pt x="338441" y="1014108"/>
                      <a:pt x="333172" y="1005190"/>
                      <a:pt x="328713" y="994652"/>
                    </a:cubicBezTo>
                    <a:cubicBezTo>
                      <a:pt x="320201" y="973170"/>
                      <a:pt x="316553" y="945203"/>
                      <a:pt x="328308" y="913588"/>
                    </a:cubicBezTo>
                    <a:cubicBezTo>
                      <a:pt x="341278" y="877920"/>
                      <a:pt x="368029" y="852791"/>
                      <a:pt x="387890" y="836983"/>
                    </a:cubicBezTo>
                    <a:close/>
                    <a:moveTo>
                      <a:pt x="340062" y="743760"/>
                    </a:moveTo>
                    <a:cubicBezTo>
                      <a:pt x="347358" y="766053"/>
                      <a:pt x="348574" y="788751"/>
                      <a:pt x="343710" y="812259"/>
                    </a:cubicBezTo>
                    <a:cubicBezTo>
                      <a:pt x="342494" y="817934"/>
                      <a:pt x="340873" y="824013"/>
                      <a:pt x="338846" y="830093"/>
                    </a:cubicBezTo>
                    <a:cubicBezTo>
                      <a:pt x="336820" y="836173"/>
                      <a:pt x="334793" y="841847"/>
                      <a:pt x="331956" y="847927"/>
                    </a:cubicBezTo>
                    <a:cubicBezTo>
                      <a:pt x="326281" y="859681"/>
                      <a:pt x="318986" y="871841"/>
                      <a:pt x="310474" y="883190"/>
                    </a:cubicBezTo>
                    <a:cubicBezTo>
                      <a:pt x="298720" y="898592"/>
                      <a:pt x="283318" y="913184"/>
                      <a:pt x="264673" y="925343"/>
                    </a:cubicBezTo>
                    <a:cubicBezTo>
                      <a:pt x="261835" y="920885"/>
                      <a:pt x="257782" y="914400"/>
                      <a:pt x="254135" y="906293"/>
                    </a:cubicBezTo>
                    <a:cubicBezTo>
                      <a:pt x="250892" y="898187"/>
                      <a:pt x="247649" y="888459"/>
                      <a:pt x="246028" y="877110"/>
                    </a:cubicBezTo>
                    <a:cubicBezTo>
                      <a:pt x="243191" y="854818"/>
                      <a:pt x="246434" y="827661"/>
                      <a:pt x="265078" y="800910"/>
                    </a:cubicBezTo>
                    <a:cubicBezTo>
                      <a:pt x="286560" y="770916"/>
                      <a:pt x="317770" y="753488"/>
                      <a:pt x="340062" y="743760"/>
                    </a:cubicBezTo>
                    <a:close/>
                    <a:moveTo>
                      <a:pt x="18239" y="684178"/>
                    </a:moveTo>
                    <a:cubicBezTo>
                      <a:pt x="30804" y="682962"/>
                      <a:pt x="47017" y="683367"/>
                      <a:pt x="64851" y="688231"/>
                    </a:cubicBezTo>
                    <a:cubicBezTo>
                      <a:pt x="82685" y="693095"/>
                      <a:pt x="100925" y="702012"/>
                      <a:pt x="119164" y="717009"/>
                    </a:cubicBezTo>
                    <a:cubicBezTo>
                      <a:pt x="130107" y="726331"/>
                      <a:pt x="138619" y="736059"/>
                      <a:pt x="145915" y="745381"/>
                    </a:cubicBezTo>
                    <a:cubicBezTo>
                      <a:pt x="149563" y="750245"/>
                      <a:pt x="152400" y="755109"/>
                      <a:pt x="155237" y="759973"/>
                    </a:cubicBezTo>
                    <a:cubicBezTo>
                      <a:pt x="158074" y="764837"/>
                      <a:pt x="160506" y="769295"/>
                      <a:pt x="162533" y="773754"/>
                    </a:cubicBezTo>
                    <a:cubicBezTo>
                      <a:pt x="166586" y="783076"/>
                      <a:pt x="169424" y="791588"/>
                      <a:pt x="171855" y="798883"/>
                    </a:cubicBezTo>
                    <a:cubicBezTo>
                      <a:pt x="173882" y="806179"/>
                      <a:pt x="175098" y="812259"/>
                      <a:pt x="175503" y="816312"/>
                    </a:cubicBezTo>
                    <a:cubicBezTo>
                      <a:pt x="157669" y="820365"/>
                      <a:pt x="140240" y="821176"/>
                      <a:pt x="122812" y="818339"/>
                    </a:cubicBezTo>
                    <a:cubicBezTo>
                      <a:pt x="104167" y="815096"/>
                      <a:pt x="87549" y="807800"/>
                      <a:pt x="72957" y="797668"/>
                    </a:cubicBezTo>
                    <a:cubicBezTo>
                      <a:pt x="57961" y="787535"/>
                      <a:pt x="45801" y="774969"/>
                      <a:pt x="35668" y="761594"/>
                    </a:cubicBezTo>
                    <a:cubicBezTo>
                      <a:pt x="25130" y="748219"/>
                      <a:pt x="17834" y="733627"/>
                      <a:pt x="11754" y="720657"/>
                    </a:cubicBezTo>
                    <a:cubicBezTo>
                      <a:pt x="6080" y="707687"/>
                      <a:pt x="2432" y="695932"/>
                      <a:pt x="0" y="687421"/>
                    </a:cubicBezTo>
                    <a:cubicBezTo>
                      <a:pt x="4053" y="686205"/>
                      <a:pt x="10538" y="684989"/>
                      <a:pt x="18239" y="684178"/>
                    </a:cubicBezTo>
                    <a:close/>
                    <a:moveTo>
                      <a:pt x="317770" y="647294"/>
                    </a:moveTo>
                    <a:cubicBezTo>
                      <a:pt x="319797" y="670397"/>
                      <a:pt x="315339" y="692285"/>
                      <a:pt x="305611" y="713361"/>
                    </a:cubicBezTo>
                    <a:cubicBezTo>
                      <a:pt x="300341" y="723899"/>
                      <a:pt x="294262" y="734032"/>
                      <a:pt x="286155" y="744165"/>
                    </a:cubicBezTo>
                    <a:cubicBezTo>
                      <a:pt x="278049" y="754298"/>
                      <a:pt x="268727" y="763621"/>
                      <a:pt x="257783" y="772132"/>
                    </a:cubicBezTo>
                    <a:cubicBezTo>
                      <a:pt x="243192" y="783887"/>
                      <a:pt x="225357" y="794020"/>
                      <a:pt x="205091" y="801315"/>
                    </a:cubicBezTo>
                    <a:cubicBezTo>
                      <a:pt x="203471" y="796451"/>
                      <a:pt x="201444" y="789561"/>
                      <a:pt x="199823" y="781049"/>
                    </a:cubicBezTo>
                    <a:cubicBezTo>
                      <a:pt x="198606" y="772538"/>
                      <a:pt x="198201" y="762405"/>
                      <a:pt x="199012" y="751866"/>
                    </a:cubicBezTo>
                    <a:cubicBezTo>
                      <a:pt x="200228" y="740923"/>
                      <a:pt x="203471" y="729574"/>
                      <a:pt x="208739" y="718225"/>
                    </a:cubicBezTo>
                    <a:cubicBezTo>
                      <a:pt x="214819" y="706471"/>
                      <a:pt x="222520" y="695122"/>
                      <a:pt x="234275" y="684989"/>
                    </a:cubicBezTo>
                    <a:cubicBezTo>
                      <a:pt x="261431" y="661075"/>
                      <a:pt x="293856" y="651753"/>
                      <a:pt x="317770" y="647294"/>
                    </a:cubicBezTo>
                    <a:close/>
                    <a:moveTo>
                      <a:pt x="318581" y="547181"/>
                    </a:moveTo>
                    <a:cubicBezTo>
                      <a:pt x="315338" y="569879"/>
                      <a:pt x="306016" y="589334"/>
                      <a:pt x="291830" y="607168"/>
                    </a:cubicBezTo>
                    <a:cubicBezTo>
                      <a:pt x="277644" y="624597"/>
                      <a:pt x="257783" y="640404"/>
                      <a:pt x="233464" y="651753"/>
                    </a:cubicBezTo>
                    <a:cubicBezTo>
                      <a:pt x="216846" y="659454"/>
                      <a:pt x="198201" y="664723"/>
                      <a:pt x="177125" y="666750"/>
                    </a:cubicBezTo>
                    <a:cubicBezTo>
                      <a:pt x="176314" y="656617"/>
                      <a:pt x="175908" y="638783"/>
                      <a:pt x="183204" y="618922"/>
                    </a:cubicBezTo>
                    <a:cubicBezTo>
                      <a:pt x="186852" y="609195"/>
                      <a:pt x="192526" y="599062"/>
                      <a:pt x="200228" y="589334"/>
                    </a:cubicBezTo>
                    <a:cubicBezTo>
                      <a:pt x="208334" y="580012"/>
                      <a:pt x="218467" y="571095"/>
                      <a:pt x="231843" y="563799"/>
                    </a:cubicBezTo>
                    <a:cubicBezTo>
                      <a:pt x="262242" y="547586"/>
                      <a:pt x="294667" y="545965"/>
                      <a:pt x="318581" y="547181"/>
                    </a:cubicBezTo>
                    <a:close/>
                    <a:moveTo>
                      <a:pt x="10538" y="506243"/>
                    </a:moveTo>
                    <a:cubicBezTo>
                      <a:pt x="19050" y="506243"/>
                      <a:pt x="36884" y="507459"/>
                      <a:pt x="56744" y="515565"/>
                    </a:cubicBezTo>
                    <a:cubicBezTo>
                      <a:pt x="76605" y="523672"/>
                      <a:pt x="98087" y="537858"/>
                      <a:pt x="115516" y="562177"/>
                    </a:cubicBezTo>
                    <a:cubicBezTo>
                      <a:pt x="131729" y="584470"/>
                      <a:pt x="139024" y="606762"/>
                      <a:pt x="142267" y="625812"/>
                    </a:cubicBezTo>
                    <a:cubicBezTo>
                      <a:pt x="145104" y="644862"/>
                      <a:pt x="145104" y="660670"/>
                      <a:pt x="144293" y="668776"/>
                    </a:cubicBezTo>
                    <a:cubicBezTo>
                      <a:pt x="126865" y="668371"/>
                      <a:pt x="110247" y="664723"/>
                      <a:pt x="94845" y="657832"/>
                    </a:cubicBezTo>
                    <a:cubicBezTo>
                      <a:pt x="61203" y="643241"/>
                      <a:pt x="39721" y="614058"/>
                      <a:pt x="26751" y="584064"/>
                    </a:cubicBezTo>
                    <a:cubicBezTo>
                      <a:pt x="20266" y="569067"/>
                      <a:pt x="16618" y="554071"/>
                      <a:pt x="14186" y="540290"/>
                    </a:cubicBezTo>
                    <a:cubicBezTo>
                      <a:pt x="12159" y="526914"/>
                      <a:pt x="10944" y="514755"/>
                      <a:pt x="10538" y="506243"/>
                    </a:cubicBezTo>
                    <a:close/>
                    <a:moveTo>
                      <a:pt x="304040" y="441190"/>
                    </a:moveTo>
                    <a:cubicBezTo>
                      <a:pt x="318480" y="442406"/>
                      <a:pt x="331552" y="445446"/>
                      <a:pt x="342495" y="448688"/>
                    </a:cubicBezTo>
                    <a:cubicBezTo>
                      <a:pt x="334388" y="469359"/>
                      <a:pt x="321013" y="485977"/>
                      <a:pt x="303584" y="499353"/>
                    </a:cubicBezTo>
                    <a:cubicBezTo>
                      <a:pt x="286155" y="512728"/>
                      <a:pt x="263863" y="522861"/>
                      <a:pt x="238733" y="528130"/>
                    </a:cubicBezTo>
                    <a:cubicBezTo>
                      <a:pt x="221304" y="531373"/>
                      <a:pt x="202660" y="532184"/>
                      <a:pt x="182799" y="528941"/>
                    </a:cubicBezTo>
                    <a:cubicBezTo>
                      <a:pt x="183610" y="524077"/>
                      <a:pt x="184826" y="517592"/>
                      <a:pt x="187258" y="509891"/>
                    </a:cubicBezTo>
                    <a:cubicBezTo>
                      <a:pt x="189690" y="502190"/>
                      <a:pt x="194148" y="494083"/>
                      <a:pt x="199417" y="485572"/>
                    </a:cubicBezTo>
                    <a:cubicBezTo>
                      <a:pt x="205092" y="477060"/>
                      <a:pt x="212793" y="468954"/>
                      <a:pt x="222115" y="461658"/>
                    </a:cubicBezTo>
                    <a:cubicBezTo>
                      <a:pt x="231843" y="454767"/>
                      <a:pt x="243597" y="448688"/>
                      <a:pt x="257378" y="444635"/>
                    </a:cubicBezTo>
                    <a:cubicBezTo>
                      <a:pt x="273793" y="440582"/>
                      <a:pt x="289601" y="439974"/>
                      <a:pt x="304040" y="441190"/>
                    </a:cubicBezTo>
                    <a:close/>
                    <a:moveTo>
                      <a:pt x="305611" y="342089"/>
                    </a:moveTo>
                    <a:cubicBezTo>
                      <a:pt x="338036" y="340873"/>
                      <a:pt x="366409" y="353438"/>
                      <a:pt x="385053" y="363571"/>
                    </a:cubicBezTo>
                    <a:cubicBezTo>
                      <a:pt x="372488" y="380999"/>
                      <a:pt x="357086" y="394780"/>
                      <a:pt x="337226" y="403292"/>
                    </a:cubicBezTo>
                    <a:cubicBezTo>
                      <a:pt x="327903" y="407751"/>
                      <a:pt x="317365" y="411398"/>
                      <a:pt x="305611" y="413425"/>
                    </a:cubicBezTo>
                    <a:cubicBezTo>
                      <a:pt x="294667" y="415857"/>
                      <a:pt x="282508" y="416668"/>
                      <a:pt x="269942" y="416262"/>
                    </a:cubicBezTo>
                    <a:cubicBezTo>
                      <a:pt x="252919" y="415452"/>
                      <a:pt x="235085" y="412209"/>
                      <a:pt x="217251" y="405319"/>
                    </a:cubicBezTo>
                    <a:cubicBezTo>
                      <a:pt x="218872" y="400860"/>
                      <a:pt x="221710" y="394780"/>
                      <a:pt x="225763" y="388295"/>
                    </a:cubicBezTo>
                    <a:cubicBezTo>
                      <a:pt x="229816" y="381810"/>
                      <a:pt x="235085" y="374514"/>
                      <a:pt x="242381" y="368029"/>
                    </a:cubicBezTo>
                    <a:cubicBezTo>
                      <a:pt x="249271" y="361139"/>
                      <a:pt x="258189" y="355059"/>
                      <a:pt x="268727" y="350601"/>
                    </a:cubicBezTo>
                    <a:cubicBezTo>
                      <a:pt x="279265" y="345737"/>
                      <a:pt x="291425" y="342900"/>
                      <a:pt x="305611" y="342089"/>
                    </a:cubicBezTo>
                    <a:close/>
                    <a:moveTo>
                      <a:pt x="63635" y="334388"/>
                    </a:moveTo>
                    <a:cubicBezTo>
                      <a:pt x="67283" y="335199"/>
                      <a:pt x="72957" y="337225"/>
                      <a:pt x="79848" y="339657"/>
                    </a:cubicBezTo>
                    <a:cubicBezTo>
                      <a:pt x="101330" y="348574"/>
                      <a:pt x="132945" y="370462"/>
                      <a:pt x="148752" y="410993"/>
                    </a:cubicBezTo>
                    <a:cubicBezTo>
                      <a:pt x="158885" y="435718"/>
                      <a:pt x="160506" y="458010"/>
                      <a:pt x="158885" y="476655"/>
                    </a:cubicBezTo>
                    <a:cubicBezTo>
                      <a:pt x="158480" y="485977"/>
                      <a:pt x="156859" y="494489"/>
                      <a:pt x="155237" y="501380"/>
                    </a:cubicBezTo>
                    <a:cubicBezTo>
                      <a:pt x="153616" y="508270"/>
                      <a:pt x="151995" y="513945"/>
                      <a:pt x="150779" y="517592"/>
                    </a:cubicBezTo>
                    <a:cubicBezTo>
                      <a:pt x="134566" y="512728"/>
                      <a:pt x="119974" y="505433"/>
                      <a:pt x="107004" y="495300"/>
                    </a:cubicBezTo>
                    <a:cubicBezTo>
                      <a:pt x="79442" y="473413"/>
                      <a:pt x="65662" y="441392"/>
                      <a:pt x="60798" y="410588"/>
                    </a:cubicBezTo>
                    <a:cubicBezTo>
                      <a:pt x="55934" y="379784"/>
                      <a:pt x="59987" y="350601"/>
                      <a:pt x="63635" y="334388"/>
                    </a:cubicBezTo>
                    <a:close/>
                    <a:moveTo>
                      <a:pt x="369651" y="258594"/>
                    </a:moveTo>
                    <a:cubicBezTo>
                      <a:pt x="400455" y="263457"/>
                      <a:pt x="424774" y="280481"/>
                      <a:pt x="440582" y="293856"/>
                    </a:cubicBezTo>
                    <a:cubicBezTo>
                      <a:pt x="425585" y="308448"/>
                      <a:pt x="407751" y="317770"/>
                      <a:pt x="387485" y="322634"/>
                    </a:cubicBezTo>
                    <a:cubicBezTo>
                      <a:pt x="367624" y="327498"/>
                      <a:pt x="344521" y="327498"/>
                      <a:pt x="321013" y="321418"/>
                    </a:cubicBezTo>
                    <a:cubicBezTo>
                      <a:pt x="305205" y="317365"/>
                      <a:pt x="289398" y="310474"/>
                      <a:pt x="273590" y="300342"/>
                    </a:cubicBezTo>
                    <a:cubicBezTo>
                      <a:pt x="276022" y="296288"/>
                      <a:pt x="280075" y="291424"/>
                      <a:pt x="284939" y="286155"/>
                    </a:cubicBezTo>
                    <a:cubicBezTo>
                      <a:pt x="290208" y="280886"/>
                      <a:pt x="297099" y="275212"/>
                      <a:pt x="304800" y="270348"/>
                    </a:cubicBezTo>
                    <a:cubicBezTo>
                      <a:pt x="321013" y="260620"/>
                      <a:pt x="342899" y="254135"/>
                      <a:pt x="369651" y="258594"/>
                    </a:cubicBezTo>
                    <a:close/>
                    <a:moveTo>
                      <a:pt x="149157" y="190905"/>
                    </a:moveTo>
                    <a:cubicBezTo>
                      <a:pt x="156453" y="194553"/>
                      <a:pt x="170639" y="203470"/>
                      <a:pt x="183609" y="218467"/>
                    </a:cubicBezTo>
                    <a:cubicBezTo>
                      <a:pt x="196579" y="233464"/>
                      <a:pt x="207929" y="254135"/>
                      <a:pt x="212387" y="281696"/>
                    </a:cubicBezTo>
                    <a:cubicBezTo>
                      <a:pt x="216440" y="306826"/>
                      <a:pt x="212792" y="328308"/>
                      <a:pt x="207523" y="345737"/>
                    </a:cubicBezTo>
                    <a:cubicBezTo>
                      <a:pt x="201849" y="362760"/>
                      <a:pt x="194958" y="375730"/>
                      <a:pt x="190905" y="382216"/>
                    </a:cubicBezTo>
                    <a:cubicBezTo>
                      <a:pt x="176719" y="374109"/>
                      <a:pt x="164559" y="363976"/>
                      <a:pt x="154832" y="351411"/>
                    </a:cubicBezTo>
                    <a:cubicBezTo>
                      <a:pt x="133755" y="325066"/>
                      <a:pt x="128080" y="291829"/>
                      <a:pt x="130107" y="261836"/>
                    </a:cubicBezTo>
                    <a:cubicBezTo>
                      <a:pt x="131323" y="246839"/>
                      <a:pt x="134566" y="233058"/>
                      <a:pt x="137808" y="220493"/>
                    </a:cubicBezTo>
                    <a:cubicBezTo>
                      <a:pt x="141456" y="208334"/>
                      <a:pt x="145915" y="198201"/>
                      <a:pt x="149157" y="190905"/>
                    </a:cubicBezTo>
                    <a:close/>
                    <a:moveTo>
                      <a:pt x="416263" y="182799"/>
                    </a:moveTo>
                    <a:cubicBezTo>
                      <a:pt x="427206" y="182799"/>
                      <a:pt x="438556" y="184826"/>
                      <a:pt x="450715" y="189284"/>
                    </a:cubicBezTo>
                    <a:cubicBezTo>
                      <a:pt x="477871" y="199822"/>
                      <a:pt x="497732" y="220088"/>
                      <a:pt x="510297" y="235896"/>
                    </a:cubicBezTo>
                    <a:cubicBezTo>
                      <a:pt x="501785" y="241570"/>
                      <a:pt x="492463" y="245218"/>
                      <a:pt x="483141" y="248461"/>
                    </a:cubicBezTo>
                    <a:cubicBezTo>
                      <a:pt x="478277" y="250082"/>
                      <a:pt x="473818" y="250893"/>
                      <a:pt x="468549" y="251703"/>
                    </a:cubicBezTo>
                    <a:cubicBezTo>
                      <a:pt x="463685" y="252514"/>
                      <a:pt x="458822" y="252919"/>
                      <a:pt x="453957" y="253324"/>
                    </a:cubicBezTo>
                    <a:cubicBezTo>
                      <a:pt x="449094" y="253324"/>
                      <a:pt x="443824" y="253324"/>
                      <a:pt x="438556" y="252514"/>
                    </a:cubicBezTo>
                    <a:cubicBezTo>
                      <a:pt x="433286" y="252108"/>
                      <a:pt x="428423" y="251298"/>
                      <a:pt x="423153" y="250082"/>
                    </a:cubicBezTo>
                    <a:cubicBezTo>
                      <a:pt x="412615" y="247650"/>
                      <a:pt x="402077" y="244002"/>
                      <a:pt x="391538" y="238733"/>
                    </a:cubicBezTo>
                    <a:cubicBezTo>
                      <a:pt x="377758" y="231843"/>
                      <a:pt x="363977" y="222115"/>
                      <a:pt x="351412" y="209550"/>
                    </a:cubicBezTo>
                    <a:cubicBezTo>
                      <a:pt x="357492" y="203065"/>
                      <a:pt x="370057" y="193743"/>
                      <a:pt x="387080" y="187663"/>
                    </a:cubicBezTo>
                    <a:cubicBezTo>
                      <a:pt x="395591" y="184826"/>
                      <a:pt x="405724" y="183204"/>
                      <a:pt x="416263" y="182799"/>
                    </a:cubicBezTo>
                    <a:close/>
                    <a:moveTo>
                      <a:pt x="256162" y="79442"/>
                    </a:moveTo>
                    <a:cubicBezTo>
                      <a:pt x="262242" y="84306"/>
                      <a:pt x="273996" y="95655"/>
                      <a:pt x="282913" y="112273"/>
                    </a:cubicBezTo>
                    <a:cubicBezTo>
                      <a:pt x="291830" y="128891"/>
                      <a:pt x="298720" y="151183"/>
                      <a:pt x="297099" y="177529"/>
                    </a:cubicBezTo>
                    <a:cubicBezTo>
                      <a:pt x="296694" y="190094"/>
                      <a:pt x="294262" y="201038"/>
                      <a:pt x="291019" y="210360"/>
                    </a:cubicBezTo>
                    <a:cubicBezTo>
                      <a:pt x="287777" y="220088"/>
                      <a:pt x="284129" y="229005"/>
                      <a:pt x="279670" y="236301"/>
                    </a:cubicBezTo>
                    <a:cubicBezTo>
                      <a:pt x="270348" y="251703"/>
                      <a:pt x="260215" y="262241"/>
                      <a:pt x="255351" y="267510"/>
                    </a:cubicBezTo>
                    <a:cubicBezTo>
                      <a:pt x="244002" y="256972"/>
                      <a:pt x="234275" y="244812"/>
                      <a:pt x="228195" y="231031"/>
                    </a:cubicBezTo>
                    <a:cubicBezTo>
                      <a:pt x="214009" y="201848"/>
                      <a:pt x="215224" y="169423"/>
                      <a:pt x="223736" y="141861"/>
                    </a:cubicBezTo>
                    <a:cubicBezTo>
                      <a:pt x="231843" y="114299"/>
                      <a:pt x="246839" y="91602"/>
                      <a:pt x="256162" y="79442"/>
                    </a:cubicBezTo>
                    <a:close/>
                    <a:moveTo>
                      <a:pt x="371677" y="0"/>
                    </a:moveTo>
                    <a:cubicBezTo>
                      <a:pt x="374109" y="2432"/>
                      <a:pt x="376946" y="6890"/>
                      <a:pt x="380189" y="12160"/>
                    </a:cubicBezTo>
                    <a:cubicBezTo>
                      <a:pt x="391132" y="29994"/>
                      <a:pt x="402076" y="62419"/>
                      <a:pt x="391943" y="100114"/>
                    </a:cubicBezTo>
                    <a:cubicBezTo>
                      <a:pt x="389106" y="111463"/>
                      <a:pt x="385052" y="121596"/>
                      <a:pt x="379784" y="130107"/>
                    </a:cubicBezTo>
                    <a:cubicBezTo>
                      <a:pt x="374920" y="138619"/>
                      <a:pt x="369651" y="146320"/>
                      <a:pt x="363976" y="152400"/>
                    </a:cubicBezTo>
                    <a:cubicBezTo>
                      <a:pt x="353032" y="164560"/>
                      <a:pt x="342089" y="173071"/>
                      <a:pt x="336009" y="176719"/>
                    </a:cubicBezTo>
                    <a:cubicBezTo>
                      <a:pt x="327092" y="164560"/>
                      <a:pt x="321012" y="151589"/>
                      <a:pt x="317364" y="137403"/>
                    </a:cubicBezTo>
                    <a:cubicBezTo>
                      <a:pt x="309663" y="107004"/>
                      <a:pt x="316959" y="77011"/>
                      <a:pt x="329929" y="52691"/>
                    </a:cubicBezTo>
                    <a:cubicBezTo>
                      <a:pt x="342494" y="28372"/>
                      <a:pt x="360733" y="10133"/>
                      <a:pt x="371677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DEB392">
                      <a:alpha val="55000"/>
                    </a:srgbClr>
                  </a:gs>
                  <a:gs pos="75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 w="4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73" name="五角星 18">
                <a:extLst>
                  <a:ext uri="{FF2B5EF4-FFF2-40B4-BE49-F238E27FC236}">
                    <a16:creationId xmlns:a16="http://schemas.microsoft.com/office/drawing/2014/main" id="{C8C66958-B1D9-7A45-A444-B0A79134CB1A}"/>
                  </a:ext>
                </a:extLst>
              </p:cNvPr>
              <p:cNvSpPr/>
              <p:nvPr/>
            </p:nvSpPr>
            <p:spPr>
              <a:xfrm>
                <a:off x="2020077" y="3323845"/>
                <a:ext cx="238856" cy="232119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74" name="五角星 21">
                <a:extLst>
                  <a:ext uri="{FF2B5EF4-FFF2-40B4-BE49-F238E27FC236}">
                    <a16:creationId xmlns:a16="http://schemas.microsoft.com/office/drawing/2014/main" id="{7C5AB8F5-295F-246A-4D74-0F87CAC0E974}"/>
                  </a:ext>
                </a:extLst>
              </p:cNvPr>
              <p:cNvSpPr/>
              <p:nvPr/>
            </p:nvSpPr>
            <p:spPr>
              <a:xfrm>
                <a:off x="1792208" y="3323845"/>
                <a:ext cx="170003" cy="160445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75" name="五角星 22">
                <a:extLst>
                  <a:ext uri="{FF2B5EF4-FFF2-40B4-BE49-F238E27FC236}">
                    <a16:creationId xmlns:a16="http://schemas.microsoft.com/office/drawing/2014/main" id="{453B0648-7A81-5394-D7EE-A6305195EB92}"/>
                  </a:ext>
                </a:extLst>
              </p:cNvPr>
              <p:cNvSpPr/>
              <p:nvPr/>
            </p:nvSpPr>
            <p:spPr>
              <a:xfrm>
                <a:off x="2316799" y="3323846"/>
                <a:ext cx="170003" cy="160445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76" name="任意多边形: 形状 32">
                <a:extLst>
                  <a:ext uri="{FF2B5EF4-FFF2-40B4-BE49-F238E27FC236}">
                    <a16:creationId xmlns:a16="http://schemas.microsoft.com/office/drawing/2014/main" id="{BF571989-EDB9-B5BE-B61F-FBE5AA2A8E9F}"/>
                  </a:ext>
                </a:extLst>
              </p:cNvPr>
              <p:cNvSpPr/>
              <p:nvPr/>
            </p:nvSpPr>
            <p:spPr>
              <a:xfrm>
                <a:off x="825661" y="2511750"/>
                <a:ext cx="423855" cy="890544"/>
              </a:xfrm>
              <a:custGeom>
                <a:avLst/>
                <a:gdLst>
                  <a:gd name="connsiteX0" fmla="*/ 533399 w 622276"/>
                  <a:gd name="connsiteY0" fmla="*/ 1191637 h 1307437"/>
                  <a:gd name="connsiteX1" fmla="*/ 570689 w 622276"/>
                  <a:gd name="connsiteY1" fmla="*/ 1192854 h 1307437"/>
                  <a:gd name="connsiteX2" fmla="*/ 618516 w 622276"/>
                  <a:gd name="connsiteY2" fmla="*/ 1204608 h 1307437"/>
                  <a:gd name="connsiteX3" fmla="*/ 589333 w 622276"/>
                  <a:gd name="connsiteY3" fmla="*/ 1257299 h 1307437"/>
                  <a:gd name="connsiteX4" fmla="*/ 481519 w 622276"/>
                  <a:gd name="connsiteY4" fmla="*/ 1306748 h 1307437"/>
                  <a:gd name="connsiteX5" fmla="*/ 387890 w 622276"/>
                  <a:gd name="connsiteY5" fmla="*/ 1294994 h 1307437"/>
                  <a:gd name="connsiteX6" fmla="*/ 396402 w 622276"/>
                  <a:gd name="connsiteY6" fmla="*/ 1275133 h 1307437"/>
                  <a:gd name="connsiteX7" fmla="*/ 428827 w 622276"/>
                  <a:gd name="connsiteY7" fmla="*/ 1233791 h 1307437"/>
                  <a:gd name="connsiteX8" fmla="*/ 489625 w 622276"/>
                  <a:gd name="connsiteY8" fmla="*/ 1199744 h 1307437"/>
                  <a:gd name="connsiteX9" fmla="*/ 533399 w 622276"/>
                  <a:gd name="connsiteY9" fmla="*/ 1191637 h 1307437"/>
                  <a:gd name="connsiteX10" fmla="*/ 347358 w 622276"/>
                  <a:gd name="connsiteY10" fmla="*/ 1113006 h 1307437"/>
                  <a:gd name="connsiteX11" fmla="*/ 390322 w 622276"/>
                  <a:gd name="connsiteY11" fmla="*/ 1116248 h 1307437"/>
                  <a:gd name="connsiteX12" fmla="*/ 408561 w 622276"/>
                  <a:gd name="connsiteY12" fmla="*/ 1121112 h 1307437"/>
                  <a:gd name="connsiteX13" fmla="*/ 424774 w 622276"/>
                  <a:gd name="connsiteY13" fmla="*/ 1126787 h 1307437"/>
                  <a:gd name="connsiteX14" fmla="*/ 450715 w 622276"/>
                  <a:gd name="connsiteY14" fmla="*/ 1140162 h 1307437"/>
                  <a:gd name="connsiteX15" fmla="*/ 466927 w 622276"/>
                  <a:gd name="connsiteY15" fmla="*/ 1150701 h 1307437"/>
                  <a:gd name="connsiteX16" fmla="*/ 425990 w 622276"/>
                  <a:gd name="connsiteY16" fmla="*/ 1192448 h 1307437"/>
                  <a:gd name="connsiteX17" fmla="*/ 312500 w 622276"/>
                  <a:gd name="connsiteY17" fmla="*/ 1211498 h 1307437"/>
                  <a:gd name="connsiteX18" fmla="*/ 227789 w 622276"/>
                  <a:gd name="connsiteY18" fmla="*/ 1176641 h 1307437"/>
                  <a:gd name="connsiteX19" fmla="*/ 240759 w 622276"/>
                  <a:gd name="connsiteY19" fmla="*/ 1160428 h 1307437"/>
                  <a:gd name="connsiteX20" fmla="*/ 347358 w 622276"/>
                  <a:gd name="connsiteY20" fmla="*/ 1113006 h 1307437"/>
                  <a:gd name="connsiteX21" fmla="*/ 239543 w 622276"/>
                  <a:gd name="connsiteY21" fmla="*/ 1001137 h 1307437"/>
                  <a:gd name="connsiteX22" fmla="*/ 309258 w 622276"/>
                  <a:gd name="connsiteY22" fmla="*/ 1032753 h 1307437"/>
                  <a:gd name="connsiteX23" fmla="*/ 330740 w 622276"/>
                  <a:gd name="connsiteY23" fmla="*/ 1051397 h 1307437"/>
                  <a:gd name="connsiteX24" fmla="*/ 342494 w 622276"/>
                  <a:gd name="connsiteY24" fmla="*/ 1065583 h 1307437"/>
                  <a:gd name="connsiteX25" fmla="*/ 294261 w 622276"/>
                  <a:gd name="connsiteY25" fmla="*/ 1094361 h 1307437"/>
                  <a:gd name="connsiteX26" fmla="*/ 265483 w 622276"/>
                  <a:gd name="connsiteY26" fmla="*/ 1100846 h 1307437"/>
                  <a:gd name="connsiteX27" fmla="*/ 237111 w 622276"/>
                  <a:gd name="connsiteY27" fmla="*/ 1100441 h 1307437"/>
                  <a:gd name="connsiteX28" fmla="*/ 183609 w 622276"/>
                  <a:gd name="connsiteY28" fmla="*/ 1085039 h 1307437"/>
                  <a:gd name="connsiteX29" fmla="*/ 140240 w 622276"/>
                  <a:gd name="connsiteY29" fmla="*/ 1058288 h 1307437"/>
                  <a:gd name="connsiteX30" fmla="*/ 112273 w 622276"/>
                  <a:gd name="connsiteY30" fmla="*/ 1032753 h 1307437"/>
                  <a:gd name="connsiteX31" fmla="*/ 128080 w 622276"/>
                  <a:gd name="connsiteY31" fmla="*/ 1020593 h 1307437"/>
                  <a:gd name="connsiteX32" fmla="*/ 239543 w 622276"/>
                  <a:gd name="connsiteY32" fmla="*/ 1001137 h 1307437"/>
                  <a:gd name="connsiteX33" fmla="*/ 540696 w 622276"/>
                  <a:gd name="connsiteY33" fmla="*/ 972360 h 1307437"/>
                  <a:gd name="connsiteX34" fmla="*/ 593793 w 622276"/>
                  <a:gd name="connsiteY34" fmla="*/ 1023025 h 1307437"/>
                  <a:gd name="connsiteX35" fmla="*/ 620949 w 622276"/>
                  <a:gd name="connsiteY35" fmla="*/ 1103684 h 1307437"/>
                  <a:gd name="connsiteX36" fmla="*/ 617707 w 622276"/>
                  <a:gd name="connsiteY36" fmla="*/ 1171777 h 1307437"/>
                  <a:gd name="connsiteX37" fmla="*/ 566636 w 622276"/>
                  <a:gd name="connsiteY37" fmla="*/ 1148269 h 1307437"/>
                  <a:gd name="connsiteX38" fmla="*/ 524078 w 622276"/>
                  <a:gd name="connsiteY38" fmla="*/ 1074095 h 1307437"/>
                  <a:gd name="connsiteX39" fmla="*/ 540696 w 622276"/>
                  <a:gd name="connsiteY39" fmla="*/ 972360 h 1307437"/>
                  <a:gd name="connsiteX40" fmla="*/ 451525 w 622276"/>
                  <a:gd name="connsiteY40" fmla="*/ 910346 h 1307437"/>
                  <a:gd name="connsiteX41" fmla="*/ 488409 w 622276"/>
                  <a:gd name="connsiteY41" fmla="*/ 971549 h 1307437"/>
                  <a:gd name="connsiteX42" fmla="*/ 494894 w 622276"/>
                  <a:gd name="connsiteY42" fmla="*/ 1010460 h 1307437"/>
                  <a:gd name="connsiteX43" fmla="*/ 492867 w 622276"/>
                  <a:gd name="connsiteY43" fmla="*/ 1053829 h 1307437"/>
                  <a:gd name="connsiteX44" fmla="*/ 471791 w 622276"/>
                  <a:gd name="connsiteY44" fmla="*/ 1116653 h 1307437"/>
                  <a:gd name="connsiteX45" fmla="*/ 452335 w 622276"/>
                  <a:gd name="connsiteY45" fmla="*/ 1104494 h 1307437"/>
                  <a:gd name="connsiteX46" fmla="*/ 430043 w 622276"/>
                  <a:gd name="connsiteY46" fmla="*/ 1081391 h 1307437"/>
                  <a:gd name="connsiteX47" fmla="*/ 409777 w 622276"/>
                  <a:gd name="connsiteY47" fmla="*/ 1000732 h 1307437"/>
                  <a:gd name="connsiteX48" fmla="*/ 451525 w 622276"/>
                  <a:gd name="connsiteY48" fmla="*/ 910346 h 1307437"/>
                  <a:gd name="connsiteX49" fmla="*/ 82280 w 622276"/>
                  <a:gd name="connsiteY49" fmla="*/ 852791 h 1307437"/>
                  <a:gd name="connsiteX50" fmla="*/ 161722 w 622276"/>
                  <a:gd name="connsiteY50" fmla="*/ 866977 h 1307437"/>
                  <a:gd name="connsiteX51" fmla="*/ 195769 w 622276"/>
                  <a:gd name="connsiteY51" fmla="*/ 888864 h 1307437"/>
                  <a:gd name="connsiteX52" fmla="*/ 208739 w 622276"/>
                  <a:gd name="connsiteY52" fmla="*/ 901024 h 1307437"/>
                  <a:gd name="connsiteX53" fmla="*/ 219683 w 622276"/>
                  <a:gd name="connsiteY53" fmla="*/ 913183 h 1307437"/>
                  <a:gd name="connsiteX54" fmla="*/ 228195 w 622276"/>
                  <a:gd name="connsiteY54" fmla="*/ 924937 h 1307437"/>
                  <a:gd name="connsiteX55" fmla="*/ 235085 w 622276"/>
                  <a:gd name="connsiteY55" fmla="*/ 935476 h 1307437"/>
                  <a:gd name="connsiteX56" fmla="*/ 243191 w 622276"/>
                  <a:gd name="connsiteY56" fmla="*/ 951689 h 1307437"/>
                  <a:gd name="connsiteX57" fmla="*/ 190905 w 622276"/>
                  <a:gd name="connsiteY57" fmla="*/ 967091 h 1307437"/>
                  <a:gd name="connsiteX58" fmla="*/ 135782 w 622276"/>
                  <a:gd name="connsiteY58" fmla="*/ 959389 h 1307437"/>
                  <a:gd name="connsiteX59" fmla="*/ 89170 w 622276"/>
                  <a:gd name="connsiteY59" fmla="*/ 932638 h 1307437"/>
                  <a:gd name="connsiteX60" fmla="*/ 54718 w 622276"/>
                  <a:gd name="connsiteY60" fmla="*/ 897781 h 1307437"/>
                  <a:gd name="connsiteX61" fmla="*/ 34452 w 622276"/>
                  <a:gd name="connsiteY61" fmla="*/ 867382 h 1307437"/>
                  <a:gd name="connsiteX62" fmla="*/ 82280 w 622276"/>
                  <a:gd name="connsiteY62" fmla="*/ 852791 h 1307437"/>
                  <a:gd name="connsiteX63" fmla="*/ 387890 w 622276"/>
                  <a:gd name="connsiteY63" fmla="*/ 836983 h 1307437"/>
                  <a:gd name="connsiteX64" fmla="*/ 408966 w 622276"/>
                  <a:gd name="connsiteY64" fmla="*/ 904266 h 1307437"/>
                  <a:gd name="connsiteX65" fmla="*/ 408561 w 622276"/>
                  <a:gd name="connsiteY65" fmla="*/ 923316 h 1307437"/>
                  <a:gd name="connsiteX66" fmla="*/ 406129 w 622276"/>
                  <a:gd name="connsiteY66" fmla="*/ 942771 h 1307437"/>
                  <a:gd name="connsiteX67" fmla="*/ 393970 w 622276"/>
                  <a:gd name="connsiteY67" fmla="*/ 983303 h 1307437"/>
                  <a:gd name="connsiteX68" fmla="*/ 359518 w 622276"/>
                  <a:gd name="connsiteY68" fmla="*/ 1037616 h 1307437"/>
                  <a:gd name="connsiteX69" fmla="*/ 344115 w 622276"/>
                  <a:gd name="connsiteY69" fmla="*/ 1021403 h 1307437"/>
                  <a:gd name="connsiteX70" fmla="*/ 328713 w 622276"/>
                  <a:gd name="connsiteY70" fmla="*/ 994652 h 1307437"/>
                  <a:gd name="connsiteX71" fmla="*/ 328308 w 622276"/>
                  <a:gd name="connsiteY71" fmla="*/ 913588 h 1307437"/>
                  <a:gd name="connsiteX72" fmla="*/ 387890 w 622276"/>
                  <a:gd name="connsiteY72" fmla="*/ 836983 h 1307437"/>
                  <a:gd name="connsiteX73" fmla="*/ 340062 w 622276"/>
                  <a:gd name="connsiteY73" fmla="*/ 743760 h 1307437"/>
                  <a:gd name="connsiteX74" fmla="*/ 343710 w 622276"/>
                  <a:gd name="connsiteY74" fmla="*/ 812259 h 1307437"/>
                  <a:gd name="connsiteX75" fmla="*/ 338846 w 622276"/>
                  <a:gd name="connsiteY75" fmla="*/ 830093 h 1307437"/>
                  <a:gd name="connsiteX76" fmla="*/ 331956 w 622276"/>
                  <a:gd name="connsiteY76" fmla="*/ 847927 h 1307437"/>
                  <a:gd name="connsiteX77" fmla="*/ 310474 w 622276"/>
                  <a:gd name="connsiteY77" fmla="*/ 883190 h 1307437"/>
                  <a:gd name="connsiteX78" fmla="*/ 264673 w 622276"/>
                  <a:gd name="connsiteY78" fmla="*/ 925343 h 1307437"/>
                  <a:gd name="connsiteX79" fmla="*/ 254135 w 622276"/>
                  <a:gd name="connsiteY79" fmla="*/ 906293 h 1307437"/>
                  <a:gd name="connsiteX80" fmla="*/ 246028 w 622276"/>
                  <a:gd name="connsiteY80" fmla="*/ 877110 h 1307437"/>
                  <a:gd name="connsiteX81" fmla="*/ 265078 w 622276"/>
                  <a:gd name="connsiteY81" fmla="*/ 800910 h 1307437"/>
                  <a:gd name="connsiteX82" fmla="*/ 340062 w 622276"/>
                  <a:gd name="connsiteY82" fmla="*/ 743760 h 1307437"/>
                  <a:gd name="connsiteX83" fmla="*/ 18239 w 622276"/>
                  <a:gd name="connsiteY83" fmla="*/ 684178 h 1307437"/>
                  <a:gd name="connsiteX84" fmla="*/ 64851 w 622276"/>
                  <a:gd name="connsiteY84" fmla="*/ 688231 h 1307437"/>
                  <a:gd name="connsiteX85" fmla="*/ 119164 w 622276"/>
                  <a:gd name="connsiteY85" fmla="*/ 717009 h 1307437"/>
                  <a:gd name="connsiteX86" fmla="*/ 145915 w 622276"/>
                  <a:gd name="connsiteY86" fmla="*/ 745381 h 1307437"/>
                  <a:gd name="connsiteX87" fmla="*/ 155237 w 622276"/>
                  <a:gd name="connsiteY87" fmla="*/ 759973 h 1307437"/>
                  <a:gd name="connsiteX88" fmla="*/ 162533 w 622276"/>
                  <a:gd name="connsiteY88" fmla="*/ 773754 h 1307437"/>
                  <a:gd name="connsiteX89" fmla="*/ 171855 w 622276"/>
                  <a:gd name="connsiteY89" fmla="*/ 798883 h 1307437"/>
                  <a:gd name="connsiteX90" fmla="*/ 175503 w 622276"/>
                  <a:gd name="connsiteY90" fmla="*/ 816312 h 1307437"/>
                  <a:gd name="connsiteX91" fmla="*/ 122812 w 622276"/>
                  <a:gd name="connsiteY91" fmla="*/ 818339 h 1307437"/>
                  <a:gd name="connsiteX92" fmla="*/ 72957 w 622276"/>
                  <a:gd name="connsiteY92" fmla="*/ 797668 h 1307437"/>
                  <a:gd name="connsiteX93" fmla="*/ 35668 w 622276"/>
                  <a:gd name="connsiteY93" fmla="*/ 761594 h 1307437"/>
                  <a:gd name="connsiteX94" fmla="*/ 11754 w 622276"/>
                  <a:gd name="connsiteY94" fmla="*/ 720657 h 1307437"/>
                  <a:gd name="connsiteX95" fmla="*/ 0 w 622276"/>
                  <a:gd name="connsiteY95" fmla="*/ 687421 h 1307437"/>
                  <a:gd name="connsiteX96" fmla="*/ 18239 w 622276"/>
                  <a:gd name="connsiteY96" fmla="*/ 684178 h 1307437"/>
                  <a:gd name="connsiteX97" fmla="*/ 317770 w 622276"/>
                  <a:gd name="connsiteY97" fmla="*/ 647294 h 1307437"/>
                  <a:gd name="connsiteX98" fmla="*/ 305611 w 622276"/>
                  <a:gd name="connsiteY98" fmla="*/ 713361 h 1307437"/>
                  <a:gd name="connsiteX99" fmla="*/ 286155 w 622276"/>
                  <a:gd name="connsiteY99" fmla="*/ 744165 h 1307437"/>
                  <a:gd name="connsiteX100" fmla="*/ 257783 w 622276"/>
                  <a:gd name="connsiteY100" fmla="*/ 772132 h 1307437"/>
                  <a:gd name="connsiteX101" fmla="*/ 205091 w 622276"/>
                  <a:gd name="connsiteY101" fmla="*/ 801315 h 1307437"/>
                  <a:gd name="connsiteX102" fmla="*/ 199823 w 622276"/>
                  <a:gd name="connsiteY102" fmla="*/ 781049 h 1307437"/>
                  <a:gd name="connsiteX103" fmla="*/ 199012 w 622276"/>
                  <a:gd name="connsiteY103" fmla="*/ 751866 h 1307437"/>
                  <a:gd name="connsiteX104" fmla="*/ 208739 w 622276"/>
                  <a:gd name="connsiteY104" fmla="*/ 718225 h 1307437"/>
                  <a:gd name="connsiteX105" fmla="*/ 234275 w 622276"/>
                  <a:gd name="connsiteY105" fmla="*/ 684989 h 1307437"/>
                  <a:gd name="connsiteX106" fmla="*/ 317770 w 622276"/>
                  <a:gd name="connsiteY106" fmla="*/ 647294 h 1307437"/>
                  <a:gd name="connsiteX107" fmla="*/ 318581 w 622276"/>
                  <a:gd name="connsiteY107" fmla="*/ 547181 h 1307437"/>
                  <a:gd name="connsiteX108" fmla="*/ 291830 w 622276"/>
                  <a:gd name="connsiteY108" fmla="*/ 607168 h 1307437"/>
                  <a:gd name="connsiteX109" fmla="*/ 233464 w 622276"/>
                  <a:gd name="connsiteY109" fmla="*/ 651753 h 1307437"/>
                  <a:gd name="connsiteX110" fmla="*/ 177125 w 622276"/>
                  <a:gd name="connsiteY110" fmla="*/ 666750 h 1307437"/>
                  <a:gd name="connsiteX111" fmla="*/ 183204 w 622276"/>
                  <a:gd name="connsiteY111" fmla="*/ 618922 h 1307437"/>
                  <a:gd name="connsiteX112" fmla="*/ 200228 w 622276"/>
                  <a:gd name="connsiteY112" fmla="*/ 589334 h 1307437"/>
                  <a:gd name="connsiteX113" fmla="*/ 231843 w 622276"/>
                  <a:gd name="connsiteY113" fmla="*/ 563799 h 1307437"/>
                  <a:gd name="connsiteX114" fmla="*/ 318581 w 622276"/>
                  <a:gd name="connsiteY114" fmla="*/ 547181 h 1307437"/>
                  <a:gd name="connsiteX115" fmla="*/ 10538 w 622276"/>
                  <a:gd name="connsiteY115" fmla="*/ 506243 h 1307437"/>
                  <a:gd name="connsiteX116" fmla="*/ 56744 w 622276"/>
                  <a:gd name="connsiteY116" fmla="*/ 515565 h 1307437"/>
                  <a:gd name="connsiteX117" fmla="*/ 115516 w 622276"/>
                  <a:gd name="connsiteY117" fmla="*/ 562177 h 1307437"/>
                  <a:gd name="connsiteX118" fmla="*/ 142267 w 622276"/>
                  <a:gd name="connsiteY118" fmla="*/ 625812 h 1307437"/>
                  <a:gd name="connsiteX119" fmla="*/ 144293 w 622276"/>
                  <a:gd name="connsiteY119" fmla="*/ 668776 h 1307437"/>
                  <a:gd name="connsiteX120" fmla="*/ 94845 w 622276"/>
                  <a:gd name="connsiteY120" fmla="*/ 657832 h 1307437"/>
                  <a:gd name="connsiteX121" fmla="*/ 26751 w 622276"/>
                  <a:gd name="connsiteY121" fmla="*/ 584064 h 1307437"/>
                  <a:gd name="connsiteX122" fmla="*/ 14186 w 622276"/>
                  <a:gd name="connsiteY122" fmla="*/ 540290 h 1307437"/>
                  <a:gd name="connsiteX123" fmla="*/ 10538 w 622276"/>
                  <a:gd name="connsiteY123" fmla="*/ 506243 h 1307437"/>
                  <a:gd name="connsiteX124" fmla="*/ 304040 w 622276"/>
                  <a:gd name="connsiteY124" fmla="*/ 441190 h 1307437"/>
                  <a:gd name="connsiteX125" fmla="*/ 342495 w 622276"/>
                  <a:gd name="connsiteY125" fmla="*/ 448688 h 1307437"/>
                  <a:gd name="connsiteX126" fmla="*/ 303584 w 622276"/>
                  <a:gd name="connsiteY126" fmla="*/ 499353 h 1307437"/>
                  <a:gd name="connsiteX127" fmla="*/ 238733 w 622276"/>
                  <a:gd name="connsiteY127" fmla="*/ 528130 h 1307437"/>
                  <a:gd name="connsiteX128" fmla="*/ 182799 w 622276"/>
                  <a:gd name="connsiteY128" fmla="*/ 528941 h 1307437"/>
                  <a:gd name="connsiteX129" fmla="*/ 187258 w 622276"/>
                  <a:gd name="connsiteY129" fmla="*/ 509891 h 1307437"/>
                  <a:gd name="connsiteX130" fmla="*/ 199417 w 622276"/>
                  <a:gd name="connsiteY130" fmla="*/ 485572 h 1307437"/>
                  <a:gd name="connsiteX131" fmla="*/ 222115 w 622276"/>
                  <a:gd name="connsiteY131" fmla="*/ 461658 h 1307437"/>
                  <a:gd name="connsiteX132" fmla="*/ 257378 w 622276"/>
                  <a:gd name="connsiteY132" fmla="*/ 444635 h 1307437"/>
                  <a:gd name="connsiteX133" fmla="*/ 304040 w 622276"/>
                  <a:gd name="connsiteY133" fmla="*/ 441190 h 1307437"/>
                  <a:gd name="connsiteX134" fmla="*/ 305611 w 622276"/>
                  <a:gd name="connsiteY134" fmla="*/ 342089 h 1307437"/>
                  <a:gd name="connsiteX135" fmla="*/ 385053 w 622276"/>
                  <a:gd name="connsiteY135" fmla="*/ 363571 h 1307437"/>
                  <a:gd name="connsiteX136" fmla="*/ 337226 w 622276"/>
                  <a:gd name="connsiteY136" fmla="*/ 403292 h 1307437"/>
                  <a:gd name="connsiteX137" fmla="*/ 305611 w 622276"/>
                  <a:gd name="connsiteY137" fmla="*/ 413425 h 1307437"/>
                  <a:gd name="connsiteX138" fmla="*/ 269942 w 622276"/>
                  <a:gd name="connsiteY138" fmla="*/ 416262 h 1307437"/>
                  <a:gd name="connsiteX139" fmla="*/ 217251 w 622276"/>
                  <a:gd name="connsiteY139" fmla="*/ 405319 h 1307437"/>
                  <a:gd name="connsiteX140" fmla="*/ 225763 w 622276"/>
                  <a:gd name="connsiteY140" fmla="*/ 388295 h 1307437"/>
                  <a:gd name="connsiteX141" fmla="*/ 242381 w 622276"/>
                  <a:gd name="connsiteY141" fmla="*/ 368029 h 1307437"/>
                  <a:gd name="connsiteX142" fmla="*/ 268727 w 622276"/>
                  <a:gd name="connsiteY142" fmla="*/ 350601 h 1307437"/>
                  <a:gd name="connsiteX143" fmla="*/ 305611 w 622276"/>
                  <a:gd name="connsiteY143" fmla="*/ 342089 h 1307437"/>
                  <a:gd name="connsiteX144" fmla="*/ 63635 w 622276"/>
                  <a:gd name="connsiteY144" fmla="*/ 334388 h 1307437"/>
                  <a:gd name="connsiteX145" fmla="*/ 79848 w 622276"/>
                  <a:gd name="connsiteY145" fmla="*/ 339657 h 1307437"/>
                  <a:gd name="connsiteX146" fmla="*/ 148752 w 622276"/>
                  <a:gd name="connsiteY146" fmla="*/ 410993 h 1307437"/>
                  <a:gd name="connsiteX147" fmla="*/ 158885 w 622276"/>
                  <a:gd name="connsiteY147" fmla="*/ 476655 h 1307437"/>
                  <a:gd name="connsiteX148" fmla="*/ 155237 w 622276"/>
                  <a:gd name="connsiteY148" fmla="*/ 501380 h 1307437"/>
                  <a:gd name="connsiteX149" fmla="*/ 150779 w 622276"/>
                  <a:gd name="connsiteY149" fmla="*/ 517592 h 1307437"/>
                  <a:gd name="connsiteX150" fmla="*/ 107004 w 622276"/>
                  <a:gd name="connsiteY150" fmla="*/ 495300 h 1307437"/>
                  <a:gd name="connsiteX151" fmla="*/ 60798 w 622276"/>
                  <a:gd name="connsiteY151" fmla="*/ 410588 h 1307437"/>
                  <a:gd name="connsiteX152" fmla="*/ 63635 w 622276"/>
                  <a:gd name="connsiteY152" fmla="*/ 334388 h 1307437"/>
                  <a:gd name="connsiteX153" fmla="*/ 369651 w 622276"/>
                  <a:gd name="connsiteY153" fmla="*/ 258594 h 1307437"/>
                  <a:gd name="connsiteX154" fmla="*/ 440582 w 622276"/>
                  <a:gd name="connsiteY154" fmla="*/ 293856 h 1307437"/>
                  <a:gd name="connsiteX155" fmla="*/ 387485 w 622276"/>
                  <a:gd name="connsiteY155" fmla="*/ 322634 h 1307437"/>
                  <a:gd name="connsiteX156" fmla="*/ 321013 w 622276"/>
                  <a:gd name="connsiteY156" fmla="*/ 321418 h 1307437"/>
                  <a:gd name="connsiteX157" fmla="*/ 273590 w 622276"/>
                  <a:gd name="connsiteY157" fmla="*/ 300342 h 1307437"/>
                  <a:gd name="connsiteX158" fmla="*/ 284939 w 622276"/>
                  <a:gd name="connsiteY158" fmla="*/ 286155 h 1307437"/>
                  <a:gd name="connsiteX159" fmla="*/ 304800 w 622276"/>
                  <a:gd name="connsiteY159" fmla="*/ 270348 h 1307437"/>
                  <a:gd name="connsiteX160" fmla="*/ 369651 w 622276"/>
                  <a:gd name="connsiteY160" fmla="*/ 258594 h 1307437"/>
                  <a:gd name="connsiteX161" fmla="*/ 149157 w 622276"/>
                  <a:gd name="connsiteY161" fmla="*/ 190905 h 1307437"/>
                  <a:gd name="connsiteX162" fmla="*/ 183609 w 622276"/>
                  <a:gd name="connsiteY162" fmla="*/ 218467 h 1307437"/>
                  <a:gd name="connsiteX163" fmla="*/ 212387 w 622276"/>
                  <a:gd name="connsiteY163" fmla="*/ 281696 h 1307437"/>
                  <a:gd name="connsiteX164" fmla="*/ 207523 w 622276"/>
                  <a:gd name="connsiteY164" fmla="*/ 345737 h 1307437"/>
                  <a:gd name="connsiteX165" fmla="*/ 190905 w 622276"/>
                  <a:gd name="connsiteY165" fmla="*/ 382216 h 1307437"/>
                  <a:gd name="connsiteX166" fmla="*/ 154832 w 622276"/>
                  <a:gd name="connsiteY166" fmla="*/ 351411 h 1307437"/>
                  <a:gd name="connsiteX167" fmla="*/ 130107 w 622276"/>
                  <a:gd name="connsiteY167" fmla="*/ 261836 h 1307437"/>
                  <a:gd name="connsiteX168" fmla="*/ 137808 w 622276"/>
                  <a:gd name="connsiteY168" fmla="*/ 220493 h 1307437"/>
                  <a:gd name="connsiteX169" fmla="*/ 149157 w 622276"/>
                  <a:gd name="connsiteY169" fmla="*/ 190905 h 1307437"/>
                  <a:gd name="connsiteX170" fmla="*/ 416263 w 622276"/>
                  <a:gd name="connsiteY170" fmla="*/ 182799 h 1307437"/>
                  <a:gd name="connsiteX171" fmla="*/ 450715 w 622276"/>
                  <a:gd name="connsiteY171" fmla="*/ 189284 h 1307437"/>
                  <a:gd name="connsiteX172" fmla="*/ 510297 w 622276"/>
                  <a:gd name="connsiteY172" fmla="*/ 235896 h 1307437"/>
                  <a:gd name="connsiteX173" fmla="*/ 483141 w 622276"/>
                  <a:gd name="connsiteY173" fmla="*/ 248461 h 1307437"/>
                  <a:gd name="connsiteX174" fmla="*/ 468549 w 622276"/>
                  <a:gd name="connsiteY174" fmla="*/ 251703 h 1307437"/>
                  <a:gd name="connsiteX175" fmla="*/ 453957 w 622276"/>
                  <a:gd name="connsiteY175" fmla="*/ 253324 h 1307437"/>
                  <a:gd name="connsiteX176" fmla="*/ 438556 w 622276"/>
                  <a:gd name="connsiteY176" fmla="*/ 252514 h 1307437"/>
                  <a:gd name="connsiteX177" fmla="*/ 423153 w 622276"/>
                  <a:gd name="connsiteY177" fmla="*/ 250082 h 1307437"/>
                  <a:gd name="connsiteX178" fmla="*/ 391538 w 622276"/>
                  <a:gd name="connsiteY178" fmla="*/ 238733 h 1307437"/>
                  <a:gd name="connsiteX179" fmla="*/ 351412 w 622276"/>
                  <a:gd name="connsiteY179" fmla="*/ 209550 h 1307437"/>
                  <a:gd name="connsiteX180" fmla="*/ 387080 w 622276"/>
                  <a:gd name="connsiteY180" fmla="*/ 187663 h 1307437"/>
                  <a:gd name="connsiteX181" fmla="*/ 416263 w 622276"/>
                  <a:gd name="connsiteY181" fmla="*/ 182799 h 1307437"/>
                  <a:gd name="connsiteX182" fmla="*/ 256162 w 622276"/>
                  <a:gd name="connsiteY182" fmla="*/ 79442 h 1307437"/>
                  <a:gd name="connsiteX183" fmla="*/ 282913 w 622276"/>
                  <a:gd name="connsiteY183" fmla="*/ 112273 h 1307437"/>
                  <a:gd name="connsiteX184" fmla="*/ 297099 w 622276"/>
                  <a:gd name="connsiteY184" fmla="*/ 177529 h 1307437"/>
                  <a:gd name="connsiteX185" fmla="*/ 291019 w 622276"/>
                  <a:gd name="connsiteY185" fmla="*/ 210360 h 1307437"/>
                  <a:gd name="connsiteX186" fmla="*/ 279670 w 622276"/>
                  <a:gd name="connsiteY186" fmla="*/ 236301 h 1307437"/>
                  <a:gd name="connsiteX187" fmla="*/ 255351 w 622276"/>
                  <a:gd name="connsiteY187" fmla="*/ 267510 h 1307437"/>
                  <a:gd name="connsiteX188" fmla="*/ 228195 w 622276"/>
                  <a:gd name="connsiteY188" fmla="*/ 231031 h 1307437"/>
                  <a:gd name="connsiteX189" fmla="*/ 223736 w 622276"/>
                  <a:gd name="connsiteY189" fmla="*/ 141861 h 1307437"/>
                  <a:gd name="connsiteX190" fmla="*/ 256162 w 622276"/>
                  <a:gd name="connsiteY190" fmla="*/ 79442 h 1307437"/>
                  <a:gd name="connsiteX191" fmla="*/ 371677 w 622276"/>
                  <a:gd name="connsiteY191" fmla="*/ 0 h 1307437"/>
                  <a:gd name="connsiteX192" fmla="*/ 380189 w 622276"/>
                  <a:gd name="connsiteY192" fmla="*/ 12160 h 1307437"/>
                  <a:gd name="connsiteX193" fmla="*/ 391943 w 622276"/>
                  <a:gd name="connsiteY193" fmla="*/ 100114 h 1307437"/>
                  <a:gd name="connsiteX194" fmla="*/ 379784 w 622276"/>
                  <a:gd name="connsiteY194" fmla="*/ 130107 h 1307437"/>
                  <a:gd name="connsiteX195" fmla="*/ 363976 w 622276"/>
                  <a:gd name="connsiteY195" fmla="*/ 152400 h 1307437"/>
                  <a:gd name="connsiteX196" fmla="*/ 336009 w 622276"/>
                  <a:gd name="connsiteY196" fmla="*/ 176719 h 1307437"/>
                  <a:gd name="connsiteX197" fmla="*/ 317364 w 622276"/>
                  <a:gd name="connsiteY197" fmla="*/ 137403 h 1307437"/>
                  <a:gd name="connsiteX198" fmla="*/ 329929 w 622276"/>
                  <a:gd name="connsiteY198" fmla="*/ 52691 h 1307437"/>
                  <a:gd name="connsiteX199" fmla="*/ 371677 w 622276"/>
                  <a:gd name="connsiteY199" fmla="*/ 0 h 130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622276" h="1307437">
                    <a:moveTo>
                      <a:pt x="533399" y="1191637"/>
                    </a:moveTo>
                    <a:cubicBezTo>
                      <a:pt x="547180" y="1190422"/>
                      <a:pt x="559340" y="1191232"/>
                      <a:pt x="570689" y="1192854"/>
                    </a:cubicBezTo>
                    <a:cubicBezTo>
                      <a:pt x="592981" y="1195285"/>
                      <a:pt x="610410" y="1200960"/>
                      <a:pt x="618516" y="1204608"/>
                    </a:cubicBezTo>
                    <a:cubicBezTo>
                      <a:pt x="612031" y="1224063"/>
                      <a:pt x="602303" y="1241897"/>
                      <a:pt x="589333" y="1257299"/>
                    </a:cubicBezTo>
                    <a:cubicBezTo>
                      <a:pt x="561366" y="1289725"/>
                      <a:pt x="520429" y="1304316"/>
                      <a:pt x="481519" y="1306748"/>
                    </a:cubicBezTo>
                    <a:cubicBezTo>
                      <a:pt x="442608" y="1309991"/>
                      <a:pt x="406940" y="1301074"/>
                      <a:pt x="387890" y="1294994"/>
                    </a:cubicBezTo>
                    <a:cubicBezTo>
                      <a:pt x="389106" y="1290535"/>
                      <a:pt x="391943" y="1283645"/>
                      <a:pt x="396402" y="1275133"/>
                    </a:cubicBezTo>
                    <a:cubicBezTo>
                      <a:pt x="402887" y="1262568"/>
                      <a:pt x="413425" y="1247572"/>
                      <a:pt x="428827" y="1233791"/>
                    </a:cubicBezTo>
                    <a:cubicBezTo>
                      <a:pt x="444229" y="1220010"/>
                      <a:pt x="464090" y="1207850"/>
                      <a:pt x="489625" y="1199744"/>
                    </a:cubicBezTo>
                    <a:cubicBezTo>
                      <a:pt x="505027" y="1195285"/>
                      <a:pt x="520024" y="1192043"/>
                      <a:pt x="533399" y="1191637"/>
                    </a:cubicBezTo>
                    <a:close/>
                    <a:moveTo>
                      <a:pt x="347358" y="1113006"/>
                    </a:moveTo>
                    <a:cubicBezTo>
                      <a:pt x="363165" y="1112195"/>
                      <a:pt x="377351" y="1113817"/>
                      <a:pt x="390322" y="1116248"/>
                    </a:cubicBezTo>
                    <a:cubicBezTo>
                      <a:pt x="396807" y="1117464"/>
                      <a:pt x="402887" y="1119086"/>
                      <a:pt x="408561" y="1121112"/>
                    </a:cubicBezTo>
                    <a:cubicBezTo>
                      <a:pt x="414236" y="1122733"/>
                      <a:pt x="419910" y="1124760"/>
                      <a:pt x="424774" y="1126787"/>
                    </a:cubicBezTo>
                    <a:cubicBezTo>
                      <a:pt x="434907" y="1131245"/>
                      <a:pt x="443824" y="1135704"/>
                      <a:pt x="450715" y="1140162"/>
                    </a:cubicBezTo>
                    <a:cubicBezTo>
                      <a:pt x="458010" y="1144621"/>
                      <a:pt x="463279" y="1148269"/>
                      <a:pt x="466927" y="1150701"/>
                    </a:cubicBezTo>
                    <a:cubicBezTo>
                      <a:pt x="455983" y="1167319"/>
                      <a:pt x="442202" y="1181505"/>
                      <a:pt x="425990" y="1192448"/>
                    </a:cubicBezTo>
                    <a:cubicBezTo>
                      <a:pt x="391538" y="1215552"/>
                      <a:pt x="349385" y="1218794"/>
                      <a:pt x="312500" y="1211498"/>
                    </a:cubicBezTo>
                    <a:cubicBezTo>
                      <a:pt x="275616" y="1204203"/>
                      <a:pt x="244002" y="1187584"/>
                      <a:pt x="227789" y="1176641"/>
                    </a:cubicBezTo>
                    <a:cubicBezTo>
                      <a:pt x="230221" y="1172993"/>
                      <a:pt x="234679" y="1166913"/>
                      <a:pt x="240759" y="1160428"/>
                    </a:cubicBezTo>
                    <a:cubicBezTo>
                      <a:pt x="258998" y="1140162"/>
                      <a:pt x="295477" y="1115032"/>
                      <a:pt x="347358" y="1113006"/>
                    </a:cubicBezTo>
                    <a:close/>
                    <a:moveTo>
                      <a:pt x="239543" y="1001137"/>
                    </a:moveTo>
                    <a:cubicBezTo>
                      <a:pt x="269537" y="1007217"/>
                      <a:pt x="291829" y="1020187"/>
                      <a:pt x="309258" y="1032753"/>
                    </a:cubicBezTo>
                    <a:cubicBezTo>
                      <a:pt x="317770" y="1039238"/>
                      <a:pt x="324660" y="1045723"/>
                      <a:pt x="330740" y="1051397"/>
                    </a:cubicBezTo>
                    <a:cubicBezTo>
                      <a:pt x="335604" y="1057072"/>
                      <a:pt x="339657" y="1062341"/>
                      <a:pt x="342494" y="1065583"/>
                    </a:cubicBezTo>
                    <a:cubicBezTo>
                      <a:pt x="327903" y="1078554"/>
                      <a:pt x="312095" y="1088281"/>
                      <a:pt x="294261" y="1094361"/>
                    </a:cubicBezTo>
                    <a:cubicBezTo>
                      <a:pt x="284939" y="1097604"/>
                      <a:pt x="275211" y="1099630"/>
                      <a:pt x="265483" y="1100846"/>
                    </a:cubicBezTo>
                    <a:cubicBezTo>
                      <a:pt x="255756" y="1101657"/>
                      <a:pt x="246434" y="1101657"/>
                      <a:pt x="237111" y="1100441"/>
                    </a:cubicBezTo>
                    <a:cubicBezTo>
                      <a:pt x="218061" y="1098414"/>
                      <a:pt x="200227" y="1092740"/>
                      <a:pt x="183609" y="1085039"/>
                    </a:cubicBezTo>
                    <a:cubicBezTo>
                      <a:pt x="167396" y="1077338"/>
                      <a:pt x="152399" y="1067610"/>
                      <a:pt x="140240" y="1058288"/>
                    </a:cubicBezTo>
                    <a:cubicBezTo>
                      <a:pt x="128486" y="1048560"/>
                      <a:pt x="118758" y="1039643"/>
                      <a:pt x="112273" y="1032753"/>
                    </a:cubicBezTo>
                    <a:cubicBezTo>
                      <a:pt x="115515" y="1029915"/>
                      <a:pt x="120785" y="1025051"/>
                      <a:pt x="128080" y="1020593"/>
                    </a:cubicBezTo>
                    <a:cubicBezTo>
                      <a:pt x="150373" y="1005596"/>
                      <a:pt x="190499" y="990599"/>
                      <a:pt x="239543" y="1001137"/>
                    </a:cubicBezTo>
                    <a:close/>
                    <a:moveTo>
                      <a:pt x="540696" y="972360"/>
                    </a:moveTo>
                    <a:cubicBezTo>
                      <a:pt x="562988" y="984114"/>
                      <a:pt x="580012" y="1001138"/>
                      <a:pt x="593793" y="1023025"/>
                    </a:cubicBezTo>
                    <a:cubicBezTo>
                      <a:pt x="607574" y="1044912"/>
                      <a:pt x="617301" y="1072068"/>
                      <a:pt x="620949" y="1103684"/>
                    </a:cubicBezTo>
                    <a:cubicBezTo>
                      <a:pt x="623381" y="1124760"/>
                      <a:pt x="622570" y="1147863"/>
                      <a:pt x="617707" y="1171777"/>
                    </a:cubicBezTo>
                    <a:cubicBezTo>
                      <a:pt x="606357" y="1169750"/>
                      <a:pt x="586091" y="1163671"/>
                      <a:pt x="566636" y="1148269"/>
                    </a:cubicBezTo>
                    <a:cubicBezTo>
                      <a:pt x="547181" y="1133677"/>
                      <a:pt x="529347" y="1108953"/>
                      <a:pt x="524078" y="1074095"/>
                    </a:cubicBezTo>
                    <a:cubicBezTo>
                      <a:pt x="517998" y="1033969"/>
                      <a:pt x="529753" y="997490"/>
                      <a:pt x="540696" y="972360"/>
                    </a:cubicBezTo>
                    <a:close/>
                    <a:moveTo>
                      <a:pt x="451525" y="910346"/>
                    </a:moveTo>
                    <a:cubicBezTo>
                      <a:pt x="469359" y="927369"/>
                      <a:pt x="481519" y="947230"/>
                      <a:pt x="488409" y="971549"/>
                    </a:cubicBezTo>
                    <a:cubicBezTo>
                      <a:pt x="492057" y="983709"/>
                      <a:pt x="494083" y="996679"/>
                      <a:pt x="494894" y="1010460"/>
                    </a:cubicBezTo>
                    <a:cubicBezTo>
                      <a:pt x="495705" y="1024241"/>
                      <a:pt x="494894" y="1038832"/>
                      <a:pt x="492867" y="1053829"/>
                    </a:cubicBezTo>
                    <a:cubicBezTo>
                      <a:pt x="489625" y="1074500"/>
                      <a:pt x="482734" y="1095577"/>
                      <a:pt x="471791" y="1116653"/>
                    </a:cubicBezTo>
                    <a:cubicBezTo>
                      <a:pt x="466927" y="1114221"/>
                      <a:pt x="460037" y="1110168"/>
                      <a:pt x="452335" y="1104494"/>
                    </a:cubicBezTo>
                    <a:cubicBezTo>
                      <a:pt x="445040" y="1098414"/>
                      <a:pt x="437339" y="1091118"/>
                      <a:pt x="430043" y="1081391"/>
                    </a:cubicBezTo>
                    <a:cubicBezTo>
                      <a:pt x="416262" y="1061935"/>
                      <a:pt x="405318" y="1034779"/>
                      <a:pt x="409777" y="1000732"/>
                    </a:cubicBezTo>
                    <a:cubicBezTo>
                      <a:pt x="414236" y="962227"/>
                      <a:pt x="434907" y="931017"/>
                      <a:pt x="451525" y="910346"/>
                    </a:cubicBezTo>
                    <a:close/>
                    <a:moveTo>
                      <a:pt x="82280" y="852791"/>
                    </a:moveTo>
                    <a:cubicBezTo>
                      <a:pt x="105383" y="850359"/>
                      <a:pt x="132540" y="853196"/>
                      <a:pt x="161722" y="866977"/>
                    </a:cubicBezTo>
                    <a:cubicBezTo>
                      <a:pt x="175098" y="873462"/>
                      <a:pt x="186041" y="880758"/>
                      <a:pt x="195769" y="888864"/>
                    </a:cubicBezTo>
                    <a:cubicBezTo>
                      <a:pt x="200633" y="892917"/>
                      <a:pt x="204686" y="896970"/>
                      <a:pt x="208739" y="901024"/>
                    </a:cubicBezTo>
                    <a:cubicBezTo>
                      <a:pt x="212792" y="905077"/>
                      <a:pt x="216440" y="909130"/>
                      <a:pt x="219683" y="913183"/>
                    </a:cubicBezTo>
                    <a:cubicBezTo>
                      <a:pt x="222925" y="917236"/>
                      <a:pt x="225763" y="921290"/>
                      <a:pt x="228195" y="924937"/>
                    </a:cubicBezTo>
                    <a:cubicBezTo>
                      <a:pt x="231032" y="928585"/>
                      <a:pt x="233058" y="932233"/>
                      <a:pt x="235085" y="935476"/>
                    </a:cubicBezTo>
                    <a:cubicBezTo>
                      <a:pt x="239138" y="941961"/>
                      <a:pt x="241570" y="947635"/>
                      <a:pt x="243191" y="951689"/>
                    </a:cubicBezTo>
                    <a:cubicBezTo>
                      <a:pt x="226573" y="960200"/>
                      <a:pt x="209144" y="965469"/>
                      <a:pt x="190905" y="967091"/>
                    </a:cubicBezTo>
                    <a:cubicBezTo>
                      <a:pt x="171450" y="968712"/>
                      <a:pt x="152805" y="965875"/>
                      <a:pt x="135782" y="959389"/>
                    </a:cubicBezTo>
                    <a:cubicBezTo>
                      <a:pt x="118353" y="953310"/>
                      <a:pt x="102951" y="943582"/>
                      <a:pt x="89170" y="932638"/>
                    </a:cubicBezTo>
                    <a:cubicBezTo>
                      <a:pt x="75389" y="921695"/>
                      <a:pt x="64446" y="909130"/>
                      <a:pt x="54718" y="897781"/>
                    </a:cubicBezTo>
                    <a:cubicBezTo>
                      <a:pt x="45801" y="886027"/>
                      <a:pt x="38910" y="875083"/>
                      <a:pt x="34452" y="867382"/>
                    </a:cubicBezTo>
                    <a:cubicBezTo>
                      <a:pt x="42153" y="862924"/>
                      <a:pt x="59582" y="855222"/>
                      <a:pt x="82280" y="852791"/>
                    </a:cubicBezTo>
                    <a:close/>
                    <a:moveTo>
                      <a:pt x="387890" y="836983"/>
                    </a:moveTo>
                    <a:cubicBezTo>
                      <a:pt x="400860" y="857654"/>
                      <a:pt x="407750" y="879542"/>
                      <a:pt x="408966" y="904266"/>
                    </a:cubicBezTo>
                    <a:cubicBezTo>
                      <a:pt x="409372" y="910346"/>
                      <a:pt x="408966" y="916831"/>
                      <a:pt x="408561" y="923316"/>
                    </a:cubicBezTo>
                    <a:cubicBezTo>
                      <a:pt x="408156" y="929801"/>
                      <a:pt x="407345" y="936286"/>
                      <a:pt x="406129" y="942771"/>
                    </a:cubicBezTo>
                    <a:cubicBezTo>
                      <a:pt x="403697" y="956147"/>
                      <a:pt x="399644" y="969522"/>
                      <a:pt x="393970" y="983303"/>
                    </a:cubicBezTo>
                    <a:cubicBezTo>
                      <a:pt x="385863" y="1001948"/>
                      <a:pt x="374514" y="1020187"/>
                      <a:pt x="359518" y="1037616"/>
                    </a:cubicBezTo>
                    <a:cubicBezTo>
                      <a:pt x="355465" y="1033968"/>
                      <a:pt x="349790" y="1028699"/>
                      <a:pt x="344115" y="1021403"/>
                    </a:cubicBezTo>
                    <a:cubicBezTo>
                      <a:pt x="338441" y="1014108"/>
                      <a:pt x="333172" y="1005190"/>
                      <a:pt x="328713" y="994652"/>
                    </a:cubicBezTo>
                    <a:cubicBezTo>
                      <a:pt x="320201" y="973170"/>
                      <a:pt x="316553" y="945203"/>
                      <a:pt x="328308" y="913588"/>
                    </a:cubicBezTo>
                    <a:cubicBezTo>
                      <a:pt x="341278" y="877920"/>
                      <a:pt x="368029" y="852791"/>
                      <a:pt x="387890" y="836983"/>
                    </a:cubicBezTo>
                    <a:close/>
                    <a:moveTo>
                      <a:pt x="340062" y="743760"/>
                    </a:moveTo>
                    <a:cubicBezTo>
                      <a:pt x="347358" y="766053"/>
                      <a:pt x="348574" y="788751"/>
                      <a:pt x="343710" y="812259"/>
                    </a:cubicBezTo>
                    <a:cubicBezTo>
                      <a:pt x="342494" y="817934"/>
                      <a:pt x="340873" y="824013"/>
                      <a:pt x="338846" y="830093"/>
                    </a:cubicBezTo>
                    <a:cubicBezTo>
                      <a:pt x="336820" y="836173"/>
                      <a:pt x="334793" y="841847"/>
                      <a:pt x="331956" y="847927"/>
                    </a:cubicBezTo>
                    <a:cubicBezTo>
                      <a:pt x="326281" y="859681"/>
                      <a:pt x="318986" y="871841"/>
                      <a:pt x="310474" y="883190"/>
                    </a:cubicBezTo>
                    <a:cubicBezTo>
                      <a:pt x="298720" y="898592"/>
                      <a:pt x="283318" y="913184"/>
                      <a:pt x="264673" y="925343"/>
                    </a:cubicBezTo>
                    <a:cubicBezTo>
                      <a:pt x="261835" y="920885"/>
                      <a:pt x="257782" y="914400"/>
                      <a:pt x="254135" y="906293"/>
                    </a:cubicBezTo>
                    <a:cubicBezTo>
                      <a:pt x="250892" y="898187"/>
                      <a:pt x="247649" y="888459"/>
                      <a:pt x="246028" y="877110"/>
                    </a:cubicBezTo>
                    <a:cubicBezTo>
                      <a:pt x="243191" y="854818"/>
                      <a:pt x="246434" y="827661"/>
                      <a:pt x="265078" y="800910"/>
                    </a:cubicBezTo>
                    <a:cubicBezTo>
                      <a:pt x="286560" y="770916"/>
                      <a:pt x="317770" y="753488"/>
                      <a:pt x="340062" y="743760"/>
                    </a:cubicBezTo>
                    <a:close/>
                    <a:moveTo>
                      <a:pt x="18239" y="684178"/>
                    </a:moveTo>
                    <a:cubicBezTo>
                      <a:pt x="30804" y="682962"/>
                      <a:pt x="47017" y="683367"/>
                      <a:pt x="64851" y="688231"/>
                    </a:cubicBezTo>
                    <a:cubicBezTo>
                      <a:pt x="82685" y="693095"/>
                      <a:pt x="100925" y="702012"/>
                      <a:pt x="119164" y="717009"/>
                    </a:cubicBezTo>
                    <a:cubicBezTo>
                      <a:pt x="130107" y="726331"/>
                      <a:pt x="138619" y="736059"/>
                      <a:pt x="145915" y="745381"/>
                    </a:cubicBezTo>
                    <a:cubicBezTo>
                      <a:pt x="149563" y="750245"/>
                      <a:pt x="152400" y="755109"/>
                      <a:pt x="155237" y="759973"/>
                    </a:cubicBezTo>
                    <a:cubicBezTo>
                      <a:pt x="158074" y="764837"/>
                      <a:pt x="160506" y="769295"/>
                      <a:pt x="162533" y="773754"/>
                    </a:cubicBezTo>
                    <a:cubicBezTo>
                      <a:pt x="166586" y="783076"/>
                      <a:pt x="169424" y="791588"/>
                      <a:pt x="171855" y="798883"/>
                    </a:cubicBezTo>
                    <a:cubicBezTo>
                      <a:pt x="173882" y="806179"/>
                      <a:pt x="175098" y="812259"/>
                      <a:pt x="175503" y="816312"/>
                    </a:cubicBezTo>
                    <a:cubicBezTo>
                      <a:pt x="157669" y="820365"/>
                      <a:pt x="140240" y="821176"/>
                      <a:pt x="122812" y="818339"/>
                    </a:cubicBezTo>
                    <a:cubicBezTo>
                      <a:pt x="104167" y="815096"/>
                      <a:pt x="87549" y="807800"/>
                      <a:pt x="72957" y="797668"/>
                    </a:cubicBezTo>
                    <a:cubicBezTo>
                      <a:pt x="57961" y="787535"/>
                      <a:pt x="45801" y="774969"/>
                      <a:pt x="35668" y="761594"/>
                    </a:cubicBezTo>
                    <a:cubicBezTo>
                      <a:pt x="25130" y="748219"/>
                      <a:pt x="17834" y="733627"/>
                      <a:pt x="11754" y="720657"/>
                    </a:cubicBezTo>
                    <a:cubicBezTo>
                      <a:pt x="6080" y="707687"/>
                      <a:pt x="2432" y="695932"/>
                      <a:pt x="0" y="687421"/>
                    </a:cubicBezTo>
                    <a:cubicBezTo>
                      <a:pt x="4053" y="686205"/>
                      <a:pt x="10538" y="684989"/>
                      <a:pt x="18239" y="684178"/>
                    </a:cubicBezTo>
                    <a:close/>
                    <a:moveTo>
                      <a:pt x="317770" y="647294"/>
                    </a:moveTo>
                    <a:cubicBezTo>
                      <a:pt x="319797" y="670397"/>
                      <a:pt x="315339" y="692285"/>
                      <a:pt x="305611" y="713361"/>
                    </a:cubicBezTo>
                    <a:cubicBezTo>
                      <a:pt x="300341" y="723899"/>
                      <a:pt x="294262" y="734032"/>
                      <a:pt x="286155" y="744165"/>
                    </a:cubicBezTo>
                    <a:cubicBezTo>
                      <a:pt x="278049" y="754298"/>
                      <a:pt x="268727" y="763621"/>
                      <a:pt x="257783" y="772132"/>
                    </a:cubicBezTo>
                    <a:cubicBezTo>
                      <a:pt x="243192" y="783887"/>
                      <a:pt x="225357" y="794020"/>
                      <a:pt x="205091" y="801315"/>
                    </a:cubicBezTo>
                    <a:cubicBezTo>
                      <a:pt x="203471" y="796451"/>
                      <a:pt x="201444" y="789561"/>
                      <a:pt x="199823" y="781049"/>
                    </a:cubicBezTo>
                    <a:cubicBezTo>
                      <a:pt x="198606" y="772538"/>
                      <a:pt x="198201" y="762405"/>
                      <a:pt x="199012" y="751866"/>
                    </a:cubicBezTo>
                    <a:cubicBezTo>
                      <a:pt x="200228" y="740923"/>
                      <a:pt x="203471" y="729574"/>
                      <a:pt x="208739" y="718225"/>
                    </a:cubicBezTo>
                    <a:cubicBezTo>
                      <a:pt x="214819" y="706471"/>
                      <a:pt x="222520" y="695122"/>
                      <a:pt x="234275" y="684989"/>
                    </a:cubicBezTo>
                    <a:cubicBezTo>
                      <a:pt x="261431" y="661075"/>
                      <a:pt x="293856" y="651753"/>
                      <a:pt x="317770" y="647294"/>
                    </a:cubicBezTo>
                    <a:close/>
                    <a:moveTo>
                      <a:pt x="318581" y="547181"/>
                    </a:moveTo>
                    <a:cubicBezTo>
                      <a:pt x="315338" y="569879"/>
                      <a:pt x="306016" y="589334"/>
                      <a:pt x="291830" y="607168"/>
                    </a:cubicBezTo>
                    <a:cubicBezTo>
                      <a:pt x="277644" y="624597"/>
                      <a:pt x="257783" y="640404"/>
                      <a:pt x="233464" y="651753"/>
                    </a:cubicBezTo>
                    <a:cubicBezTo>
                      <a:pt x="216846" y="659454"/>
                      <a:pt x="198201" y="664723"/>
                      <a:pt x="177125" y="666750"/>
                    </a:cubicBezTo>
                    <a:cubicBezTo>
                      <a:pt x="176314" y="656617"/>
                      <a:pt x="175908" y="638783"/>
                      <a:pt x="183204" y="618922"/>
                    </a:cubicBezTo>
                    <a:cubicBezTo>
                      <a:pt x="186852" y="609195"/>
                      <a:pt x="192526" y="599062"/>
                      <a:pt x="200228" y="589334"/>
                    </a:cubicBezTo>
                    <a:cubicBezTo>
                      <a:pt x="208334" y="580012"/>
                      <a:pt x="218467" y="571095"/>
                      <a:pt x="231843" y="563799"/>
                    </a:cubicBezTo>
                    <a:cubicBezTo>
                      <a:pt x="262242" y="547586"/>
                      <a:pt x="294667" y="545965"/>
                      <a:pt x="318581" y="547181"/>
                    </a:cubicBezTo>
                    <a:close/>
                    <a:moveTo>
                      <a:pt x="10538" y="506243"/>
                    </a:moveTo>
                    <a:cubicBezTo>
                      <a:pt x="19050" y="506243"/>
                      <a:pt x="36884" y="507459"/>
                      <a:pt x="56744" y="515565"/>
                    </a:cubicBezTo>
                    <a:cubicBezTo>
                      <a:pt x="76605" y="523672"/>
                      <a:pt x="98087" y="537858"/>
                      <a:pt x="115516" y="562177"/>
                    </a:cubicBezTo>
                    <a:cubicBezTo>
                      <a:pt x="131729" y="584470"/>
                      <a:pt x="139024" y="606762"/>
                      <a:pt x="142267" y="625812"/>
                    </a:cubicBezTo>
                    <a:cubicBezTo>
                      <a:pt x="145104" y="644862"/>
                      <a:pt x="145104" y="660670"/>
                      <a:pt x="144293" y="668776"/>
                    </a:cubicBezTo>
                    <a:cubicBezTo>
                      <a:pt x="126865" y="668371"/>
                      <a:pt x="110247" y="664723"/>
                      <a:pt x="94845" y="657832"/>
                    </a:cubicBezTo>
                    <a:cubicBezTo>
                      <a:pt x="61203" y="643241"/>
                      <a:pt x="39721" y="614058"/>
                      <a:pt x="26751" y="584064"/>
                    </a:cubicBezTo>
                    <a:cubicBezTo>
                      <a:pt x="20266" y="569067"/>
                      <a:pt x="16618" y="554071"/>
                      <a:pt x="14186" y="540290"/>
                    </a:cubicBezTo>
                    <a:cubicBezTo>
                      <a:pt x="12159" y="526914"/>
                      <a:pt x="10944" y="514755"/>
                      <a:pt x="10538" y="506243"/>
                    </a:cubicBezTo>
                    <a:close/>
                    <a:moveTo>
                      <a:pt x="304040" y="441190"/>
                    </a:moveTo>
                    <a:cubicBezTo>
                      <a:pt x="318480" y="442406"/>
                      <a:pt x="331552" y="445446"/>
                      <a:pt x="342495" y="448688"/>
                    </a:cubicBezTo>
                    <a:cubicBezTo>
                      <a:pt x="334388" y="469359"/>
                      <a:pt x="321013" y="485977"/>
                      <a:pt x="303584" y="499353"/>
                    </a:cubicBezTo>
                    <a:cubicBezTo>
                      <a:pt x="286155" y="512728"/>
                      <a:pt x="263863" y="522861"/>
                      <a:pt x="238733" y="528130"/>
                    </a:cubicBezTo>
                    <a:cubicBezTo>
                      <a:pt x="221304" y="531373"/>
                      <a:pt x="202660" y="532184"/>
                      <a:pt x="182799" y="528941"/>
                    </a:cubicBezTo>
                    <a:cubicBezTo>
                      <a:pt x="183610" y="524077"/>
                      <a:pt x="184826" y="517592"/>
                      <a:pt x="187258" y="509891"/>
                    </a:cubicBezTo>
                    <a:cubicBezTo>
                      <a:pt x="189690" y="502190"/>
                      <a:pt x="194148" y="494083"/>
                      <a:pt x="199417" y="485572"/>
                    </a:cubicBezTo>
                    <a:cubicBezTo>
                      <a:pt x="205092" y="477060"/>
                      <a:pt x="212793" y="468954"/>
                      <a:pt x="222115" y="461658"/>
                    </a:cubicBezTo>
                    <a:cubicBezTo>
                      <a:pt x="231843" y="454767"/>
                      <a:pt x="243597" y="448688"/>
                      <a:pt x="257378" y="444635"/>
                    </a:cubicBezTo>
                    <a:cubicBezTo>
                      <a:pt x="273793" y="440582"/>
                      <a:pt x="289601" y="439974"/>
                      <a:pt x="304040" y="441190"/>
                    </a:cubicBezTo>
                    <a:close/>
                    <a:moveTo>
                      <a:pt x="305611" y="342089"/>
                    </a:moveTo>
                    <a:cubicBezTo>
                      <a:pt x="338036" y="340873"/>
                      <a:pt x="366409" y="353438"/>
                      <a:pt x="385053" y="363571"/>
                    </a:cubicBezTo>
                    <a:cubicBezTo>
                      <a:pt x="372488" y="380999"/>
                      <a:pt x="357086" y="394780"/>
                      <a:pt x="337226" y="403292"/>
                    </a:cubicBezTo>
                    <a:cubicBezTo>
                      <a:pt x="327903" y="407751"/>
                      <a:pt x="317365" y="411398"/>
                      <a:pt x="305611" y="413425"/>
                    </a:cubicBezTo>
                    <a:cubicBezTo>
                      <a:pt x="294667" y="415857"/>
                      <a:pt x="282508" y="416668"/>
                      <a:pt x="269942" y="416262"/>
                    </a:cubicBezTo>
                    <a:cubicBezTo>
                      <a:pt x="252919" y="415452"/>
                      <a:pt x="235085" y="412209"/>
                      <a:pt x="217251" y="405319"/>
                    </a:cubicBezTo>
                    <a:cubicBezTo>
                      <a:pt x="218872" y="400860"/>
                      <a:pt x="221710" y="394780"/>
                      <a:pt x="225763" y="388295"/>
                    </a:cubicBezTo>
                    <a:cubicBezTo>
                      <a:pt x="229816" y="381810"/>
                      <a:pt x="235085" y="374514"/>
                      <a:pt x="242381" y="368029"/>
                    </a:cubicBezTo>
                    <a:cubicBezTo>
                      <a:pt x="249271" y="361139"/>
                      <a:pt x="258189" y="355059"/>
                      <a:pt x="268727" y="350601"/>
                    </a:cubicBezTo>
                    <a:cubicBezTo>
                      <a:pt x="279265" y="345737"/>
                      <a:pt x="291425" y="342900"/>
                      <a:pt x="305611" y="342089"/>
                    </a:cubicBezTo>
                    <a:close/>
                    <a:moveTo>
                      <a:pt x="63635" y="334388"/>
                    </a:moveTo>
                    <a:cubicBezTo>
                      <a:pt x="67283" y="335199"/>
                      <a:pt x="72957" y="337225"/>
                      <a:pt x="79848" y="339657"/>
                    </a:cubicBezTo>
                    <a:cubicBezTo>
                      <a:pt x="101330" y="348574"/>
                      <a:pt x="132945" y="370462"/>
                      <a:pt x="148752" y="410993"/>
                    </a:cubicBezTo>
                    <a:cubicBezTo>
                      <a:pt x="158885" y="435718"/>
                      <a:pt x="160506" y="458010"/>
                      <a:pt x="158885" y="476655"/>
                    </a:cubicBezTo>
                    <a:cubicBezTo>
                      <a:pt x="158480" y="485977"/>
                      <a:pt x="156859" y="494489"/>
                      <a:pt x="155237" y="501380"/>
                    </a:cubicBezTo>
                    <a:cubicBezTo>
                      <a:pt x="153616" y="508270"/>
                      <a:pt x="151995" y="513945"/>
                      <a:pt x="150779" y="517592"/>
                    </a:cubicBezTo>
                    <a:cubicBezTo>
                      <a:pt x="134566" y="512728"/>
                      <a:pt x="119974" y="505433"/>
                      <a:pt x="107004" y="495300"/>
                    </a:cubicBezTo>
                    <a:cubicBezTo>
                      <a:pt x="79442" y="473413"/>
                      <a:pt x="65662" y="441392"/>
                      <a:pt x="60798" y="410588"/>
                    </a:cubicBezTo>
                    <a:cubicBezTo>
                      <a:pt x="55934" y="379784"/>
                      <a:pt x="59987" y="350601"/>
                      <a:pt x="63635" y="334388"/>
                    </a:cubicBezTo>
                    <a:close/>
                    <a:moveTo>
                      <a:pt x="369651" y="258594"/>
                    </a:moveTo>
                    <a:cubicBezTo>
                      <a:pt x="400455" y="263457"/>
                      <a:pt x="424774" y="280481"/>
                      <a:pt x="440582" y="293856"/>
                    </a:cubicBezTo>
                    <a:cubicBezTo>
                      <a:pt x="425585" y="308448"/>
                      <a:pt x="407751" y="317770"/>
                      <a:pt x="387485" y="322634"/>
                    </a:cubicBezTo>
                    <a:cubicBezTo>
                      <a:pt x="367624" y="327498"/>
                      <a:pt x="344521" y="327498"/>
                      <a:pt x="321013" y="321418"/>
                    </a:cubicBezTo>
                    <a:cubicBezTo>
                      <a:pt x="305205" y="317365"/>
                      <a:pt x="289398" y="310474"/>
                      <a:pt x="273590" y="300342"/>
                    </a:cubicBezTo>
                    <a:cubicBezTo>
                      <a:pt x="276022" y="296288"/>
                      <a:pt x="280075" y="291424"/>
                      <a:pt x="284939" y="286155"/>
                    </a:cubicBezTo>
                    <a:cubicBezTo>
                      <a:pt x="290208" y="280886"/>
                      <a:pt x="297099" y="275212"/>
                      <a:pt x="304800" y="270348"/>
                    </a:cubicBezTo>
                    <a:cubicBezTo>
                      <a:pt x="321013" y="260620"/>
                      <a:pt x="342899" y="254135"/>
                      <a:pt x="369651" y="258594"/>
                    </a:cubicBezTo>
                    <a:close/>
                    <a:moveTo>
                      <a:pt x="149157" y="190905"/>
                    </a:moveTo>
                    <a:cubicBezTo>
                      <a:pt x="156453" y="194553"/>
                      <a:pt x="170639" y="203470"/>
                      <a:pt x="183609" y="218467"/>
                    </a:cubicBezTo>
                    <a:cubicBezTo>
                      <a:pt x="196579" y="233464"/>
                      <a:pt x="207929" y="254135"/>
                      <a:pt x="212387" y="281696"/>
                    </a:cubicBezTo>
                    <a:cubicBezTo>
                      <a:pt x="216440" y="306826"/>
                      <a:pt x="212792" y="328308"/>
                      <a:pt x="207523" y="345737"/>
                    </a:cubicBezTo>
                    <a:cubicBezTo>
                      <a:pt x="201849" y="362760"/>
                      <a:pt x="194958" y="375730"/>
                      <a:pt x="190905" y="382216"/>
                    </a:cubicBezTo>
                    <a:cubicBezTo>
                      <a:pt x="176719" y="374109"/>
                      <a:pt x="164559" y="363976"/>
                      <a:pt x="154832" y="351411"/>
                    </a:cubicBezTo>
                    <a:cubicBezTo>
                      <a:pt x="133755" y="325066"/>
                      <a:pt x="128080" y="291829"/>
                      <a:pt x="130107" y="261836"/>
                    </a:cubicBezTo>
                    <a:cubicBezTo>
                      <a:pt x="131323" y="246839"/>
                      <a:pt x="134566" y="233058"/>
                      <a:pt x="137808" y="220493"/>
                    </a:cubicBezTo>
                    <a:cubicBezTo>
                      <a:pt x="141456" y="208334"/>
                      <a:pt x="145915" y="198201"/>
                      <a:pt x="149157" y="190905"/>
                    </a:cubicBezTo>
                    <a:close/>
                    <a:moveTo>
                      <a:pt x="416263" y="182799"/>
                    </a:moveTo>
                    <a:cubicBezTo>
                      <a:pt x="427206" y="182799"/>
                      <a:pt x="438556" y="184826"/>
                      <a:pt x="450715" y="189284"/>
                    </a:cubicBezTo>
                    <a:cubicBezTo>
                      <a:pt x="477871" y="199822"/>
                      <a:pt x="497732" y="220088"/>
                      <a:pt x="510297" y="235896"/>
                    </a:cubicBezTo>
                    <a:cubicBezTo>
                      <a:pt x="501785" y="241570"/>
                      <a:pt x="492463" y="245218"/>
                      <a:pt x="483141" y="248461"/>
                    </a:cubicBezTo>
                    <a:cubicBezTo>
                      <a:pt x="478277" y="250082"/>
                      <a:pt x="473818" y="250893"/>
                      <a:pt x="468549" y="251703"/>
                    </a:cubicBezTo>
                    <a:cubicBezTo>
                      <a:pt x="463685" y="252514"/>
                      <a:pt x="458822" y="252919"/>
                      <a:pt x="453957" y="253324"/>
                    </a:cubicBezTo>
                    <a:cubicBezTo>
                      <a:pt x="449094" y="253324"/>
                      <a:pt x="443824" y="253324"/>
                      <a:pt x="438556" y="252514"/>
                    </a:cubicBezTo>
                    <a:cubicBezTo>
                      <a:pt x="433286" y="252108"/>
                      <a:pt x="428423" y="251298"/>
                      <a:pt x="423153" y="250082"/>
                    </a:cubicBezTo>
                    <a:cubicBezTo>
                      <a:pt x="412615" y="247650"/>
                      <a:pt x="402077" y="244002"/>
                      <a:pt x="391538" y="238733"/>
                    </a:cubicBezTo>
                    <a:cubicBezTo>
                      <a:pt x="377758" y="231843"/>
                      <a:pt x="363977" y="222115"/>
                      <a:pt x="351412" y="209550"/>
                    </a:cubicBezTo>
                    <a:cubicBezTo>
                      <a:pt x="357492" y="203065"/>
                      <a:pt x="370057" y="193743"/>
                      <a:pt x="387080" y="187663"/>
                    </a:cubicBezTo>
                    <a:cubicBezTo>
                      <a:pt x="395591" y="184826"/>
                      <a:pt x="405724" y="183204"/>
                      <a:pt x="416263" y="182799"/>
                    </a:cubicBezTo>
                    <a:close/>
                    <a:moveTo>
                      <a:pt x="256162" y="79442"/>
                    </a:moveTo>
                    <a:cubicBezTo>
                      <a:pt x="262242" y="84306"/>
                      <a:pt x="273996" y="95655"/>
                      <a:pt x="282913" y="112273"/>
                    </a:cubicBezTo>
                    <a:cubicBezTo>
                      <a:pt x="291830" y="128891"/>
                      <a:pt x="298720" y="151183"/>
                      <a:pt x="297099" y="177529"/>
                    </a:cubicBezTo>
                    <a:cubicBezTo>
                      <a:pt x="296694" y="190094"/>
                      <a:pt x="294262" y="201038"/>
                      <a:pt x="291019" y="210360"/>
                    </a:cubicBezTo>
                    <a:cubicBezTo>
                      <a:pt x="287777" y="220088"/>
                      <a:pt x="284129" y="229005"/>
                      <a:pt x="279670" y="236301"/>
                    </a:cubicBezTo>
                    <a:cubicBezTo>
                      <a:pt x="270348" y="251703"/>
                      <a:pt x="260215" y="262241"/>
                      <a:pt x="255351" y="267510"/>
                    </a:cubicBezTo>
                    <a:cubicBezTo>
                      <a:pt x="244002" y="256972"/>
                      <a:pt x="234275" y="244812"/>
                      <a:pt x="228195" y="231031"/>
                    </a:cubicBezTo>
                    <a:cubicBezTo>
                      <a:pt x="214009" y="201848"/>
                      <a:pt x="215224" y="169423"/>
                      <a:pt x="223736" y="141861"/>
                    </a:cubicBezTo>
                    <a:cubicBezTo>
                      <a:pt x="231843" y="114299"/>
                      <a:pt x="246839" y="91602"/>
                      <a:pt x="256162" y="79442"/>
                    </a:cubicBezTo>
                    <a:close/>
                    <a:moveTo>
                      <a:pt x="371677" y="0"/>
                    </a:moveTo>
                    <a:cubicBezTo>
                      <a:pt x="374109" y="2432"/>
                      <a:pt x="376946" y="6890"/>
                      <a:pt x="380189" y="12160"/>
                    </a:cubicBezTo>
                    <a:cubicBezTo>
                      <a:pt x="391132" y="29994"/>
                      <a:pt x="402076" y="62419"/>
                      <a:pt x="391943" y="100114"/>
                    </a:cubicBezTo>
                    <a:cubicBezTo>
                      <a:pt x="389106" y="111463"/>
                      <a:pt x="385052" y="121596"/>
                      <a:pt x="379784" y="130107"/>
                    </a:cubicBezTo>
                    <a:cubicBezTo>
                      <a:pt x="374920" y="138619"/>
                      <a:pt x="369651" y="146320"/>
                      <a:pt x="363976" y="152400"/>
                    </a:cubicBezTo>
                    <a:cubicBezTo>
                      <a:pt x="353032" y="164560"/>
                      <a:pt x="342089" y="173071"/>
                      <a:pt x="336009" y="176719"/>
                    </a:cubicBezTo>
                    <a:cubicBezTo>
                      <a:pt x="327092" y="164560"/>
                      <a:pt x="321012" y="151589"/>
                      <a:pt x="317364" y="137403"/>
                    </a:cubicBezTo>
                    <a:cubicBezTo>
                      <a:pt x="309663" y="107004"/>
                      <a:pt x="316959" y="77011"/>
                      <a:pt x="329929" y="52691"/>
                    </a:cubicBezTo>
                    <a:cubicBezTo>
                      <a:pt x="342494" y="28372"/>
                      <a:pt x="360733" y="10133"/>
                      <a:pt x="371677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DEB392">
                      <a:alpha val="55000"/>
                    </a:srgbClr>
                  </a:gs>
                  <a:gs pos="75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 w="4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03F2876A-E856-4B48-83EF-1B52168878D7}"/>
              </a:ext>
            </a:extLst>
          </p:cNvPr>
          <p:cNvGrpSpPr/>
          <p:nvPr/>
        </p:nvGrpSpPr>
        <p:grpSpPr>
          <a:xfrm>
            <a:off x="4787976" y="5092387"/>
            <a:ext cx="2748039" cy="1049907"/>
            <a:chOff x="825661" y="2506057"/>
            <a:chExt cx="2748039" cy="1049907"/>
          </a:xfrm>
        </p:grpSpPr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id="{99AA1652-E193-829A-2BBC-C1F1C01E0BF7}"/>
                </a:ext>
              </a:extLst>
            </p:cNvPr>
            <p:cNvSpPr txBox="1"/>
            <p:nvPr/>
          </p:nvSpPr>
          <p:spPr>
            <a:xfrm>
              <a:off x="1285154" y="2506057"/>
              <a:ext cx="1829053" cy="739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R" panose="00020600040101010101" pitchFamily="18" charset="-122"/>
                </a:rPr>
                <a:t>省教育教学比赛</a:t>
              </a:r>
              <a:endPara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R" panose="00020600040101010101" pitchFamily="18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B" panose="00020600040101010101" pitchFamily="18" charset="-122"/>
                </a:rPr>
                <a:t>专业组一等奖</a:t>
              </a:r>
            </a:p>
          </p:txBody>
        </p:sp>
        <p:grpSp>
          <p:nvGrpSpPr>
            <p:cNvPr id="179" name="组合 178">
              <a:extLst>
                <a:ext uri="{FF2B5EF4-FFF2-40B4-BE49-F238E27FC236}">
                  <a16:creationId xmlns:a16="http://schemas.microsoft.com/office/drawing/2014/main" id="{5D5BEB8F-0AD6-3535-9B82-24B228DFC15B}"/>
                </a:ext>
              </a:extLst>
            </p:cNvPr>
            <p:cNvGrpSpPr/>
            <p:nvPr/>
          </p:nvGrpSpPr>
          <p:grpSpPr>
            <a:xfrm>
              <a:off x="825661" y="2511750"/>
              <a:ext cx="2748039" cy="1044214"/>
              <a:chOff x="825661" y="2511750"/>
              <a:chExt cx="2748039" cy="1044214"/>
            </a:xfrm>
          </p:grpSpPr>
          <p:sp>
            <p:nvSpPr>
              <p:cNvPr id="180" name="任意多边形: 形状 32">
                <a:extLst>
                  <a:ext uri="{FF2B5EF4-FFF2-40B4-BE49-F238E27FC236}">
                    <a16:creationId xmlns:a16="http://schemas.microsoft.com/office/drawing/2014/main" id="{9E53EC14-5E5A-ADCD-A942-21EA79999FF1}"/>
                  </a:ext>
                </a:extLst>
              </p:cNvPr>
              <p:cNvSpPr/>
              <p:nvPr/>
            </p:nvSpPr>
            <p:spPr>
              <a:xfrm flipH="1">
                <a:off x="3149845" y="2511750"/>
                <a:ext cx="423855" cy="890544"/>
              </a:xfrm>
              <a:custGeom>
                <a:avLst/>
                <a:gdLst>
                  <a:gd name="connsiteX0" fmla="*/ 533399 w 622276"/>
                  <a:gd name="connsiteY0" fmla="*/ 1191637 h 1307437"/>
                  <a:gd name="connsiteX1" fmla="*/ 570689 w 622276"/>
                  <a:gd name="connsiteY1" fmla="*/ 1192854 h 1307437"/>
                  <a:gd name="connsiteX2" fmla="*/ 618516 w 622276"/>
                  <a:gd name="connsiteY2" fmla="*/ 1204608 h 1307437"/>
                  <a:gd name="connsiteX3" fmla="*/ 589333 w 622276"/>
                  <a:gd name="connsiteY3" fmla="*/ 1257299 h 1307437"/>
                  <a:gd name="connsiteX4" fmla="*/ 481519 w 622276"/>
                  <a:gd name="connsiteY4" fmla="*/ 1306748 h 1307437"/>
                  <a:gd name="connsiteX5" fmla="*/ 387890 w 622276"/>
                  <a:gd name="connsiteY5" fmla="*/ 1294994 h 1307437"/>
                  <a:gd name="connsiteX6" fmla="*/ 396402 w 622276"/>
                  <a:gd name="connsiteY6" fmla="*/ 1275133 h 1307437"/>
                  <a:gd name="connsiteX7" fmla="*/ 428827 w 622276"/>
                  <a:gd name="connsiteY7" fmla="*/ 1233791 h 1307437"/>
                  <a:gd name="connsiteX8" fmla="*/ 489625 w 622276"/>
                  <a:gd name="connsiteY8" fmla="*/ 1199744 h 1307437"/>
                  <a:gd name="connsiteX9" fmla="*/ 533399 w 622276"/>
                  <a:gd name="connsiteY9" fmla="*/ 1191637 h 1307437"/>
                  <a:gd name="connsiteX10" fmla="*/ 347358 w 622276"/>
                  <a:gd name="connsiteY10" fmla="*/ 1113006 h 1307437"/>
                  <a:gd name="connsiteX11" fmla="*/ 390322 w 622276"/>
                  <a:gd name="connsiteY11" fmla="*/ 1116248 h 1307437"/>
                  <a:gd name="connsiteX12" fmla="*/ 408561 w 622276"/>
                  <a:gd name="connsiteY12" fmla="*/ 1121112 h 1307437"/>
                  <a:gd name="connsiteX13" fmla="*/ 424774 w 622276"/>
                  <a:gd name="connsiteY13" fmla="*/ 1126787 h 1307437"/>
                  <a:gd name="connsiteX14" fmla="*/ 450715 w 622276"/>
                  <a:gd name="connsiteY14" fmla="*/ 1140162 h 1307437"/>
                  <a:gd name="connsiteX15" fmla="*/ 466927 w 622276"/>
                  <a:gd name="connsiteY15" fmla="*/ 1150701 h 1307437"/>
                  <a:gd name="connsiteX16" fmla="*/ 425990 w 622276"/>
                  <a:gd name="connsiteY16" fmla="*/ 1192448 h 1307437"/>
                  <a:gd name="connsiteX17" fmla="*/ 312500 w 622276"/>
                  <a:gd name="connsiteY17" fmla="*/ 1211498 h 1307437"/>
                  <a:gd name="connsiteX18" fmla="*/ 227789 w 622276"/>
                  <a:gd name="connsiteY18" fmla="*/ 1176641 h 1307437"/>
                  <a:gd name="connsiteX19" fmla="*/ 240759 w 622276"/>
                  <a:gd name="connsiteY19" fmla="*/ 1160428 h 1307437"/>
                  <a:gd name="connsiteX20" fmla="*/ 347358 w 622276"/>
                  <a:gd name="connsiteY20" fmla="*/ 1113006 h 1307437"/>
                  <a:gd name="connsiteX21" fmla="*/ 239543 w 622276"/>
                  <a:gd name="connsiteY21" fmla="*/ 1001137 h 1307437"/>
                  <a:gd name="connsiteX22" fmla="*/ 309258 w 622276"/>
                  <a:gd name="connsiteY22" fmla="*/ 1032753 h 1307437"/>
                  <a:gd name="connsiteX23" fmla="*/ 330740 w 622276"/>
                  <a:gd name="connsiteY23" fmla="*/ 1051397 h 1307437"/>
                  <a:gd name="connsiteX24" fmla="*/ 342494 w 622276"/>
                  <a:gd name="connsiteY24" fmla="*/ 1065583 h 1307437"/>
                  <a:gd name="connsiteX25" fmla="*/ 294261 w 622276"/>
                  <a:gd name="connsiteY25" fmla="*/ 1094361 h 1307437"/>
                  <a:gd name="connsiteX26" fmla="*/ 265483 w 622276"/>
                  <a:gd name="connsiteY26" fmla="*/ 1100846 h 1307437"/>
                  <a:gd name="connsiteX27" fmla="*/ 237111 w 622276"/>
                  <a:gd name="connsiteY27" fmla="*/ 1100441 h 1307437"/>
                  <a:gd name="connsiteX28" fmla="*/ 183609 w 622276"/>
                  <a:gd name="connsiteY28" fmla="*/ 1085039 h 1307437"/>
                  <a:gd name="connsiteX29" fmla="*/ 140240 w 622276"/>
                  <a:gd name="connsiteY29" fmla="*/ 1058288 h 1307437"/>
                  <a:gd name="connsiteX30" fmla="*/ 112273 w 622276"/>
                  <a:gd name="connsiteY30" fmla="*/ 1032753 h 1307437"/>
                  <a:gd name="connsiteX31" fmla="*/ 128080 w 622276"/>
                  <a:gd name="connsiteY31" fmla="*/ 1020593 h 1307437"/>
                  <a:gd name="connsiteX32" fmla="*/ 239543 w 622276"/>
                  <a:gd name="connsiteY32" fmla="*/ 1001137 h 1307437"/>
                  <a:gd name="connsiteX33" fmla="*/ 540696 w 622276"/>
                  <a:gd name="connsiteY33" fmla="*/ 972360 h 1307437"/>
                  <a:gd name="connsiteX34" fmla="*/ 593793 w 622276"/>
                  <a:gd name="connsiteY34" fmla="*/ 1023025 h 1307437"/>
                  <a:gd name="connsiteX35" fmla="*/ 620949 w 622276"/>
                  <a:gd name="connsiteY35" fmla="*/ 1103684 h 1307437"/>
                  <a:gd name="connsiteX36" fmla="*/ 617707 w 622276"/>
                  <a:gd name="connsiteY36" fmla="*/ 1171777 h 1307437"/>
                  <a:gd name="connsiteX37" fmla="*/ 566636 w 622276"/>
                  <a:gd name="connsiteY37" fmla="*/ 1148269 h 1307437"/>
                  <a:gd name="connsiteX38" fmla="*/ 524078 w 622276"/>
                  <a:gd name="connsiteY38" fmla="*/ 1074095 h 1307437"/>
                  <a:gd name="connsiteX39" fmla="*/ 540696 w 622276"/>
                  <a:gd name="connsiteY39" fmla="*/ 972360 h 1307437"/>
                  <a:gd name="connsiteX40" fmla="*/ 451525 w 622276"/>
                  <a:gd name="connsiteY40" fmla="*/ 910346 h 1307437"/>
                  <a:gd name="connsiteX41" fmla="*/ 488409 w 622276"/>
                  <a:gd name="connsiteY41" fmla="*/ 971549 h 1307437"/>
                  <a:gd name="connsiteX42" fmla="*/ 494894 w 622276"/>
                  <a:gd name="connsiteY42" fmla="*/ 1010460 h 1307437"/>
                  <a:gd name="connsiteX43" fmla="*/ 492867 w 622276"/>
                  <a:gd name="connsiteY43" fmla="*/ 1053829 h 1307437"/>
                  <a:gd name="connsiteX44" fmla="*/ 471791 w 622276"/>
                  <a:gd name="connsiteY44" fmla="*/ 1116653 h 1307437"/>
                  <a:gd name="connsiteX45" fmla="*/ 452335 w 622276"/>
                  <a:gd name="connsiteY45" fmla="*/ 1104494 h 1307437"/>
                  <a:gd name="connsiteX46" fmla="*/ 430043 w 622276"/>
                  <a:gd name="connsiteY46" fmla="*/ 1081391 h 1307437"/>
                  <a:gd name="connsiteX47" fmla="*/ 409777 w 622276"/>
                  <a:gd name="connsiteY47" fmla="*/ 1000732 h 1307437"/>
                  <a:gd name="connsiteX48" fmla="*/ 451525 w 622276"/>
                  <a:gd name="connsiteY48" fmla="*/ 910346 h 1307437"/>
                  <a:gd name="connsiteX49" fmla="*/ 82280 w 622276"/>
                  <a:gd name="connsiteY49" fmla="*/ 852791 h 1307437"/>
                  <a:gd name="connsiteX50" fmla="*/ 161722 w 622276"/>
                  <a:gd name="connsiteY50" fmla="*/ 866977 h 1307437"/>
                  <a:gd name="connsiteX51" fmla="*/ 195769 w 622276"/>
                  <a:gd name="connsiteY51" fmla="*/ 888864 h 1307437"/>
                  <a:gd name="connsiteX52" fmla="*/ 208739 w 622276"/>
                  <a:gd name="connsiteY52" fmla="*/ 901024 h 1307437"/>
                  <a:gd name="connsiteX53" fmla="*/ 219683 w 622276"/>
                  <a:gd name="connsiteY53" fmla="*/ 913183 h 1307437"/>
                  <a:gd name="connsiteX54" fmla="*/ 228195 w 622276"/>
                  <a:gd name="connsiteY54" fmla="*/ 924937 h 1307437"/>
                  <a:gd name="connsiteX55" fmla="*/ 235085 w 622276"/>
                  <a:gd name="connsiteY55" fmla="*/ 935476 h 1307437"/>
                  <a:gd name="connsiteX56" fmla="*/ 243191 w 622276"/>
                  <a:gd name="connsiteY56" fmla="*/ 951689 h 1307437"/>
                  <a:gd name="connsiteX57" fmla="*/ 190905 w 622276"/>
                  <a:gd name="connsiteY57" fmla="*/ 967091 h 1307437"/>
                  <a:gd name="connsiteX58" fmla="*/ 135782 w 622276"/>
                  <a:gd name="connsiteY58" fmla="*/ 959389 h 1307437"/>
                  <a:gd name="connsiteX59" fmla="*/ 89170 w 622276"/>
                  <a:gd name="connsiteY59" fmla="*/ 932638 h 1307437"/>
                  <a:gd name="connsiteX60" fmla="*/ 54718 w 622276"/>
                  <a:gd name="connsiteY60" fmla="*/ 897781 h 1307437"/>
                  <a:gd name="connsiteX61" fmla="*/ 34452 w 622276"/>
                  <a:gd name="connsiteY61" fmla="*/ 867382 h 1307437"/>
                  <a:gd name="connsiteX62" fmla="*/ 82280 w 622276"/>
                  <a:gd name="connsiteY62" fmla="*/ 852791 h 1307437"/>
                  <a:gd name="connsiteX63" fmla="*/ 387890 w 622276"/>
                  <a:gd name="connsiteY63" fmla="*/ 836983 h 1307437"/>
                  <a:gd name="connsiteX64" fmla="*/ 408966 w 622276"/>
                  <a:gd name="connsiteY64" fmla="*/ 904266 h 1307437"/>
                  <a:gd name="connsiteX65" fmla="*/ 408561 w 622276"/>
                  <a:gd name="connsiteY65" fmla="*/ 923316 h 1307437"/>
                  <a:gd name="connsiteX66" fmla="*/ 406129 w 622276"/>
                  <a:gd name="connsiteY66" fmla="*/ 942771 h 1307437"/>
                  <a:gd name="connsiteX67" fmla="*/ 393970 w 622276"/>
                  <a:gd name="connsiteY67" fmla="*/ 983303 h 1307437"/>
                  <a:gd name="connsiteX68" fmla="*/ 359518 w 622276"/>
                  <a:gd name="connsiteY68" fmla="*/ 1037616 h 1307437"/>
                  <a:gd name="connsiteX69" fmla="*/ 344115 w 622276"/>
                  <a:gd name="connsiteY69" fmla="*/ 1021403 h 1307437"/>
                  <a:gd name="connsiteX70" fmla="*/ 328713 w 622276"/>
                  <a:gd name="connsiteY70" fmla="*/ 994652 h 1307437"/>
                  <a:gd name="connsiteX71" fmla="*/ 328308 w 622276"/>
                  <a:gd name="connsiteY71" fmla="*/ 913588 h 1307437"/>
                  <a:gd name="connsiteX72" fmla="*/ 387890 w 622276"/>
                  <a:gd name="connsiteY72" fmla="*/ 836983 h 1307437"/>
                  <a:gd name="connsiteX73" fmla="*/ 340062 w 622276"/>
                  <a:gd name="connsiteY73" fmla="*/ 743760 h 1307437"/>
                  <a:gd name="connsiteX74" fmla="*/ 343710 w 622276"/>
                  <a:gd name="connsiteY74" fmla="*/ 812259 h 1307437"/>
                  <a:gd name="connsiteX75" fmla="*/ 338846 w 622276"/>
                  <a:gd name="connsiteY75" fmla="*/ 830093 h 1307437"/>
                  <a:gd name="connsiteX76" fmla="*/ 331956 w 622276"/>
                  <a:gd name="connsiteY76" fmla="*/ 847927 h 1307437"/>
                  <a:gd name="connsiteX77" fmla="*/ 310474 w 622276"/>
                  <a:gd name="connsiteY77" fmla="*/ 883190 h 1307437"/>
                  <a:gd name="connsiteX78" fmla="*/ 264673 w 622276"/>
                  <a:gd name="connsiteY78" fmla="*/ 925343 h 1307437"/>
                  <a:gd name="connsiteX79" fmla="*/ 254135 w 622276"/>
                  <a:gd name="connsiteY79" fmla="*/ 906293 h 1307437"/>
                  <a:gd name="connsiteX80" fmla="*/ 246028 w 622276"/>
                  <a:gd name="connsiteY80" fmla="*/ 877110 h 1307437"/>
                  <a:gd name="connsiteX81" fmla="*/ 265078 w 622276"/>
                  <a:gd name="connsiteY81" fmla="*/ 800910 h 1307437"/>
                  <a:gd name="connsiteX82" fmla="*/ 340062 w 622276"/>
                  <a:gd name="connsiteY82" fmla="*/ 743760 h 1307437"/>
                  <a:gd name="connsiteX83" fmla="*/ 18239 w 622276"/>
                  <a:gd name="connsiteY83" fmla="*/ 684178 h 1307437"/>
                  <a:gd name="connsiteX84" fmla="*/ 64851 w 622276"/>
                  <a:gd name="connsiteY84" fmla="*/ 688231 h 1307437"/>
                  <a:gd name="connsiteX85" fmla="*/ 119164 w 622276"/>
                  <a:gd name="connsiteY85" fmla="*/ 717009 h 1307437"/>
                  <a:gd name="connsiteX86" fmla="*/ 145915 w 622276"/>
                  <a:gd name="connsiteY86" fmla="*/ 745381 h 1307437"/>
                  <a:gd name="connsiteX87" fmla="*/ 155237 w 622276"/>
                  <a:gd name="connsiteY87" fmla="*/ 759973 h 1307437"/>
                  <a:gd name="connsiteX88" fmla="*/ 162533 w 622276"/>
                  <a:gd name="connsiteY88" fmla="*/ 773754 h 1307437"/>
                  <a:gd name="connsiteX89" fmla="*/ 171855 w 622276"/>
                  <a:gd name="connsiteY89" fmla="*/ 798883 h 1307437"/>
                  <a:gd name="connsiteX90" fmla="*/ 175503 w 622276"/>
                  <a:gd name="connsiteY90" fmla="*/ 816312 h 1307437"/>
                  <a:gd name="connsiteX91" fmla="*/ 122812 w 622276"/>
                  <a:gd name="connsiteY91" fmla="*/ 818339 h 1307437"/>
                  <a:gd name="connsiteX92" fmla="*/ 72957 w 622276"/>
                  <a:gd name="connsiteY92" fmla="*/ 797668 h 1307437"/>
                  <a:gd name="connsiteX93" fmla="*/ 35668 w 622276"/>
                  <a:gd name="connsiteY93" fmla="*/ 761594 h 1307437"/>
                  <a:gd name="connsiteX94" fmla="*/ 11754 w 622276"/>
                  <a:gd name="connsiteY94" fmla="*/ 720657 h 1307437"/>
                  <a:gd name="connsiteX95" fmla="*/ 0 w 622276"/>
                  <a:gd name="connsiteY95" fmla="*/ 687421 h 1307437"/>
                  <a:gd name="connsiteX96" fmla="*/ 18239 w 622276"/>
                  <a:gd name="connsiteY96" fmla="*/ 684178 h 1307437"/>
                  <a:gd name="connsiteX97" fmla="*/ 317770 w 622276"/>
                  <a:gd name="connsiteY97" fmla="*/ 647294 h 1307437"/>
                  <a:gd name="connsiteX98" fmla="*/ 305611 w 622276"/>
                  <a:gd name="connsiteY98" fmla="*/ 713361 h 1307437"/>
                  <a:gd name="connsiteX99" fmla="*/ 286155 w 622276"/>
                  <a:gd name="connsiteY99" fmla="*/ 744165 h 1307437"/>
                  <a:gd name="connsiteX100" fmla="*/ 257783 w 622276"/>
                  <a:gd name="connsiteY100" fmla="*/ 772132 h 1307437"/>
                  <a:gd name="connsiteX101" fmla="*/ 205091 w 622276"/>
                  <a:gd name="connsiteY101" fmla="*/ 801315 h 1307437"/>
                  <a:gd name="connsiteX102" fmla="*/ 199823 w 622276"/>
                  <a:gd name="connsiteY102" fmla="*/ 781049 h 1307437"/>
                  <a:gd name="connsiteX103" fmla="*/ 199012 w 622276"/>
                  <a:gd name="connsiteY103" fmla="*/ 751866 h 1307437"/>
                  <a:gd name="connsiteX104" fmla="*/ 208739 w 622276"/>
                  <a:gd name="connsiteY104" fmla="*/ 718225 h 1307437"/>
                  <a:gd name="connsiteX105" fmla="*/ 234275 w 622276"/>
                  <a:gd name="connsiteY105" fmla="*/ 684989 h 1307437"/>
                  <a:gd name="connsiteX106" fmla="*/ 317770 w 622276"/>
                  <a:gd name="connsiteY106" fmla="*/ 647294 h 1307437"/>
                  <a:gd name="connsiteX107" fmla="*/ 318581 w 622276"/>
                  <a:gd name="connsiteY107" fmla="*/ 547181 h 1307437"/>
                  <a:gd name="connsiteX108" fmla="*/ 291830 w 622276"/>
                  <a:gd name="connsiteY108" fmla="*/ 607168 h 1307437"/>
                  <a:gd name="connsiteX109" fmla="*/ 233464 w 622276"/>
                  <a:gd name="connsiteY109" fmla="*/ 651753 h 1307437"/>
                  <a:gd name="connsiteX110" fmla="*/ 177125 w 622276"/>
                  <a:gd name="connsiteY110" fmla="*/ 666750 h 1307437"/>
                  <a:gd name="connsiteX111" fmla="*/ 183204 w 622276"/>
                  <a:gd name="connsiteY111" fmla="*/ 618922 h 1307437"/>
                  <a:gd name="connsiteX112" fmla="*/ 200228 w 622276"/>
                  <a:gd name="connsiteY112" fmla="*/ 589334 h 1307437"/>
                  <a:gd name="connsiteX113" fmla="*/ 231843 w 622276"/>
                  <a:gd name="connsiteY113" fmla="*/ 563799 h 1307437"/>
                  <a:gd name="connsiteX114" fmla="*/ 318581 w 622276"/>
                  <a:gd name="connsiteY114" fmla="*/ 547181 h 1307437"/>
                  <a:gd name="connsiteX115" fmla="*/ 10538 w 622276"/>
                  <a:gd name="connsiteY115" fmla="*/ 506243 h 1307437"/>
                  <a:gd name="connsiteX116" fmla="*/ 56744 w 622276"/>
                  <a:gd name="connsiteY116" fmla="*/ 515565 h 1307437"/>
                  <a:gd name="connsiteX117" fmla="*/ 115516 w 622276"/>
                  <a:gd name="connsiteY117" fmla="*/ 562177 h 1307437"/>
                  <a:gd name="connsiteX118" fmla="*/ 142267 w 622276"/>
                  <a:gd name="connsiteY118" fmla="*/ 625812 h 1307437"/>
                  <a:gd name="connsiteX119" fmla="*/ 144293 w 622276"/>
                  <a:gd name="connsiteY119" fmla="*/ 668776 h 1307437"/>
                  <a:gd name="connsiteX120" fmla="*/ 94845 w 622276"/>
                  <a:gd name="connsiteY120" fmla="*/ 657832 h 1307437"/>
                  <a:gd name="connsiteX121" fmla="*/ 26751 w 622276"/>
                  <a:gd name="connsiteY121" fmla="*/ 584064 h 1307437"/>
                  <a:gd name="connsiteX122" fmla="*/ 14186 w 622276"/>
                  <a:gd name="connsiteY122" fmla="*/ 540290 h 1307437"/>
                  <a:gd name="connsiteX123" fmla="*/ 10538 w 622276"/>
                  <a:gd name="connsiteY123" fmla="*/ 506243 h 1307437"/>
                  <a:gd name="connsiteX124" fmla="*/ 304040 w 622276"/>
                  <a:gd name="connsiteY124" fmla="*/ 441190 h 1307437"/>
                  <a:gd name="connsiteX125" fmla="*/ 342495 w 622276"/>
                  <a:gd name="connsiteY125" fmla="*/ 448688 h 1307437"/>
                  <a:gd name="connsiteX126" fmla="*/ 303584 w 622276"/>
                  <a:gd name="connsiteY126" fmla="*/ 499353 h 1307437"/>
                  <a:gd name="connsiteX127" fmla="*/ 238733 w 622276"/>
                  <a:gd name="connsiteY127" fmla="*/ 528130 h 1307437"/>
                  <a:gd name="connsiteX128" fmla="*/ 182799 w 622276"/>
                  <a:gd name="connsiteY128" fmla="*/ 528941 h 1307437"/>
                  <a:gd name="connsiteX129" fmla="*/ 187258 w 622276"/>
                  <a:gd name="connsiteY129" fmla="*/ 509891 h 1307437"/>
                  <a:gd name="connsiteX130" fmla="*/ 199417 w 622276"/>
                  <a:gd name="connsiteY130" fmla="*/ 485572 h 1307437"/>
                  <a:gd name="connsiteX131" fmla="*/ 222115 w 622276"/>
                  <a:gd name="connsiteY131" fmla="*/ 461658 h 1307437"/>
                  <a:gd name="connsiteX132" fmla="*/ 257378 w 622276"/>
                  <a:gd name="connsiteY132" fmla="*/ 444635 h 1307437"/>
                  <a:gd name="connsiteX133" fmla="*/ 304040 w 622276"/>
                  <a:gd name="connsiteY133" fmla="*/ 441190 h 1307437"/>
                  <a:gd name="connsiteX134" fmla="*/ 305611 w 622276"/>
                  <a:gd name="connsiteY134" fmla="*/ 342089 h 1307437"/>
                  <a:gd name="connsiteX135" fmla="*/ 385053 w 622276"/>
                  <a:gd name="connsiteY135" fmla="*/ 363571 h 1307437"/>
                  <a:gd name="connsiteX136" fmla="*/ 337226 w 622276"/>
                  <a:gd name="connsiteY136" fmla="*/ 403292 h 1307437"/>
                  <a:gd name="connsiteX137" fmla="*/ 305611 w 622276"/>
                  <a:gd name="connsiteY137" fmla="*/ 413425 h 1307437"/>
                  <a:gd name="connsiteX138" fmla="*/ 269942 w 622276"/>
                  <a:gd name="connsiteY138" fmla="*/ 416262 h 1307437"/>
                  <a:gd name="connsiteX139" fmla="*/ 217251 w 622276"/>
                  <a:gd name="connsiteY139" fmla="*/ 405319 h 1307437"/>
                  <a:gd name="connsiteX140" fmla="*/ 225763 w 622276"/>
                  <a:gd name="connsiteY140" fmla="*/ 388295 h 1307437"/>
                  <a:gd name="connsiteX141" fmla="*/ 242381 w 622276"/>
                  <a:gd name="connsiteY141" fmla="*/ 368029 h 1307437"/>
                  <a:gd name="connsiteX142" fmla="*/ 268727 w 622276"/>
                  <a:gd name="connsiteY142" fmla="*/ 350601 h 1307437"/>
                  <a:gd name="connsiteX143" fmla="*/ 305611 w 622276"/>
                  <a:gd name="connsiteY143" fmla="*/ 342089 h 1307437"/>
                  <a:gd name="connsiteX144" fmla="*/ 63635 w 622276"/>
                  <a:gd name="connsiteY144" fmla="*/ 334388 h 1307437"/>
                  <a:gd name="connsiteX145" fmla="*/ 79848 w 622276"/>
                  <a:gd name="connsiteY145" fmla="*/ 339657 h 1307437"/>
                  <a:gd name="connsiteX146" fmla="*/ 148752 w 622276"/>
                  <a:gd name="connsiteY146" fmla="*/ 410993 h 1307437"/>
                  <a:gd name="connsiteX147" fmla="*/ 158885 w 622276"/>
                  <a:gd name="connsiteY147" fmla="*/ 476655 h 1307437"/>
                  <a:gd name="connsiteX148" fmla="*/ 155237 w 622276"/>
                  <a:gd name="connsiteY148" fmla="*/ 501380 h 1307437"/>
                  <a:gd name="connsiteX149" fmla="*/ 150779 w 622276"/>
                  <a:gd name="connsiteY149" fmla="*/ 517592 h 1307437"/>
                  <a:gd name="connsiteX150" fmla="*/ 107004 w 622276"/>
                  <a:gd name="connsiteY150" fmla="*/ 495300 h 1307437"/>
                  <a:gd name="connsiteX151" fmla="*/ 60798 w 622276"/>
                  <a:gd name="connsiteY151" fmla="*/ 410588 h 1307437"/>
                  <a:gd name="connsiteX152" fmla="*/ 63635 w 622276"/>
                  <a:gd name="connsiteY152" fmla="*/ 334388 h 1307437"/>
                  <a:gd name="connsiteX153" fmla="*/ 369651 w 622276"/>
                  <a:gd name="connsiteY153" fmla="*/ 258594 h 1307437"/>
                  <a:gd name="connsiteX154" fmla="*/ 440582 w 622276"/>
                  <a:gd name="connsiteY154" fmla="*/ 293856 h 1307437"/>
                  <a:gd name="connsiteX155" fmla="*/ 387485 w 622276"/>
                  <a:gd name="connsiteY155" fmla="*/ 322634 h 1307437"/>
                  <a:gd name="connsiteX156" fmla="*/ 321013 w 622276"/>
                  <a:gd name="connsiteY156" fmla="*/ 321418 h 1307437"/>
                  <a:gd name="connsiteX157" fmla="*/ 273590 w 622276"/>
                  <a:gd name="connsiteY157" fmla="*/ 300342 h 1307437"/>
                  <a:gd name="connsiteX158" fmla="*/ 284939 w 622276"/>
                  <a:gd name="connsiteY158" fmla="*/ 286155 h 1307437"/>
                  <a:gd name="connsiteX159" fmla="*/ 304800 w 622276"/>
                  <a:gd name="connsiteY159" fmla="*/ 270348 h 1307437"/>
                  <a:gd name="connsiteX160" fmla="*/ 369651 w 622276"/>
                  <a:gd name="connsiteY160" fmla="*/ 258594 h 1307437"/>
                  <a:gd name="connsiteX161" fmla="*/ 149157 w 622276"/>
                  <a:gd name="connsiteY161" fmla="*/ 190905 h 1307437"/>
                  <a:gd name="connsiteX162" fmla="*/ 183609 w 622276"/>
                  <a:gd name="connsiteY162" fmla="*/ 218467 h 1307437"/>
                  <a:gd name="connsiteX163" fmla="*/ 212387 w 622276"/>
                  <a:gd name="connsiteY163" fmla="*/ 281696 h 1307437"/>
                  <a:gd name="connsiteX164" fmla="*/ 207523 w 622276"/>
                  <a:gd name="connsiteY164" fmla="*/ 345737 h 1307437"/>
                  <a:gd name="connsiteX165" fmla="*/ 190905 w 622276"/>
                  <a:gd name="connsiteY165" fmla="*/ 382216 h 1307437"/>
                  <a:gd name="connsiteX166" fmla="*/ 154832 w 622276"/>
                  <a:gd name="connsiteY166" fmla="*/ 351411 h 1307437"/>
                  <a:gd name="connsiteX167" fmla="*/ 130107 w 622276"/>
                  <a:gd name="connsiteY167" fmla="*/ 261836 h 1307437"/>
                  <a:gd name="connsiteX168" fmla="*/ 137808 w 622276"/>
                  <a:gd name="connsiteY168" fmla="*/ 220493 h 1307437"/>
                  <a:gd name="connsiteX169" fmla="*/ 149157 w 622276"/>
                  <a:gd name="connsiteY169" fmla="*/ 190905 h 1307437"/>
                  <a:gd name="connsiteX170" fmla="*/ 416263 w 622276"/>
                  <a:gd name="connsiteY170" fmla="*/ 182799 h 1307437"/>
                  <a:gd name="connsiteX171" fmla="*/ 450715 w 622276"/>
                  <a:gd name="connsiteY171" fmla="*/ 189284 h 1307437"/>
                  <a:gd name="connsiteX172" fmla="*/ 510297 w 622276"/>
                  <a:gd name="connsiteY172" fmla="*/ 235896 h 1307437"/>
                  <a:gd name="connsiteX173" fmla="*/ 483141 w 622276"/>
                  <a:gd name="connsiteY173" fmla="*/ 248461 h 1307437"/>
                  <a:gd name="connsiteX174" fmla="*/ 468549 w 622276"/>
                  <a:gd name="connsiteY174" fmla="*/ 251703 h 1307437"/>
                  <a:gd name="connsiteX175" fmla="*/ 453957 w 622276"/>
                  <a:gd name="connsiteY175" fmla="*/ 253324 h 1307437"/>
                  <a:gd name="connsiteX176" fmla="*/ 438556 w 622276"/>
                  <a:gd name="connsiteY176" fmla="*/ 252514 h 1307437"/>
                  <a:gd name="connsiteX177" fmla="*/ 423153 w 622276"/>
                  <a:gd name="connsiteY177" fmla="*/ 250082 h 1307437"/>
                  <a:gd name="connsiteX178" fmla="*/ 391538 w 622276"/>
                  <a:gd name="connsiteY178" fmla="*/ 238733 h 1307437"/>
                  <a:gd name="connsiteX179" fmla="*/ 351412 w 622276"/>
                  <a:gd name="connsiteY179" fmla="*/ 209550 h 1307437"/>
                  <a:gd name="connsiteX180" fmla="*/ 387080 w 622276"/>
                  <a:gd name="connsiteY180" fmla="*/ 187663 h 1307437"/>
                  <a:gd name="connsiteX181" fmla="*/ 416263 w 622276"/>
                  <a:gd name="connsiteY181" fmla="*/ 182799 h 1307437"/>
                  <a:gd name="connsiteX182" fmla="*/ 256162 w 622276"/>
                  <a:gd name="connsiteY182" fmla="*/ 79442 h 1307437"/>
                  <a:gd name="connsiteX183" fmla="*/ 282913 w 622276"/>
                  <a:gd name="connsiteY183" fmla="*/ 112273 h 1307437"/>
                  <a:gd name="connsiteX184" fmla="*/ 297099 w 622276"/>
                  <a:gd name="connsiteY184" fmla="*/ 177529 h 1307437"/>
                  <a:gd name="connsiteX185" fmla="*/ 291019 w 622276"/>
                  <a:gd name="connsiteY185" fmla="*/ 210360 h 1307437"/>
                  <a:gd name="connsiteX186" fmla="*/ 279670 w 622276"/>
                  <a:gd name="connsiteY186" fmla="*/ 236301 h 1307437"/>
                  <a:gd name="connsiteX187" fmla="*/ 255351 w 622276"/>
                  <a:gd name="connsiteY187" fmla="*/ 267510 h 1307437"/>
                  <a:gd name="connsiteX188" fmla="*/ 228195 w 622276"/>
                  <a:gd name="connsiteY188" fmla="*/ 231031 h 1307437"/>
                  <a:gd name="connsiteX189" fmla="*/ 223736 w 622276"/>
                  <a:gd name="connsiteY189" fmla="*/ 141861 h 1307437"/>
                  <a:gd name="connsiteX190" fmla="*/ 256162 w 622276"/>
                  <a:gd name="connsiteY190" fmla="*/ 79442 h 1307437"/>
                  <a:gd name="connsiteX191" fmla="*/ 371677 w 622276"/>
                  <a:gd name="connsiteY191" fmla="*/ 0 h 1307437"/>
                  <a:gd name="connsiteX192" fmla="*/ 380189 w 622276"/>
                  <a:gd name="connsiteY192" fmla="*/ 12160 h 1307437"/>
                  <a:gd name="connsiteX193" fmla="*/ 391943 w 622276"/>
                  <a:gd name="connsiteY193" fmla="*/ 100114 h 1307437"/>
                  <a:gd name="connsiteX194" fmla="*/ 379784 w 622276"/>
                  <a:gd name="connsiteY194" fmla="*/ 130107 h 1307437"/>
                  <a:gd name="connsiteX195" fmla="*/ 363976 w 622276"/>
                  <a:gd name="connsiteY195" fmla="*/ 152400 h 1307437"/>
                  <a:gd name="connsiteX196" fmla="*/ 336009 w 622276"/>
                  <a:gd name="connsiteY196" fmla="*/ 176719 h 1307437"/>
                  <a:gd name="connsiteX197" fmla="*/ 317364 w 622276"/>
                  <a:gd name="connsiteY197" fmla="*/ 137403 h 1307437"/>
                  <a:gd name="connsiteX198" fmla="*/ 329929 w 622276"/>
                  <a:gd name="connsiteY198" fmla="*/ 52691 h 1307437"/>
                  <a:gd name="connsiteX199" fmla="*/ 371677 w 622276"/>
                  <a:gd name="connsiteY199" fmla="*/ 0 h 130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622276" h="1307437">
                    <a:moveTo>
                      <a:pt x="533399" y="1191637"/>
                    </a:moveTo>
                    <a:cubicBezTo>
                      <a:pt x="547180" y="1190422"/>
                      <a:pt x="559340" y="1191232"/>
                      <a:pt x="570689" y="1192854"/>
                    </a:cubicBezTo>
                    <a:cubicBezTo>
                      <a:pt x="592981" y="1195285"/>
                      <a:pt x="610410" y="1200960"/>
                      <a:pt x="618516" y="1204608"/>
                    </a:cubicBezTo>
                    <a:cubicBezTo>
                      <a:pt x="612031" y="1224063"/>
                      <a:pt x="602303" y="1241897"/>
                      <a:pt x="589333" y="1257299"/>
                    </a:cubicBezTo>
                    <a:cubicBezTo>
                      <a:pt x="561366" y="1289725"/>
                      <a:pt x="520429" y="1304316"/>
                      <a:pt x="481519" y="1306748"/>
                    </a:cubicBezTo>
                    <a:cubicBezTo>
                      <a:pt x="442608" y="1309991"/>
                      <a:pt x="406940" y="1301074"/>
                      <a:pt x="387890" y="1294994"/>
                    </a:cubicBezTo>
                    <a:cubicBezTo>
                      <a:pt x="389106" y="1290535"/>
                      <a:pt x="391943" y="1283645"/>
                      <a:pt x="396402" y="1275133"/>
                    </a:cubicBezTo>
                    <a:cubicBezTo>
                      <a:pt x="402887" y="1262568"/>
                      <a:pt x="413425" y="1247572"/>
                      <a:pt x="428827" y="1233791"/>
                    </a:cubicBezTo>
                    <a:cubicBezTo>
                      <a:pt x="444229" y="1220010"/>
                      <a:pt x="464090" y="1207850"/>
                      <a:pt x="489625" y="1199744"/>
                    </a:cubicBezTo>
                    <a:cubicBezTo>
                      <a:pt x="505027" y="1195285"/>
                      <a:pt x="520024" y="1192043"/>
                      <a:pt x="533399" y="1191637"/>
                    </a:cubicBezTo>
                    <a:close/>
                    <a:moveTo>
                      <a:pt x="347358" y="1113006"/>
                    </a:moveTo>
                    <a:cubicBezTo>
                      <a:pt x="363165" y="1112195"/>
                      <a:pt x="377351" y="1113817"/>
                      <a:pt x="390322" y="1116248"/>
                    </a:cubicBezTo>
                    <a:cubicBezTo>
                      <a:pt x="396807" y="1117464"/>
                      <a:pt x="402887" y="1119086"/>
                      <a:pt x="408561" y="1121112"/>
                    </a:cubicBezTo>
                    <a:cubicBezTo>
                      <a:pt x="414236" y="1122733"/>
                      <a:pt x="419910" y="1124760"/>
                      <a:pt x="424774" y="1126787"/>
                    </a:cubicBezTo>
                    <a:cubicBezTo>
                      <a:pt x="434907" y="1131245"/>
                      <a:pt x="443824" y="1135704"/>
                      <a:pt x="450715" y="1140162"/>
                    </a:cubicBezTo>
                    <a:cubicBezTo>
                      <a:pt x="458010" y="1144621"/>
                      <a:pt x="463279" y="1148269"/>
                      <a:pt x="466927" y="1150701"/>
                    </a:cubicBezTo>
                    <a:cubicBezTo>
                      <a:pt x="455983" y="1167319"/>
                      <a:pt x="442202" y="1181505"/>
                      <a:pt x="425990" y="1192448"/>
                    </a:cubicBezTo>
                    <a:cubicBezTo>
                      <a:pt x="391538" y="1215552"/>
                      <a:pt x="349385" y="1218794"/>
                      <a:pt x="312500" y="1211498"/>
                    </a:cubicBezTo>
                    <a:cubicBezTo>
                      <a:pt x="275616" y="1204203"/>
                      <a:pt x="244002" y="1187584"/>
                      <a:pt x="227789" y="1176641"/>
                    </a:cubicBezTo>
                    <a:cubicBezTo>
                      <a:pt x="230221" y="1172993"/>
                      <a:pt x="234679" y="1166913"/>
                      <a:pt x="240759" y="1160428"/>
                    </a:cubicBezTo>
                    <a:cubicBezTo>
                      <a:pt x="258998" y="1140162"/>
                      <a:pt x="295477" y="1115032"/>
                      <a:pt x="347358" y="1113006"/>
                    </a:cubicBezTo>
                    <a:close/>
                    <a:moveTo>
                      <a:pt x="239543" y="1001137"/>
                    </a:moveTo>
                    <a:cubicBezTo>
                      <a:pt x="269537" y="1007217"/>
                      <a:pt x="291829" y="1020187"/>
                      <a:pt x="309258" y="1032753"/>
                    </a:cubicBezTo>
                    <a:cubicBezTo>
                      <a:pt x="317770" y="1039238"/>
                      <a:pt x="324660" y="1045723"/>
                      <a:pt x="330740" y="1051397"/>
                    </a:cubicBezTo>
                    <a:cubicBezTo>
                      <a:pt x="335604" y="1057072"/>
                      <a:pt x="339657" y="1062341"/>
                      <a:pt x="342494" y="1065583"/>
                    </a:cubicBezTo>
                    <a:cubicBezTo>
                      <a:pt x="327903" y="1078554"/>
                      <a:pt x="312095" y="1088281"/>
                      <a:pt x="294261" y="1094361"/>
                    </a:cubicBezTo>
                    <a:cubicBezTo>
                      <a:pt x="284939" y="1097604"/>
                      <a:pt x="275211" y="1099630"/>
                      <a:pt x="265483" y="1100846"/>
                    </a:cubicBezTo>
                    <a:cubicBezTo>
                      <a:pt x="255756" y="1101657"/>
                      <a:pt x="246434" y="1101657"/>
                      <a:pt x="237111" y="1100441"/>
                    </a:cubicBezTo>
                    <a:cubicBezTo>
                      <a:pt x="218061" y="1098414"/>
                      <a:pt x="200227" y="1092740"/>
                      <a:pt x="183609" y="1085039"/>
                    </a:cubicBezTo>
                    <a:cubicBezTo>
                      <a:pt x="167396" y="1077338"/>
                      <a:pt x="152399" y="1067610"/>
                      <a:pt x="140240" y="1058288"/>
                    </a:cubicBezTo>
                    <a:cubicBezTo>
                      <a:pt x="128486" y="1048560"/>
                      <a:pt x="118758" y="1039643"/>
                      <a:pt x="112273" y="1032753"/>
                    </a:cubicBezTo>
                    <a:cubicBezTo>
                      <a:pt x="115515" y="1029915"/>
                      <a:pt x="120785" y="1025051"/>
                      <a:pt x="128080" y="1020593"/>
                    </a:cubicBezTo>
                    <a:cubicBezTo>
                      <a:pt x="150373" y="1005596"/>
                      <a:pt x="190499" y="990599"/>
                      <a:pt x="239543" y="1001137"/>
                    </a:cubicBezTo>
                    <a:close/>
                    <a:moveTo>
                      <a:pt x="540696" y="972360"/>
                    </a:moveTo>
                    <a:cubicBezTo>
                      <a:pt x="562988" y="984114"/>
                      <a:pt x="580012" y="1001138"/>
                      <a:pt x="593793" y="1023025"/>
                    </a:cubicBezTo>
                    <a:cubicBezTo>
                      <a:pt x="607574" y="1044912"/>
                      <a:pt x="617301" y="1072068"/>
                      <a:pt x="620949" y="1103684"/>
                    </a:cubicBezTo>
                    <a:cubicBezTo>
                      <a:pt x="623381" y="1124760"/>
                      <a:pt x="622570" y="1147863"/>
                      <a:pt x="617707" y="1171777"/>
                    </a:cubicBezTo>
                    <a:cubicBezTo>
                      <a:pt x="606357" y="1169750"/>
                      <a:pt x="586091" y="1163671"/>
                      <a:pt x="566636" y="1148269"/>
                    </a:cubicBezTo>
                    <a:cubicBezTo>
                      <a:pt x="547181" y="1133677"/>
                      <a:pt x="529347" y="1108953"/>
                      <a:pt x="524078" y="1074095"/>
                    </a:cubicBezTo>
                    <a:cubicBezTo>
                      <a:pt x="517998" y="1033969"/>
                      <a:pt x="529753" y="997490"/>
                      <a:pt x="540696" y="972360"/>
                    </a:cubicBezTo>
                    <a:close/>
                    <a:moveTo>
                      <a:pt x="451525" y="910346"/>
                    </a:moveTo>
                    <a:cubicBezTo>
                      <a:pt x="469359" y="927369"/>
                      <a:pt x="481519" y="947230"/>
                      <a:pt x="488409" y="971549"/>
                    </a:cubicBezTo>
                    <a:cubicBezTo>
                      <a:pt x="492057" y="983709"/>
                      <a:pt x="494083" y="996679"/>
                      <a:pt x="494894" y="1010460"/>
                    </a:cubicBezTo>
                    <a:cubicBezTo>
                      <a:pt x="495705" y="1024241"/>
                      <a:pt x="494894" y="1038832"/>
                      <a:pt x="492867" y="1053829"/>
                    </a:cubicBezTo>
                    <a:cubicBezTo>
                      <a:pt x="489625" y="1074500"/>
                      <a:pt x="482734" y="1095577"/>
                      <a:pt x="471791" y="1116653"/>
                    </a:cubicBezTo>
                    <a:cubicBezTo>
                      <a:pt x="466927" y="1114221"/>
                      <a:pt x="460037" y="1110168"/>
                      <a:pt x="452335" y="1104494"/>
                    </a:cubicBezTo>
                    <a:cubicBezTo>
                      <a:pt x="445040" y="1098414"/>
                      <a:pt x="437339" y="1091118"/>
                      <a:pt x="430043" y="1081391"/>
                    </a:cubicBezTo>
                    <a:cubicBezTo>
                      <a:pt x="416262" y="1061935"/>
                      <a:pt x="405318" y="1034779"/>
                      <a:pt x="409777" y="1000732"/>
                    </a:cubicBezTo>
                    <a:cubicBezTo>
                      <a:pt x="414236" y="962227"/>
                      <a:pt x="434907" y="931017"/>
                      <a:pt x="451525" y="910346"/>
                    </a:cubicBezTo>
                    <a:close/>
                    <a:moveTo>
                      <a:pt x="82280" y="852791"/>
                    </a:moveTo>
                    <a:cubicBezTo>
                      <a:pt x="105383" y="850359"/>
                      <a:pt x="132540" y="853196"/>
                      <a:pt x="161722" y="866977"/>
                    </a:cubicBezTo>
                    <a:cubicBezTo>
                      <a:pt x="175098" y="873462"/>
                      <a:pt x="186041" y="880758"/>
                      <a:pt x="195769" y="888864"/>
                    </a:cubicBezTo>
                    <a:cubicBezTo>
                      <a:pt x="200633" y="892917"/>
                      <a:pt x="204686" y="896970"/>
                      <a:pt x="208739" y="901024"/>
                    </a:cubicBezTo>
                    <a:cubicBezTo>
                      <a:pt x="212792" y="905077"/>
                      <a:pt x="216440" y="909130"/>
                      <a:pt x="219683" y="913183"/>
                    </a:cubicBezTo>
                    <a:cubicBezTo>
                      <a:pt x="222925" y="917236"/>
                      <a:pt x="225763" y="921290"/>
                      <a:pt x="228195" y="924937"/>
                    </a:cubicBezTo>
                    <a:cubicBezTo>
                      <a:pt x="231032" y="928585"/>
                      <a:pt x="233058" y="932233"/>
                      <a:pt x="235085" y="935476"/>
                    </a:cubicBezTo>
                    <a:cubicBezTo>
                      <a:pt x="239138" y="941961"/>
                      <a:pt x="241570" y="947635"/>
                      <a:pt x="243191" y="951689"/>
                    </a:cubicBezTo>
                    <a:cubicBezTo>
                      <a:pt x="226573" y="960200"/>
                      <a:pt x="209144" y="965469"/>
                      <a:pt x="190905" y="967091"/>
                    </a:cubicBezTo>
                    <a:cubicBezTo>
                      <a:pt x="171450" y="968712"/>
                      <a:pt x="152805" y="965875"/>
                      <a:pt x="135782" y="959389"/>
                    </a:cubicBezTo>
                    <a:cubicBezTo>
                      <a:pt x="118353" y="953310"/>
                      <a:pt x="102951" y="943582"/>
                      <a:pt x="89170" y="932638"/>
                    </a:cubicBezTo>
                    <a:cubicBezTo>
                      <a:pt x="75389" y="921695"/>
                      <a:pt x="64446" y="909130"/>
                      <a:pt x="54718" y="897781"/>
                    </a:cubicBezTo>
                    <a:cubicBezTo>
                      <a:pt x="45801" y="886027"/>
                      <a:pt x="38910" y="875083"/>
                      <a:pt x="34452" y="867382"/>
                    </a:cubicBezTo>
                    <a:cubicBezTo>
                      <a:pt x="42153" y="862924"/>
                      <a:pt x="59582" y="855222"/>
                      <a:pt x="82280" y="852791"/>
                    </a:cubicBezTo>
                    <a:close/>
                    <a:moveTo>
                      <a:pt x="387890" y="836983"/>
                    </a:moveTo>
                    <a:cubicBezTo>
                      <a:pt x="400860" y="857654"/>
                      <a:pt x="407750" y="879542"/>
                      <a:pt x="408966" y="904266"/>
                    </a:cubicBezTo>
                    <a:cubicBezTo>
                      <a:pt x="409372" y="910346"/>
                      <a:pt x="408966" y="916831"/>
                      <a:pt x="408561" y="923316"/>
                    </a:cubicBezTo>
                    <a:cubicBezTo>
                      <a:pt x="408156" y="929801"/>
                      <a:pt x="407345" y="936286"/>
                      <a:pt x="406129" y="942771"/>
                    </a:cubicBezTo>
                    <a:cubicBezTo>
                      <a:pt x="403697" y="956147"/>
                      <a:pt x="399644" y="969522"/>
                      <a:pt x="393970" y="983303"/>
                    </a:cubicBezTo>
                    <a:cubicBezTo>
                      <a:pt x="385863" y="1001948"/>
                      <a:pt x="374514" y="1020187"/>
                      <a:pt x="359518" y="1037616"/>
                    </a:cubicBezTo>
                    <a:cubicBezTo>
                      <a:pt x="355465" y="1033968"/>
                      <a:pt x="349790" y="1028699"/>
                      <a:pt x="344115" y="1021403"/>
                    </a:cubicBezTo>
                    <a:cubicBezTo>
                      <a:pt x="338441" y="1014108"/>
                      <a:pt x="333172" y="1005190"/>
                      <a:pt x="328713" y="994652"/>
                    </a:cubicBezTo>
                    <a:cubicBezTo>
                      <a:pt x="320201" y="973170"/>
                      <a:pt x="316553" y="945203"/>
                      <a:pt x="328308" y="913588"/>
                    </a:cubicBezTo>
                    <a:cubicBezTo>
                      <a:pt x="341278" y="877920"/>
                      <a:pt x="368029" y="852791"/>
                      <a:pt x="387890" y="836983"/>
                    </a:cubicBezTo>
                    <a:close/>
                    <a:moveTo>
                      <a:pt x="340062" y="743760"/>
                    </a:moveTo>
                    <a:cubicBezTo>
                      <a:pt x="347358" y="766053"/>
                      <a:pt x="348574" y="788751"/>
                      <a:pt x="343710" y="812259"/>
                    </a:cubicBezTo>
                    <a:cubicBezTo>
                      <a:pt x="342494" y="817934"/>
                      <a:pt x="340873" y="824013"/>
                      <a:pt x="338846" y="830093"/>
                    </a:cubicBezTo>
                    <a:cubicBezTo>
                      <a:pt x="336820" y="836173"/>
                      <a:pt x="334793" y="841847"/>
                      <a:pt x="331956" y="847927"/>
                    </a:cubicBezTo>
                    <a:cubicBezTo>
                      <a:pt x="326281" y="859681"/>
                      <a:pt x="318986" y="871841"/>
                      <a:pt x="310474" y="883190"/>
                    </a:cubicBezTo>
                    <a:cubicBezTo>
                      <a:pt x="298720" y="898592"/>
                      <a:pt x="283318" y="913184"/>
                      <a:pt x="264673" y="925343"/>
                    </a:cubicBezTo>
                    <a:cubicBezTo>
                      <a:pt x="261835" y="920885"/>
                      <a:pt x="257782" y="914400"/>
                      <a:pt x="254135" y="906293"/>
                    </a:cubicBezTo>
                    <a:cubicBezTo>
                      <a:pt x="250892" y="898187"/>
                      <a:pt x="247649" y="888459"/>
                      <a:pt x="246028" y="877110"/>
                    </a:cubicBezTo>
                    <a:cubicBezTo>
                      <a:pt x="243191" y="854818"/>
                      <a:pt x="246434" y="827661"/>
                      <a:pt x="265078" y="800910"/>
                    </a:cubicBezTo>
                    <a:cubicBezTo>
                      <a:pt x="286560" y="770916"/>
                      <a:pt x="317770" y="753488"/>
                      <a:pt x="340062" y="743760"/>
                    </a:cubicBezTo>
                    <a:close/>
                    <a:moveTo>
                      <a:pt x="18239" y="684178"/>
                    </a:moveTo>
                    <a:cubicBezTo>
                      <a:pt x="30804" y="682962"/>
                      <a:pt x="47017" y="683367"/>
                      <a:pt x="64851" y="688231"/>
                    </a:cubicBezTo>
                    <a:cubicBezTo>
                      <a:pt x="82685" y="693095"/>
                      <a:pt x="100925" y="702012"/>
                      <a:pt x="119164" y="717009"/>
                    </a:cubicBezTo>
                    <a:cubicBezTo>
                      <a:pt x="130107" y="726331"/>
                      <a:pt x="138619" y="736059"/>
                      <a:pt x="145915" y="745381"/>
                    </a:cubicBezTo>
                    <a:cubicBezTo>
                      <a:pt x="149563" y="750245"/>
                      <a:pt x="152400" y="755109"/>
                      <a:pt x="155237" y="759973"/>
                    </a:cubicBezTo>
                    <a:cubicBezTo>
                      <a:pt x="158074" y="764837"/>
                      <a:pt x="160506" y="769295"/>
                      <a:pt x="162533" y="773754"/>
                    </a:cubicBezTo>
                    <a:cubicBezTo>
                      <a:pt x="166586" y="783076"/>
                      <a:pt x="169424" y="791588"/>
                      <a:pt x="171855" y="798883"/>
                    </a:cubicBezTo>
                    <a:cubicBezTo>
                      <a:pt x="173882" y="806179"/>
                      <a:pt x="175098" y="812259"/>
                      <a:pt x="175503" y="816312"/>
                    </a:cubicBezTo>
                    <a:cubicBezTo>
                      <a:pt x="157669" y="820365"/>
                      <a:pt x="140240" y="821176"/>
                      <a:pt x="122812" y="818339"/>
                    </a:cubicBezTo>
                    <a:cubicBezTo>
                      <a:pt x="104167" y="815096"/>
                      <a:pt x="87549" y="807800"/>
                      <a:pt x="72957" y="797668"/>
                    </a:cubicBezTo>
                    <a:cubicBezTo>
                      <a:pt x="57961" y="787535"/>
                      <a:pt x="45801" y="774969"/>
                      <a:pt x="35668" y="761594"/>
                    </a:cubicBezTo>
                    <a:cubicBezTo>
                      <a:pt x="25130" y="748219"/>
                      <a:pt x="17834" y="733627"/>
                      <a:pt x="11754" y="720657"/>
                    </a:cubicBezTo>
                    <a:cubicBezTo>
                      <a:pt x="6080" y="707687"/>
                      <a:pt x="2432" y="695932"/>
                      <a:pt x="0" y="687421"/>
                    </a:cubicBezTo>
                    <a:cubicBezTo>
                      <a:pt x="4053" y="686205"/>
                      <a:pt x="10538" y="684989"/>
                      <a:pt x="18239" y="684178"/>
                    </a:cubicBezTo>
                    <a:close/>
                    <a:moveTo>
                      <a:pt x="317770" y="647294"/>
                    </a:moveTo>
                    <a:cubicBezTo>
                      <a:pt x="319797" y="670397"/>
                      <a:pt x="315339" y="692285"/>
                      <a:pt x="305611" y="713361"/>
                    </a:cubicBezTo>
                    <a:cubicBezTo>
                      <a:pt x="300341" y="723899"/>
                      <a:pt x="294262" y="734032"/>
                      <a:pt x="286155" y="744165"/>
                    </a:cubicBezTo>
                    <a:cubicBezTo>
                      <a:pt x="278049" y="754298"/>
                      <a:pt x="268727" y="763621"/>
                      <a:pt x="257783" y="772132"/>
                    </a:cubicBezTo>
                    <a:cubicBezTo>
                      <a:pt x="243192" y="783887"/>
                      <a:pt x="225357" y="794020"/>
                      <a:pt x="205091" y="801315"/>
                    </a:cubicBezTo>
                    <a:cubicBezTo>
                      <a:pt x="203471" y="796451"/>
                      <a:pt x="201444" y="789561"/>
                      <a:pt x="199823" y="781049"/>
                    </a:cubicBezTo>
                    <a:cubicBezTo>
                      <a:pt x="198606" y="772538"/>
                      <a:pt x="198201" y="762405"/>
                      <a:pt x="199012" y="751866"/>
                    </a:cubicBezTo>
                    <a:cubicBezTo>
                      <a:pt x="200228" y="740923"/>
                      <a:pt x="203471" y="729574"/>
                      <a:pt x="208739" y="718225"/>
                    </a:cubicBezTo>
                    <a:cubicBezTo>
                      <a:pt x="214819" y="706471"/>
                      <a:pt x="222520" y="695122"/>
                      <a:pt x="234275" y="684989"/>
                    </a:cubicBezTo>
                    <a:cubicBezTo>
                      <a:pt x="261431" y="661075"/>
                      <a:pt x="293856" y="651753"/>
                      <a:pt x="317770" y="647294"/>
                    </a:cubicBezTo>
                    <a:close/>
                    <a:moveTo>
                      <a:pt x="318581" y="547181"/>
                    </a:moveTo>
                    <a:cubicBezTo>
                      <a:pt x="315338" y="569879"/>
                      <a:pt x="306016" y="589334"/>
                      <a:pt x="291830" y="607168"/>
                    </a:cubicBezTo>
                    <a:cubicBezTo>
                      <a:pt x="277644" y="624597"/>
                      <a:pt x="257783" y="640404"/>
                      <a:pt x="233464" y="651753"/>
                    </a:cubicBezTo>
                    <a:cubicBezTo>
                      <a:pt x="216846" y="659454"/>
                      <a:pt x="198201" y="664723"/>
                      <a:pt x="177125" y="666750"/>
                    </a:cubicBezTo>
                    <a:cubicBezTo>
                      <a:pt x="176314" y="656617"/>
                      <a:pt x="175908" y="638783"/>
                      <a:pt x="183204" y="618922"/>
                    </a:cubicBezTo>
                    <a:cubicBezTo>
                      <a:pt x="186852" y="609195"/>
                      <a:pt x="192526" y="599062"/>
                      <a:pt x="200228" y="589334"/>
                    </a:cubicBezTo>
                    <a:cubicBezTo>
                      <a:pt x="208334" y="580012"/>
                      <a:pt x="218467" y="571095"/>
                      <a:pt x="231843" y="563799"/>
                    </a:cubicBezTo>
                    <a:cubicBezTo>
                      <a:pt x="262242" y="547586"/>
                      <a:pt x="294667" y="545965"/>
                      <a:pt x="318581" y="547181"/>
                    </a:cubicBezTo>
                    <a:close/>
                    <a:moveTo>
                      <a:pt x="10538" y="506243"/>
                    </a:moveTo>
                    <a:cubicBezTo>
                      <a:pt x="19050" y="506243"/>
                      <a:pt x="36884" y="507459"/>
                      <a:pt x="56744" y="515565"/>
                    </a:cubicBezTo>
                    <a:cubicBezTo>
                      <a:pt x="76605" y="523672"/>
                      <a:pt x="98087" y="537858"/>
                      <a:pt x="115516" y="562177"/>
                    </a:cubicBezTo>
                    <a:cubicBezTo>
                      <a:pt x="131729" y="584470"/>
                      <a:pt x="139024" y="606762"/>
                      <a:pt x="142267" y="625812"/>
                    </a:cubicBezTo>
                    <a:cubicBezTo>
                      <a:pt x="145104" y="644862"/>
                      <a:pt x="145104" y="660670"/>
                      <a:pt x="144293" y="668776"/>
                    </a:cubicBezTo>
                    <a:cubicBezTo>
                      <a:pt x="126865" y="668371"/>
                      <a:pt x="110247" y="664723"/>
                      <a:pt x="94845" y="657832"/>
                    </a:cubicBezTo>
                    <a:cubicBezTo>
                      <a:pt x="61203" y="643241"/>
                      <a:pt x="39721" y="614058"/>
                      <a:pt x="26751" y="584064"/>
                    </a:cubicBezTo>
                    <a:cubicBezTo>
                      <a:pt x="20266" y="569067"/>
                      <a:pt x="16618" y="554071"/>
                      <a:pt x="14186" y="540290"/>
                    </a:cubicBezTo>
                    <a:cubicBezTo>
                      <a:pt x="12159" y="526914"/>
                      <a:pt x="10944" y="514755"/>
                      <a:pt x="10538" y="506243"/>
                    </a:cubicBezTo>
                    <a:close/>
                    <a:moveTo>
                      <a:pt x="304040" y="441190"/>
                    </a:moveTo>
                    <a:cubicBezTo>
                      <a:pt x="318480" y="442406"/>
                      <a:pt x="331552" y="445446"/>
                      <a:pt x="342495" y="448688"/>
                    </a:cubicBezTo>
                    <a:cubicBezTo>
                      <a:pt x="334388" y="469359"/>
                      <a:pt x="321013" y="485977"/>
                      <a:pt x="303584" y="499353"/>
                    </a:cubicBezTo>
                    <a:cubicBezTo>
                      <a:pt x="286155" y="512728"/>
                      <a:pt x="263863" y="522861"/>
                      <a:pt x="238733" y="528130"/>
                    </a:cubicBezTo>
                    <a:cubicBezTo>
                      <a:pt x="221304" y="531373"/>
                      <a:pt x="202660" y="532184"/>
                      <a:pt x="182799" y="528941"/>
                    </a:cubicBezTo>
                    <a:cubicBezTo>
                      <a:pt x="183610" y="524077"/>
                      <a:pt x="184826" y="517592"/>
                      <a:pt x="187258" y="509891"/>
                    </a:cubicBezTo>
                    <a:cubicBezTo>
                      <a:pt x="189690" y="502190"/>
                      <a:pt x="194148" y="494083"/>
                      <a:pt x="199417" y="485572"/>
                    </a:cubicBezTo>
                    <a:cubicBezTo>
                      <a:pt x="205092" y="477060"/>
                      <a:pt x="212793" y="468954"/>
                      <a:pt x="222115" y="461658"/>
                    </a:cubicBezTo>
                    <a:cubicBezTo>
                      <a:pt x="231843" y="454767"/>
                      <a:pt x="243597" y="448688"/>
                      <a:pt x="257378" y="444635"/>
                    </a:cubicBezTo>
                    <a:cubicBezTo>
                      <a:pt x="273793" y="440582"/>
                      <a:pt x="289601" y="439974"/>
                      <a:pt x="304040" y="441190"/>
                    </a:cubicBezTo>
                    <a:close/>
                    <a:moveTo>
                      <a:pt x="305611" y="342089"/>
                    </a:moveTo>
                    <a:cubicBezTo>
                      <a:pt x="338036" y="340873"/>
                      <a:pt x="366409" y="353438"/>
                      <a:pt x="385053" y="363571"/>
                    </a:cubicBezTo>
                    <a:cubicBezTo>
                      <a:pt x="372488" y="380999"/>
                      <a:pt x="357086" y="394780"/>
                      <a:pt x="337226" y="403292"/>
                    </a:cubicBezTo>
                    <a:cubicBezTo>
                      <a:pt x="327903" y="407751"/>
                      <a:pt x="317365" y="411398"/>
                      <a:pt x="305611" y="413425"/>
                    </a:cubicBezTo>
                    <a:cubicBezTo>
                      <a:pt x="294667" y="415857"/>
                      <a:pt x="282508" y="416668"/>
                      <a:pt x="269942" y="416262"/>
                    </a:cubicBezTo>
                    <a:cubicBezTo>
                      <a:pt x="252919" y="415452"/>
                      <a:pt x="235085" y="412209"/>
                      <a:pt x="217251" y="405319"/>
                    </a:cubicBezTo>
                    <a:cubicBezTo>
                      <a:pt x="218872" y="400860"/>
                      <a:pt x="221710" y="394780"/>
                      <a:pt x="225763" y="388295"/>
                    </a:cubicBezTo>
                    <a:cubicBezTo>
                      <a:pt x="229816" y="381810"/>
                      <a:pt x="235085" y="374514"/>
                      <a:pt x="242381" y="368029"/>
                    </a:cubicBezTo>
                    <a:cubicBezTo>
                      <a:pt x="249271" y="361139"/>
                      <a:pt x="258189" y="355059"/>
                      <a:pt x="268727" y="350601"/>
                    </a:cubicBezTo>
                    <a:cubicBezTo>
                      <a:pt x="279265" y="345737"/>
                      <a:pt x="291425" y="342900"/>
                      <a:pt x="305611" y="342089"/>
                    </a:cubicBezTo>
                    <a:close/>
                    <a:moveTo>
                      <a:pt x="63635" y="334388"/>
                    </a:moveTo>
                    <a:cubicBezTo>
                      <a:pt x="67283" y="335199"/>
                      <a:pt x="72957" y="337225"/>
                      <a:pt x="79848" y="339657"/>
                    </a:cubicBezTo>
                    <a:cubicBezTo>
                      <a:pt x="101330" y="348574"/>
                      <a:pt x="132945" y="370462"/>
                      <a:pt x="148752" y="410993"/>
                    </a:cubicBezTo>
                    <a:cubicBezTo>
                      <a:pt x="158885" y="435718"/>
                      <a:pt x="160506" y="458010"/>
                      <a:pt x="158885" y="476655"/>
                    </a:cubicBezTo>
                    <a:cubicBezTo>
                      <a:pt x="158480" y="485977"/>
                      <a:pt x="156859" y="494489"/>
                      <a:pt x="155237" y="501380"/>
                    </a:cubicBezTo>
                    <a:cubicBezTo>
                      <a:pt x="153616" y="508270"/>
                      <a:pt x="151995" y="513945"/>
                      <a:pt x="150779" y="517592"/>
                    </a:cubicBezTo>
                    <a:cubicBezTo>
                      <a:pt x="134566" y="512728"/>
                      <a:pt x="119974" y="505433"/>
                      <a:pt x="107004" y="495300"/>
                    </a:cubicBezTo>
                    <a:cubicBezTo>
                      <a:pt x="79442" y="473413"/>
                      <a:pt x="65662" y="441392"/>
                      <a:pt x="60798" y="410588"/>
                    </a:cubicBezTo>
                    <a:cubicBezTo>
                      <a:pt x="55934" y="379784"/>
                      <a:pt x="59987" y="350601"/>
                      <a:pt x="63635" y="334388"/>
                    </a:cubicBezTo>
                    <a:close/>
                    <a:moveTo>
                      <a:pt x="369651" y="258594"/>
                    </a:moveTo>
                    <a:cubicBezTo>
                      <a:pt x="400455" y="263457"/>
                      <a:pt x="424774" y="280481"/>
                      <a:pt x="440582" y="293856"/>
                    </a:cubicBezTo>
                    <a:cubicBezTo>
                      <a:pt x="425585" y="308448"/>
                      <a:pt x="407751" y="317770"/>
                      <a:pt x="387485" y="322634"/>
                    </a:cubicBezTo>
                    <a:cubicBezTo>
                      <a:pt x="367624" y="327498"/>
                      <a:pt x="344521" y="327498"/>
                      <a:pt x="321013" y="321418"/>
                    </a:cubicBezTo>
                    <a:cubicBezTo>
                      <a:pt x="305205" y="317365"/>
                      <a:pt x="289398" y="310474"/>
                      <a:pt x="273590" y="300342"/>
                    </a:cubicBezTo>
                    <a:cubicBezTo>
                      <a:pt x="276022" y="296288"/>
                      <a:pt x="280075" y="291424"/>
                      <a:pt x="284939" y="286155"/>
                    </a:cubicBezTo>
                    <a:cubicBezTo>
                      <a:pt x="290208" y="280886"/>
                      <a:pt x="297099" y="275212"/>
                      <a:pt x="304800" y="270348"/>
                    </a:cubicBezTo>
                    <a:cubicBezTo>
                      <a:pt x="321013" y="260620"/>
                      <a:pt x="342899" y="254135"/>
                      <a:pt x="369651" y="258594"/>
                    </a:cubicBezTo>
                    <a:close/>
                    <a:moveTo>
                      <a:pt x="149157" y="190905"/>
                    </a:moveTo>
                    <a:cubicBezTo>
                      <a:pt x="156453" y="194553"/>
                      <a:pt x="170639" y="203470"/>
                      <a:pt x="183609" y="218467"/>
                    </a:cubicBezTo>
                    <a:cubicBezTo>
                      <a:pt x="196579" y="233464"/>
                      <a:pt x="207929" y="254135"/>
                      <a:pt x="212387" y="281696"/>
                    </a:cubicBezTo>
                    <a:cubicBezTo>
                      <a:pt x="216440" y="306826"/>
                      <a:pt x="212792" y="328308"/>
                      <a:pt x="207523" y="345737"/>
                    </a:cubicBezTo>
                    <a:cubicBezTo>
                      <a:pt x="201849" y="362760"/>
                      <a:pt x="194958" y="375730"/>
                      <a:pt x="190905" y="382216"/>
                    </a:cubicBezTo>
                    <a:cubicBezTo>
                      <a:pt x="176719" y="374109"/>
                      <a:pt x="164559" y="363976"/>
                      <a:pt x="154832" y="351411"/>
                    </a:cubicBezTo>
                    <a:cubicBezTo>
                      <a:pt x="133755" y="325066"/>
                      <a:pt x="128080" y="291829"/>
                      <a:pt x="130107" y="261836"/>
                    </a:cubicBezTo>
                    <a:cubicBezTo>
                      <a:pt x="131323" y="246839"/>
                      <a:pt x="134566" y="233058"/>
                      <a:pt x="137808" y="220493"/>
                    </a:cubicBezTo>
                    <a:cubicBezTo>
                      <a:pt x="141456" y="208334"/>
                      <a:pt x="145915" y="198201"/>
                      <a:pt x="149157" y="190905"/>
                    </a:cubicBezTo>
                    <a:close/>
                    <a:moveTo>
                      <a:pt x="416263" y="182799"/>
                    </a:moveTo>
                    <a:cubicBezTo>
                      <a:pt x="427206" y="182799"/>
                      <a:pt x="438556" y="184826"/>
                      <a:pt x="450715" y="189284"/>
                    </a:cubicBezTo>
                    <a:cubicBezTo>
                      <a:pt x="477871" y="199822"/>
                      <a:pt x="497732" y="220088"/>
                      <a:pt x="510297" y="235896"/>
                    </a:cubicBezTo>
                    <a:cubicBezTo>
                      <a:pt x="501785" y="241570"/>
                      <a:pt x="492463" y="245218"/>
                      <a:pt x="483141" y="248461"/>
                    </a:cubicBezTo>
                    <a:cubicBezTo>
                      <a:pt x="478277" y="250082"/>
                      <a:pt x="473818" y="250893"/>
                      <a:pt x="468549" y="251703"/>
                    </a:cubicBezTo>
                    <a:cubicBezTo>
                      <a:pt x="463685" y="252514"/>
                      <a:pt x="458822" y="252919"/>
                      <a:pt x="453957" y="253324"/>
                    </a:cubicBezTo>
                    <a:cubicBezTo>
                      <a:pt x="449094" y="253324"/>
                      <a:pt x="443824" y="253324"/>
                      <a:pt x="438556" y="252514"/>
                    </a:cubicBezTo>
                    <a:cubicBezTo>
                      <a:pt x="433286" y="252108"/>
                      <a:pt x="428423" y="251298"/>
                      <a:pt x="423153" y="250082"/>
                    </a:cubicBezTo>
                    <a:cubicBezTo>
                      <a:pt x="412615" y="247650"/>
                      <a:pt x="402077" y="244002"/>
                      <a:pt x="391538" y="238733"/>
                    </a:cubicBezTo>
                    <a:cubicBezTo>
                      <a:pt x="377758" y="231843"/>
                      <a:pt x="363977" y="222115"/>
                      <a:pt x="351412" y="209550"/>
                    </a:cubicBezTo>
                    <a:cubicBezTo>
                      <a:pt x="357492" y="203065"/>
                      <a:pt x="370057" y="193743"/>
                      <a:pt x="387080" y="187663"/>
                    </a:cubicBezTo>
                    <a:cubicBezTo>
                      <a:pt x="395591" y="184826"/>
                      <a:pt x="405724" y="183204"/>
                      <a:pt x="416263" y="182799"/>
                    </a:cubicBezTo>
                    <a:close/>
                    <a:moveTo>
                      <a:pt x="256162" y="79442"/>
                    </a:moveTo>
                    <a:cubicBezTo>
                      <a:pt x="262242" y="84306"/>
                      <a:pt x="273996" y="95655"/>
                      <a:pt x="282913" y="112273"/>
                    </a:cubicBezTo>
                    <a:cubicBezTo>
                      <a:pt x="291830" y="128891"/>
                      <a:pt x="298720" y="151183"/>
                      <a:pt x="297099" y="177529"/>
                    </a:cubicBezTo>
                    <a:cubicBezTo>
                      <a:pt x="296694" y="190094"/>
                      <a:pt x="294262" y="201038"/>
                      <a:pt x="291019" y="210360"/>
                    </a:cubicBezTo>
                    <a:cubicBezTo>
                      <a:pt x="287777" y="220088"/>
                      <a:pt x="284129" y="229005"/>
                      <a:pt x="279670" y="236301"/>
                    </a:cubicBezTo>
                    <a:cubicBezTo>
                      <a:pt x="270348" y="251703"/>
                      <a:pt x="260215" y="262241"/>
                      <a:pt x="255351" y="267510"/>
                    </a:cubicBezTo>
                    <a:cubicBezTo>
                      <a:pt x="244002" y="256972"/>
                      <a:pt x="234275" y="244812"/>
                      <a:pt x="228195" y="231031"/>
                    </a:cubicBezTo>
                    <a:cubicBezTo>
                      <a:pt x="214009" y="201848"/>
                      <a:pt x="215224" y="169423"/>
                      <a:pt x="223736" y="141861"/>
                    </a:cubicBezTo>
                    <a:cubicBezTo>
                      <a:pt x="231843" y="114299"/>
                      <a:pt x="246839" y="91602"/>
                      <a:pt x="256162" y="79442"/>
                    </a:cubicBezTo>
                    <a:close/>
                    <a:moveTo>
                      <a:pt x="371677" y="0"/>
                    </a:moveTo>
                    <a:cubicBezTo>
                      <a:pt x="374109" y="2432"/>
                      <a:pt x="376946" y="6890"/>
                      <a:pt x="380189" y="12160"/>
                    </a:cubicBezTo>
                    <a:cubicBezTo>
                      <a:pt x="391132" y="29994"/>
                      <a:pt x="402076" y="62419"/>
                      <a:pt x="391943" y="100114"/>
                    </a:cubicBezTo>
                    <a:cubicBezTo>
                      <a:pt x="389106" y="111463"/>
                      <a:pt x="385052" y="121596"/>
                      <a:pt x="379784" y="130107"/>
                    </a:cubicBezTo>
                    <a:cubicBezTo>
                      <a:pt x="374920" y="138619"/>
                      <a:pt x="369651" y="146320"/>
                      <a:pt x="363976" y="152400"/>
                    </a:cubicBezTo>
                    <a:cubicBezTo>
                      <a:pt x="353032" y="164560"/>
                      <a:pt x="342089" y="173071"/>
                      <a:pt x="336009" y="176719"/>
                    </a:cubicBezTo>
                    <a:cubicBezTo>
                      <a:pt x="327092" y="164560"/>
                      <a:pt x="321012" y="151589"/>
                      <a:pt x="317364" y="137403"/>
                    </a:cubicBezTo>
                    <a:cubicBezTo>
                      <a:pt x="309663" y="107004"/>
                      <a:pt x="316959" y="77011"/>
                      <a:pt x="329929" y="52691"/>
                    </a:cubicBezTo>
                    <a:cubicBezTo>
                      <a:pt x="342494" y="28372"/>
                      <a:pt x="360733" y="10133"/>
                      <a:pt x="371677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DEB392">
                      <a:alpha val="55000"/>
                    </a:srgbClr>
                  </a:gs>
                  <a:gs pos="75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 w="4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81" name="五角星 18">
                <a:extLst>
                  <a:ext uri="{FF2B5EF4-FFF2-40B4-BE49-F238E27FC236}">
                    <a16:creationId xmlns:a16="http://schemas.microsoft.com/office/drawing/2014/main" id="{DAB3A211-FE8C-A7B9-CDFE-9B98920FDF05}"/>
                  </a:ext>
                </a:extLst>
              </p:cNvPr>
              <p:cNvSpPr/>
              <p:nvPr/>
            </p:nvSpPr>
            <p:spPr>
              <a:xfrm>
                <a:off x="2020077" y="3323845"/>
                <a:ext cx="238856" cy="232119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82" name="五角星 21">
                <a:extLst>
                  <a:ext uri="{FF2B5EF4-FFF2-40B4-BE49-F238E27FC236}">
                    <a16:creationId xmlns:a16="http://schemas.microsoft.com/office/drawing/2014/main" id="{4CBBB32C-7152-64CA-2DB1-EA210816D1B1}"/>
                  </a:ext>
                </a:extLst>
              </p:cNvPr>
              <p:cNvSpPr/>
              <p:nvPr/>
            </p:nvSpPr>
            <p:spPr>
              <a:xfrm>
                <a:off x="1792208" y="3323845"/>
                <a:ext cx="170003" cy="160445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83" name="五角星 22">
                <a:extLst>
                  <a:ext uri="{FF2B5EF4-FFF2-40B4-BE49-F238E27FC236}">
                    <a16:creationId xmlns:a16="http://schemas.microsoft.com/office/drawing/2014/main" id="{E53DB108-E720-1555-228D-4AF23F2B3F23}"/>
                  </a:ext>
                </a:extLst>
              </p:cNvPr>
              <p:cNvSpPr/>
              <p:nvPr/>
            </p:nvSpPr>
            <p:spPr>
              <a:xfrm>
                <a:off x="2316799" y="3323846"/>
                <a:ext cx="170003" cy="160445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84" name="任意多边形: 形状 32">
                <a:extLst>
                  <a:ext uri="{FF2B5EF4-FFF2-40B4-BE49-F238E27FC236}">
                    <a16:creationId xmlns:a16="http://schemas.microsoft.com/office/drawing/2014/main" id="{FBE9D7A6-3CAC-54D7-5C9F-9FCB70658562}"/>
                  </a:ext>
                </a:extLst>
              </p:cNvPr>
              <p:cNvSpPr/>
              <p:nvPr/>
            </p:nvSpPr>
            <p:spPr>
              <a:xfrm>
                <a:off x="825661" y="2511750"/>
                <a:ext cx="423855" cy="890544"/>
              </a:xfrm>
              <a:custGeom>
                <a:avLst/>
                <a:gdLst>
                  <a:gd name="connsiteX0" fmla="*/ 533399 w 622276"/>
                  <a:gd name="connsiteY0" fmla="*/ 1191637 h 1307437"/>
                  <a:gd name="connsiteX1" fmla="*/ 570689 w 622276"/>
                  <a:gd name="connsiteY1" fmla="*/ 1192854 h 1307437"/>
                  <a:gd name="connsiteX2" fmla="*/ 618516 w 622276"/>
                  <a:gd name="connsiteY2" fmla="*/ 1204608 h 1307437"/>
                  <a:gd name="connsiteX3" fmla="*/ 589333 w 622276"/>
                  <a:gd name="connsiteY3" fmla="*/ 1257299 h 1307437"/>
                  <a:gd name="connsiteX4" fmla="*/ 481519 w 622276"/>
                  <a:gd name="connsiteY4" fmla="*/ 1306748 h 1307437"/>
                  <a:gd name="connsiteX5" fmla="*/ 387890 w 622276"/>
                  <a:gd name="connsiteY5" fmla="*/ 1294994 h 1307437"/>
                  <a:gd name="connsiteX6" fmla="*/ 396402 w 622276"/>
                  <a:gd name="connsiteY6" fmla="*/ 1275133 h 1307437"/>
                  <a:gd name="connsiteX7" fmla="*/ 428827 w 622276"/>
                  <a:gd name="connsiteY7" fmla="*/ 1233791 h 1307437"/>
                  <a:gd name="connsiteX8" fmla="*/ 489625 w 622276"/>
                  <a:gd name="connsiteY8" fmla="*/ 1199744 h 1307437"/>
                  <a:gd name="connsiteX9" fmla="*/ 533399 w 622276"/>
                  <a:gd name="connsiteY9" fmla="*/ 1191637 h 1307437"/>
                  <a:gd name="connsiteX10" fmla="*/ 347358 w 622276"/>
                  <a:gd name="connsiteY10" fmla="*/ 1113006 h 1307437"/>
                  <a:gd name="connsiteX11" fmla="*/ 390322 w 622276"/>
                  <a:gd name="connsiteY11" fmla="*/ 1116248 h 1307437"/>
                  <a:gd name="connsiteX12" fmla="*/ 408561 w 622276"/>
                  <a:gd name="connsiteY12" fmla="*/ 1121112 h 1307437"/>
                  <a:gd name="connsiteX13" fmla="*/ 424774 w 622276"/>
                  <a:gd name="connsiteY13" fmla="*/ 1126787 h 1307437"/>
                  <a:gd name="connsiteX14" fmla="*/ 450715 w 622276"/>
                  <a:gd name="connsiteY14" fmla="*/ 1140162 h 1307437"/>
                  <a:gd name="connsiteX15" fmla="*/ 466927 w 622276"/>
                  <a:gd name="connsiteY15" fmla="*/ 1150701 h 1307437"/>
                  <a:gd name="connsiteX16" fmla="*/ 425990 w 622276"/>
                  <a:gd name="connsiteY16" fmla="*/ 1192448 h 1307437"/>
                  <a:gd name="connsiteX17" fmla="*/ 312500 w 622276"/>
                  <a:gd name="connsiteY17" fmla="*/ 1211498 h 1307437"/>
                  <a:gd name="connsiteX18" fmla="*/ 227789 w 622276"/>
                  <a:gd name="connsiteY18" fmla="*/ 1176641 h 1307437"/>
                  <a:gd name="connsiteX19" fmla="*/ 240759 w 622276"/>
                  <a:gd name="connsiteY19" fmla="*/ 1160428 h 1307437"/>
                  <a:gd name="connsiteX20" fmla="*/ 347358 w 622276"/>
                  <a:gd name="connsiteY20" fmla="*/ 1113006 h 1307437"/>
                  <a:gd name="connsiteX21" fmla="*/ 239543 w 622276"/>
                  <a:gd name="connsiteY21" fmla="*/ 1001137 h 1307437"/>
                  <a:gd name="connsiteX22" fmla="*/ 309258 w 622276"/>
                  <a:gd name="connsiteY22" fmla="*/ 1032753 h 1307437"/>
                  <a:gd name="connsiteX23" fmla="*/ 330740 w 622276"/>
                  <a:gd name="connsiteY23" fmla="*/ 1051397 h 1307437"/>
                  <a:gd name="connsiteX24" fmla="*/ 342494 w 622276"/>
                  <a:gd name="connsiteY24" fmla="*/ 1065583 h 1307437"/>
                  <a:gd name="connsiteX25" fmla="*/ 294261 w 622276"/>
                  <a:gd name="connsiteY25" fmla="*/ 1094361 h 1307437"/>
                  <a:gd name="connsiteX26" fmla="*/ 265483 w 622276"/>
                  <a:gd name="connsiteY26" fmla="*/ 1100846 h 1307437"/>
                  <a:gd name="connsiteX27" fmla="*/ 237111 w 622276"/>
                  <a:gd name="connsiteY27" fmla="*/ 1100441 h 1307437"/>
                  <a:gd name="connsiteX28" fmla="*/ 183609 w 622276"/>
                  <a:gd name="connsiteY28" fmla="*/ 1085039 h 1307437"/>
                  <a:gd name="connsiteX29" fmla="*/ 140240 w 622276"/>
                  <a:gd name="connsiteY29" fmla="*/ 1058288 h 1307437"/>
                  <a:gd name="connsiteX30" fmla="*/ 112273 w 622276"/>
                  <a:gd name="connsiteY30" fmla="*/ 1032753 h 1307437"/>
                  <a:gd name="connsiteX31" fmla="*/ 128080 w 622276"/>
                  <a:gd name="connsiteY31" fmla="*/ 1020593 h 1307437"/>
                  <a:gd name="connsiteX32" fmla="*/ 239543 w 622276"/>
                  <a:gd name="connsiteY32" fmla="*/ 1001137 h 1307437"/>
                  <a:gd name="connsiteX33" fmla="*/ 540696 w 622276"/>
                  <a:gd name="connsiteY33" fmla="*/ 972360 h 1307437"/>
                  <a:gd name="connsiteX34" fmla="*/ 593793 w 622276"/>
                  <a:gd name="connsiteY34" fmla="*/ 1023025 h 1307437"/>
                  <a:gd name="connsiteX35" fmla="*/ 620949 w 622276"/>
                  <a:gd name="connsiteY35" fmla="*/ 1103684 h 1307437"/>
                  <a:gd name="connsiteX36" fmla="*/ 617707 w 622276"/>
                  <a:gd name="connsiteY36" fmla="*/ 1171777 h 1307437"/>
                  <a:gd name="connsiteX37" fmla="*/ 566636 w 622276"/>
                  <a:gd name="connsiteY37" fmla="*/ 1148269 h 1307437"/>
                  <a:gd name="connsiteX38" fmla="*/ 524078 w 622276"/>
                  <a:gd name="connsiteY38" fmla="*/ 1074095 h 1307437"/>
                  <a:gd name="connsiteX39" fmla="*/ 540696 w 622276"/>
                  <a:gd name="connsiteY39" fmla="*/ 972360 h 1307437"/>
                  <a:gd name="connsiteX40" fmla="*/ 451525 w 622276"/>
                  <a:gd name="connsiteY40" fmla="*/ 910346 h 1307437"/>
                  <a:gd name="connsiteX41" fmla="*/ 488409 w 622276"/>
                  <a:gd name="connsiteY41" fmla="*/ 971549 h 1307437"/>
                  <a:gd name="connsiteX42" fmla="*/ 494894 w 622276"/>
                  <a:gd name="connsiteY42" fmla="*/ 1010460 h 1307437"/>
                  <a:gd name="connsiteX43" fmla="*/ 492867 w 622276"/>
                  <a:gd name="connsiteY43" fmla="*/ 1053829 h 1307437"/>
                  <a:gd name="connsiteX44" fmla="*/ 471791 w 622276"/>
                  <a:gd name="connsiteY44" fmla="*/ 1116653 h 1307437"/>
                  <a:gd name="connsiteX45" fmla="*/ 452335 w 622276"/>
                  <a:gd name="connsiteY45" fmla="*/ 1104494 h 1307437"/>
                  <a:gd name="connsiteX46" fmla="*/ 430043 w 622276"/>
                  <a:gd name="connsiteY46" fmla="*/ 1081391 h 1307437"/>
                  <a:gd name="connsiteX47" fmla="*/ 409777 w 622276"/>
                  <a:gd name="connsiteY47" fmla="*/ 1000732 h 1307437"/>
                  <a:gd name="connsiteX48" fmla="*/ 451525 w 622276"/>
                  <a:gd name="connsiteY48" fmla="*/ 910346 h 1307437"/>
                  <a:gd name="connsiteX49" fmla="*/ 82280 w 622276"/>
                  <a:gd name="connsiteY49" fmla="*/ 852791 h 1307437"/>
                  <a:gd name="connsiteX50" fmla="*/ 161722 w 622276"/>
                  <a:gd name="connsiteY50" fmla="*/ 866977 h 1307437"/>
                  <a:gd name="connsiteX51" fmla="*/ 195769 w 622276"/>
                  <a:gd name="connsiteY51" fmla="*/ 888864 h 1307437"/>
                  <a:gd name="connsiteX52" fmla="*/ 208739 w 622276"/>
                  <a:gd name="connsiteY52" fmla="*/ 901024 h 1307437"/>
                  <a:gd name="connsiteX53" fmla="*/ 219683 w 622276"/>
                  <a:gd name="connsiteY53" fmla="*/ 913183 h 1307437"/>
                  <a:gd name="connsiteX54" fmla="*/ 228195 w 622276"/>
                  <a:gd name="connsiteY54" fmla="*/ 924937 h 1307437"/>
                  <a:gd name="connsiteX55" fmla="*/ 235085 w 622276"/>
                  <a:gd name="connsiteY55" fmla="*/ 935476 h 1307437"/>
                  <a:gd name="connsiteX56" fmla="*/ 243191 w 622276"/>
                  <a:gd name="connsiteY56" fmla="*/ 951689 h 1307437"/>
                  <a:gd name="connsiteX57" fmla="*/ 190905 w 622276"/>
                  <a:gd name="connsiteY57" fmla="*/ 967091 h 1307437"/>
                  <a:gd name="connsiteX58" fmla="*/ 135782 w 622276"/>
                  <a:gd name="connsiteY58" fmla="*/ 959389 h 1307437"/>
                  <a:gd name="connsiteX59" fmla="*/ 89170 w 622276"/>
                  <a:gd name="connsiteY59" fmla="*/ 932638 h 1307437"/>
                  <a:gd name="connsiteX60" fmla="*/ 54718 w 622276"/>
                  <a:gd name="connsiteY60" fmla="*/ 897781 h 1307437"/>
                  <a:gd name="connsiteX61" fmla="*/ 34452 w 622276"/>
                  <a:gd name="connsiteY61" fmla="*/ 867382 h 1307437"/>
                  <a:gd name="connsiteX62" fmla="*/ 82280 w 622276"/>
                  <a:gd name="connsiteY62" fmla="*/ 852791 h 1307437"/>
                  <a:gd name="connsiteX63" fmla="*/ 387890 w 622276"/>
                  <a:gd name="connsiteY63" fmla="*/ 836983 h 1307437"/>
                  <a:gd name="connsiteX64" fmla="*/ 408966 w 622276"/>
                  <a:gd name="connsiteY64" fmla="*/ 904266 h 1307437"/>
                  <a:gd name="connsiteX65" fmla="*/ 408561 w 622276"/>
                  <a:gd name="connsiteY65" fmla="*/ 923316 h 1307437"/>
                  <a:gd name="connsiteX66" fmla="*/ 406129 w 622276"/>
                  <a:gd name="connsiteY66" fmla="*/ 942771 h 1307437"/>
                  <a:gd name="connsiteX67" fmla="*/ 393970 w 622276"/>
                  <a:gd name="connsiteY67" fmla="*/ 983303 h 1307437"/>
                  <a:gd name="connsiteX68" fmla="*/ 359518 w 622276"/>
                  <a:gd name="connsiteY68" fmla="*/ 1037616 h 1307437"/>
                  <a:gd name="connsiteX69" fmla="*/ 344115 w 622276"/>
                  <a:gd name="connsiteY69" fmla="*/ 1021403 h 1307437"/>
                  <a:gd name="connsiteX70" fmla="*/ 328713 w 622276"/>
                  <a:gd name="connsiteY70" fmla="*/ 994652 h 1307437"/>
                  <a:gd name="connsiteX71" fmla="*/ 328308 w 622276"/>
                  <a:gd name="connsiteY71" fmla="*/ 913588 h 1307437"/>
                  <a:gd name="connsiteX72" fmla="*/ 387890 w 622276"/>
                  <a:gd name="connsiteY72" fmla="*/ 836983 h 1307437"/>
                  <a:gd name="connsiteX73" fmla="*/ 340062 w 622276"/>
                  <a:gd name="connsiteY73" fmla="*/ 743760 h 1307437"/>
                  <a:gd name="connsiteX74" fmla="*/ 343710 w 622276"/>
                  <a:gd name="connsiteY74" fmla="*/ 812259 h 1307437"/>
                  <a:gd name="connsiteX75" fmla="*/ 338846 w 622276"/>
                  <a:gd name="connsiteY75" fmla="*/ 830093 h 1307437"/>
                  <a:gd name="connsiteX76" fmla="*/ 331956 w 622276"/>
                  <a:gd name="connsiteY76" fmla="*/ 847927 h 1307437"/>
                  <a:gd name="connsiteX77" fmla="*/ 310474 w 622276"/>
                  <a:gd name="connsiteY77" fmla="*/ 883190 h 1307437"/>
                  <a:gd name="connsiteX78" fmla="*/ 264673 w 622276"/>
                  <a:gd name="connsiteY78" fmla="*/ 925343 h 1307437"/>
                  <a:gd name="connsiteX79" fmla="*/ 254135 w 622276"/>
                  <a:gd name="connsiteY79" fmla="*/ 906293 h 1307437"/>
                  <a:gd name="connsiteX80" fmla="*/ 246028 w 622276"/>
                  <a:gd name="connsiteY80" fmla="*/ 877110 h 1307437"/>
                  <a:gd name="connsiteX81" fmla="*/ 265078 w 622276"/>
                  <a:gd name="connsiteY81" fmla="*/ 800910 h 1307437"/>
                  <a:gd name="connsiteX82" fmla="*/ 340062 w 622276"/>
                  <a:gd name="connsiteY82" fmla="*/ 743760 h 1307437"/>
                  <a:gd name="connsiteX83" fmla="*/ 18239 w 622276"/>
                  <a:gd name="connsiteY83" fmla="*/ 684178 h 1307437"/>
                  <a:gd name="connsiteX84" fmla="*/ 64851 w 622276"/>
                  <a:gd name="connsiteY84" fmla="*/ 688231 h 1307437"/>
                  <a:gd name="connsiteX85" fmla="*/ 119164 w 622276"/>
                  <a:gd name="connsiteY85" fmla="*/ 717009 h 1307437"/>
                  <a:gd name="connsiteX86" fmla="*/ 145915 w 622276"/>
                  <a:gd name="connsiteY86" fmla="*/ 745381 h 1307437"/>
                  <a:gd name="connsiteX87" fmla="*/ 155237 w 622276"/>
                  <a:gd name="connsiteY87" fmla="*/ 759973 h 1307437"/>
                  <a:gd name="connsiteX88" fmla="*/ 162533 w 622276"/>
                  <a:gd name="connsiteY88" fmla="*/ 773754 h 1307437"/>
                  <a:gd name="connsiteX89" fmla="*/ 171855 w 622276"/>
                  <a:gd name="connsiteY89" fmla="*/ 798883 h 1307437"/>
                  <a:gd name="connsiteX90" fmla="*/ 175503 w 622276"/>
                  <a:gd name="connsiteY90" fmla="*/ 816312 h 1307437"/>
                  <a:gd name="connsiteX91" fmla="*/ 122812 w 622276"/>
                  <a:gd name="connsiteY91" fmla="*/ 818339 h 1307437"/>
                  <a:gd name="connsiteX92" fmla="*/ 72957 w 622276"/>
                  <a:gd name="connsiteY92" fmla="*/ 797668 h 1307437"/>
                  <a:gd name="connsiteX93" fmla="*/ 35668 w 622276"/>
                  <a:gd name="connsiteY93" fmla="*/ 761594 h 1307437"/>
                  <a:gd name="connsiteX94" fmla="*/ 11754 w 622276"/>
                  <a:gd name="connsiteY94" fmla="*/ 720657 h 1307437"/>
                  <a:gd name="connsiteX95" fmla="*/ 0 w 622276"/>
                  <a:gd name="connsiteY95" fmla="*/ 687421 h 1307437"/>
                  <a:gd name="connsiteX96" fmla="*/ 18239 w 622276"/>
                  <a:gd name="connsiteY96" fmla="*/ 684178 h 1307437"/>
                  <a:gd name="connsiteX97" fmla="*/ 317770 w 622276"/>
                  <a:gd name="connsiteY97" fmla="*/ 647294 h 1307437"/>
                  <a:gd name="connsiteX98" fmla="*/ 305611 w 622276"/>
                  <a:gd name="connsiteY98" fmla="*/ 713361 h 1307437"/>
                  <a:gd name="connsiteX99" fmla="*/ 286155 w 622276"/>
                  <a:gd name="connsiteY99" fmla="*/ 744165 h 1307437"/>
                  <a:gd name="connsiteX100" fmla="*/ 257783 w 622276"/>
                  <a:gd name="connsiteY100" fmla="*/ 772132 h 1307437"/>
                  <a:gd name="connsiteX101" fmla="*/ 205091 w 622276"/>
                  <a:gd name="connsiteY101" fmla="*/ 801315 h 1307437"/>
                  <a:gd name="connsiteX102" fmla="*/ 199823 w 622276"/>
                  <a:gd name="connsiteY102" fmla="*/ 781049 h 1307437"/>
                  <a:gd name="connsiteX103" fmla="*/ 199012 w 622276"/>
                  <a:gd name="connsiteY103" fmla="*/ 751866 h 1307437"/>
                  <a:gd name="connsiteX104" fmla="*/ 208739 w 622276"/>
                  <a:gd name="connsiteY104" fmla="*/ 718225 h 1307437"/>
                  <a:gd name="connsiteX105" fmla="*/ 234275 w 622276"/>
                  <a:gd name="connsiteY105" fmla="*/ 684989 h 1307437"/>
                  <a:gd name="connsiteX106" fmla="*/ 317770 w 622276"/>
                  <a:gd name="connsiteY106" fmla="*/ 647294 h 1307437"/>
                  <a:gd name="connsiteX107" fmla="*/ 318581 w 622276"/>
                  <a:gd name="connsiteY107" fmla="*/ 547181 h 1307437"/>
                  <a:gd name="connsiteX108" fmla="*/ 291830 w 622276"/>
                  <a:gd name="connsiteY108" fmla="*/ 607168 h 1307437"/>
                  <a:gd name="connsiteX109" fmla="*/ 233464 w 622276"/>
                  <a:gd name="connsiteY109" fmla="*/ 651753 h 1307437"/>
                  <a:gd name="connsiteX110" fmla="*/ 177125 w 622276"/>
                  <a:gd name="connsiteY110" fmla="*/ 666750 h 1307437"/>
                  <a:gd name="connsiteX111" fmla="*/ 183204 w 622276"/>
                  <a:gd name="connsiteY111" fmla="*/ 618922 h 1307437"/>
                  <a:gd name="connsiteX112" fmla="*/ 200228 w 622276"/>
                  <a:gd name="connsiteY112" fmla="*/ 589334 h 1307437"/>
                  <a:gd name="connsiteX113" fmla="*/ 231843 w 622276"/>
                  <a:gd name="connsiteY113" fmla="*/ 563799 h 1307437"/>
                  <a:gd name="connsiteX114" fmla="*/ 318581 w 622276"/>
                  <a:gd name="connsiteY114" fmla="*/ 547181 h 1307437"/>
                  <a:gd name="connsiteX115" fmla="*/ 10538 w 622276"/>
                  <a:gd name="connsiteY115" fmla="*/ 506243 h 1307437"/>
                  <a:gd name="connsiteX116" fmla="*/ 56744 w 622276"/>
                  <a:gd name="connsiteY116" fmla="*/ 515565 h 1307437"/>
                  <a:gd name="connsiteX117" fmla="*/ 115516 w 622276"/>
                  <a:gd name="connsiteY117" fmla="*/ 562177 h 1307437"/>
                  <a:gd name="connsiteX118" fmla="*/ 142267 w 622276"/>
                  <a:gd name="connsiteY118" fmla="*/ 625812 h 1307437"/>
                  <a:gd name="connsiteX119" fmla="*/ 144293 w 622276"/>
                  <a:gd name="connsiteY119" fmla="*/ 668776 h 1307437"/>
                  <a:gd name="connsiteX120" fmla="*/ 94845 w 622276"/>
                  <a:gd name="connsiteY120" fmla="*/ 657832 h 1307437"/>
                  <a:gd name="connsiteX121" fmla="*/ 26751 w 622276"/>
                  <a:gd name="connsiteY121" fmla="*/ 584064 h 1307437"/>
                  <a:gd name="connsiteX122" fmla="*/ 14186 w 622276"/>
                  <a:gd name="connsiteY122" fmla="*/ 540290 h 1307437"/>
                  <a:gd name="connsiteX123" fmla="*/ 10538 w 622276"/>
                  <a:gd name="connsiteY123" fmla="*/ 506243 h 1307437"/>
                  <a:gd name="connsiteX124" fmla="*/ 304040 w 622276"/>
                  <a:gd name="connsiteY124" fmla="*/ 441190 h 1307437"/>
                  <a:gd name="connsiteX125" fmla="*/ 342495 w 622276"/>
                  <a:gd name="connsiteY125" fmla="*/ 448688 h 1307437"/>
                  <a:gd name="connsiteX126" fmla="*/ 303584 w 622276"/>
                  <a:gd name="connsiteY126" fmla="*/ 499353 h 1307437"/>
                  <a:gd name="connsiteX127" fmla="*/ 238733 w 622276"/>
                  <a:gd name="connsiteY127" fmla="*/ 528130 h 1307437"/>
                  <a:gd name="connsiteX128" fmla="*/ 182799 w 622276"/>
                  <a:gd name="connsiteY128" fmla="*/ 528941 h 1307437"/>
                  <a:gd name="connsiteX129" fmla="*/ 187258 w 622276"/>
                  <a:gd name="connsiteY129" fmla="*/ 509891 h 1307437"/>
                  <a:gd name="connsiteX130" fmla="*/ 199417 w 622276"/>
                  <a:gd name="connsiteY130" fmla="*/ 485572 h 1307437"/>
                  <a:gd name="connsiteX131" fmla="*/ 222115 w 622276"/>
                  <a:gd name="connsiteY131" fmla="*/ 461658 h 1307437"/>
                  <a:gd name="connsiteX132" fmla="*/ 257378 w 622276"/>
                  <a:gd name="connsiteY132" fmla="*/ 444635 h 1307437"/>
                  <a:gd name="connsiteX133" fmla="*/ 304040 w 622276"/>
                  <a:gd name="connsiteY133" fmla="*/ 441190 h 1307437"/>
                  <a:gd name="connsiteX134" fmla="*/ 305611 w 622276"/>
                  <a:gd name="connsiteY134" fmla="*/ 342089 h 1307437"/>
                  <a:gd name="connsiteX135" fmla="*/ 385053 w 622276"/>
                  <a:gd name="connsiteY135" fmla="*/ 363571 h 1307437"/>
                  <a:gd name="connsiteX136" fmla="*/ 337226 w 622276"/>
                  <a:gd name="connsiteY136" fmla="*/ 403292 h 1307437"/>
                  <a:gd name="connsiteX137" fmla="*/ 305611 w 622276"/>
                  <a:gd name="connsiteY137" fmla="*/ 413425 h 1307437"/>
                  <a:gd name="connsiteX138" fmla="*/ 269942 w 622276"/>
                  <a:gd name="connsiteY138" fmla="*/ 416262 h 1307437"/>
                  <a:gd name="connsiteX139" fmla="*/ 217251 w 622276"/>
                  <a:gd name="connsiteY139" fmla="*/ 405319 h 1307437"/>
                  <a:gd name="connsiteX140" fmla="*/ 225763 w 622276"/>
                  <a:gd name="connsiteY140" fmla="*/ 388295 h 1307437"/>
                  <a:gd name="connsiteX141" fmla="*/ 242381 w 622276"/>
                  <a:gd name="connsiteY141" fmla="*/ 368029 h 1307437"/>
                  <a:gd name="connsiteX142" fmla="*/ 268727 w 622276"/>
                  <a:gd name="connsiteY142" fmla="*/ 350601 h 1307437"/>
                  <a:gd name="connsiteX143" fmla="*/ 305611 w 622276"/>
                  <a:gd name="connsiteY143" fmla="*/ 342089 h 1307437"/>
                  <a:gd name="connsiteX144" fmla="*/ 63635 w 622276"/>
                  <a:gd name="connsiteY144" fmla="*/ 334388 h 1307437"/>
                  <a:gd name="connsiteX145" fmla="*/ 79848 w 622276"/>
                  <a:gd name="connsiteY145" fmla="*/ 339657 h 1307437"/>
                  <a:gd name="connsiteX146" fmla="*/ 148752 w 622276"/>
                  <a:gd name="connsiteY146" fmla="*/ 410993 h 1307437"/>
                  <a:gd name="connsiteX147" fmla="*/ 158885 w 622276"/>
                  <a:gd name="connsiteY147" fmla="*/ 476655 h 1307437"/>
                  <a:gd name="connsiteX148" fmla="*/ 155237 w 622276"/>
                  <a:gd name="connsiteY148" fmla="*/ 501380 h 1307437"/>
                  <a:gd name="connsiteX149" fmla="*/ 150779 w 622276"/>
                  <a:gd name="connsiteY149" fmla="*/ 517592 h 1307437"/>
                  <a:gd name="connsiteX150" fmla="*/ 107004 w 622276"/>
                  <a:gd name="connsiteY150" fmla="*/ 495300 h 1307437"/>
                  <a:gd name="connsiteX151" fmla="*/ 60798 w 622276"/>
                  <a:gd name="connsiteY151" fmla="*/ 410588 h 1307437"/>
                  <a:gd name="connsiteX152" fmla="*/ 63635 w 622276"/>
                  <a:gd name="connsiteY152" fmla="*/ 334388 h 1307437"/>
                  <a:gd name="connsiteX153" fmla="*/ 369651 w 622276"/>
                  <a:gd name="connsiteY153" fmla="*/ 258594 h 1307437"/>
                  <a:gd name="connsiteX154" fmla="*/ 440582 w 622276"/>
                  <a:gd name="connsiteY154" fmla="*/ 293856 h 1307437"/>
                  <a:gd name="connsiteX155" fmla="*/ 387485 w 622276"/>
                  <a:gd name="connsiteY155" fmla="*/ 322634 h 1307437"/>
                  <a:gd name="connsiteX156" fmla="*/ 321013 w 622276"/>
                  <a:gd name="connsiteY156" fmla="*/ 321418 h 1307437"/>
                  <a:gd name="connsiteX157" fmla="*/ 273590 w 622276"/>
                  <a:gd name="connsiteY157" fmla="*/ 300342 h 1307437"/>
                  <a:gd name="connsiteX158" fmla="*/ 284939 w 622276"/>
                  <a:gd name="connsiteY158" fmla="*/ 286155 h 1307437"/>
                  <a:gd name="connsiteX159" fmla="*/ 304800 w 622276"/>
                  <a:gd name="connsiteY159" fmla="*/ 270348 h 1307437"/>
                  <a:gd name="connsiteX160" fmla="*/ 369651 w 622276"/>
                  <a:gd name="connsiteY160" fmla="*/ 258594 h 1307437"/>
                  <a:gd name="connsiteX161" fmla="*/ 149157 w 622276"/>
                  <a:gd name="connsiteY161" fmla="*/ 190905 h 1307437"/>
                  <a:gd name="connsiteX162" fmla="*/ 183609 w 622276"/>
                  <a:gd name="connsiteY162" fmla="*/ 218467 h 1307437"/>
                  <a:gd name="connsiteX163" fmla="*/ 212387 w 622276"/>
                  <a:gd name="connsiteY163" fmla="*/ 281696 h 1307437"/>
                  <a:gd name="connsiteX164" fmla="*/ 207523 w 622276"/>
                  <a:gd name="connsiteY164" fmla="*/ 345737 h 1307437"/>
                  <a:gd name="connsiteX165" fmla="*/ 190905 w 622276"/>
                  <a:gd name="connsiteY165" fmla="*/ 382216 h 1307437"/>
                  <a:gd name="connsiteX166" fmla="*/ 154832 w 622276"/>
                  <a:gd name="connsiteY166" fmla="*/ 351411 h 1307437"/>
                  <a:gd name="connsiteX167" fmla="*/ 130107 w 622276"/>
                  <a:gd name="connsiteY167" fmla="*/ 261836 h 1307437"/>
                  <a:gd name="connsiteX168" fmla="*/ 137808 w 622276"/>
                  <a:gd name="connsiteY168" fmla="*/ 220493 h 1307437"/>
                  <a:gd name="connsiteX169" fmla="*/ 149157 w 622276"/>
                  <a:gd name="connsiteY169" fmla="*/ 190905 h 1307437"/>
                  <a:gd name="connsiteX170" fmla="*/ 416263 w 622276"/>
                  <a:gd name="connsiteY170" fmla="*/ 182799 h 1307437"/>
                  <a:gd name="connsiteX171" fmla="*/ 450715 w 622276"/>
                  <a:gd name="connsiteY171" fmla="*/ 189284 h 1307437"/>
                  <a:gd name="connsiteX172" fmla="*/ 510297 w 622276"/>
                  <a:gd name="connsiteY172" fmla="*/ 235896 h 1307437"/>
                  <a:gd name="connsiteX173" fmla="*/ 483141 w 622276"/>
                  <a:gd name="connsiteY173" fmla="*/ 248461 h 1307437"/>
                  <a:gd name="connsiteX174" fmla="*/ 468549 w 622276"/>
                  <a:gd name="connsiteY174" fmla="*/ 251703 h 1307437"/>
                  <a:gd name="connsiteX175" fmla="*/ 453957 w 622276"/>
                  <a:gd name="connsiteY175" fmla="*/ 253324 h 1307437"/>
                  <a:gd name="connsiteX176" fmla="*/ 438556 w 622276"/>
                  <a:gd name="connsiteY176" fmla="*/ 252514 h 1307437"/>
                  <a:gd name="connsiteX177" fmla="*/ 423153 w 622276"/>
                  <a:gd name="connsiteY177" fmla="*/ 250082 h 1307437"/>
                  <a:gd name="connsiteX178" fmla="*/ 391538 w 622276"/>
                  <a:gd name="connsiteY178" fmla="*/ 238733 h 1307437"/>
                  <a:gd name="connsiteX179" fmla="*/ 351412 w 622276"/>
                  <a:gd name="connsiteY179" fmla="*/ 209550 h 1307437"/>
                  <a:gd name="connsiteX180" fmla="*/ 387080 w 622276"/>
                  <a:gd name="connsiteY180" fmla="*/ 187663 h 1307437"/>
                  <a:gd name="connsiteX181" fmla="*/ 416263 w 622276"/>
                  <a:gd name="connsiteY181" fmla="*/ 182799 h 1307437"/>
                  <a:gd name="connsiteX182" fmla="*/ 256162 w 622276"/>
                  <a:gd name="connsiteY182" fmla="*/ 79442 h 1307437"/>
                  <a:gd name="connsiteX183" fmla="*/ 282913 w 622276"/>
                  <a:gd name="connsiteY183" fmla="*/ 112273 h 1307437"/>
                  <a:gd name="connsiteX184" fmla="*/ 297099 w 622276"/>
                  <a:gd name="connsiteY184" fmla="*/ 177529 h 1307437"/>
                  <a:gd name="connsiteX185" fmla="*/ 291019 w 622276"/>
                  <a:gd name="connsiteY185" fmla="*/ 210360 h 1307437"/>
                  <a:gd name="connsiteX186" fmla="*/ 279670 w 622276"/>
                  <a:gd name="connsiteY186" fmla="*/ 236301 h 1307437"/>
                  <a:gd name="connsiteX187" fmla="*/ 255351 w 622276"/>
                  <a:gd name="connsiteY187" fmla="*/ 267510 h 1307437"/>
                  <a:gd name="connsiteX188" fmla="*/ 228195 w 622276"/>
                  <a:gd name="connsiteY188" fmla="*/ 231031 h 1307437"/>
                  <a:gd name="connsiteX189" fmla="*/ 223736 w 622276"/>
                  <a:gd name="connsiteY189" fmla="*/ 141861 h 1307437"/>
                  <a:gd name="connsiteX190" fmla="*/ 256162 w 622276"/>
                  <a:gd name="connsiteY190" fmla="*/ 79442 h 1307437"/>
                  <a:gd name="connsiteX191" fmla="*/ 371677 w 622276"/>
                  <a:gd name="connsiteY191" fmla="*/ 0 h 1307437"/>
                  <a:gd name="connsiteX192" fmla="*/ 380189 w 622276"/>
                  <a:gd name="connsiteY192" fmla="*/ 12160 h 1307437"/>
                  <a:gd name="connsiteX193" fmla="*/ 391943 w 622276"/>
                  <a:gd name="connsiteY193" fmla="*/ 100114 h 1307437"/>
                  <a:gd name="connsiteX194" fmla="*/ 379784 w 622276"/>
                  <a:gd name="connsiteY194" fmla="*/ 130107 h 1307437"/>
                  <a:gd name="connsiteX195" fmla="*/ 363976 w 622276"/>
                  <a:gd name="connsiteY195" fmla="*/ 152400 h 1307437"/>
                  <a:gd name="connsiteX196" fmla="*/ 336009 w 622276"/>
                  <a:gd name="connsiteY196" fmla="*/ 176719 h 1307437"/>
                  <a:gd name="connsiteX197" fmla="*/ 317364 w 622276"/>
                  <a:gd name="connsiteY197" fmla="*/ 137403 h 1307437"/>
                  <a:gd name="connsiteX198" fmla="*/ 329929 w 622276"/>
                  <a:gd name="connsiteY198" fmla="*/ 52691 h 1307437"/>
                  <a:gd name="connsiteX199" fmla="*/ 371677 w 622276"/>
                  <a:gd name="connsiteY199" fmla="*/ 0 h 130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622276" h="1307437">
                    <a:moveTo>
                      <a:pt x="533399" y="1191637"/>
                    </a:moveTo>
                    <a:cubicBezTo>
                      <a:pt x="547180" y="1190422"/>
                      <a:pt x="559340" y="1191232"/>
                      <a:pt x="570689" y="1192854"/>
                    </a:cubicBezTo>
                    <a:cubicBezTo>
                      <a:pt x="592981" y="1195285"/>
                      <a:pt x="610410" y="1200960"/>
                      <a:pt x="618516" y="1204608"/>
                    </a:cubicBezTo>
                    <a:cubicBezTo>
                      <a:pt x="612031" y="1224063"/>
                      <a:pt x="602303" y="1241897"/>
                      <a:pt x="589333" y="1257299"/>
                    </a:cubicBezTo>
                    <a:cubicBezTo>
                      <a:pt x="561366" y="1289725"/>
                      <a:pt x="520429" y="1304316"/>
                      <a:pt x="481519" y="1306748"/>
                    </a:cubicBezTo>
                    <a:cubicBezTo>
                      <a:pt x="442608" y="1309991"/>
                      <a:pt x="406940" y="1301074"/>
                      <a:pt x="387890" y="1294994"/>
                    </a:cubicBezTo>
                    <a:cubicBezTo>
                      <a:pt x="389106" y="1290535"/>
                      <a:pt x="391943" y="1283645"/>
                      <a:pt x="396402" y="1275133"/>
                    </a:cubicBezTo>
                    <a:cubicBezTo>
                      <a:pt x="402887" y="1262568"/>
                      <a:pt x="413425" y="1247572"/>
                      <a:pt x="428827" y="1233791"/>
                    </a:cubicBezTo>
                    <a:cubicBezTo>
                      <a:pt x="444229" y="1220010"/>
                      <a:pt x="464090" y="1207850"/>
                      <a:pt x="489625" y="1199744"/>
                    </a:cubicBezTo>
                    <a:cubicBezTo>
                      <a:pt x="505027" y="1195285"/>
                      <a:pt x="520024" y="1192043"/>
                      <a:pt x="533399" y="1191637"/>
                    </a:cubicBezTo>
                    <a:close/>
                    <a:moveTo>
                      <a:pt x="347358" y="1113006"/>
                    </a:moveTo>
                    <a:cubicBezTo>
                      <a:pt x="363165" y="1112195"/>
                      <a:pt x="377351" y="1113817"/>
                      <a:pt x="390322" y="1116248"/>
                    </a:cubicBezTo>
                    <a:cubicBezTo>
                      <a:pt x="396807" y="1117464"/>
                      <a:pt x="402887" y="1119086"/>
                      <a:pt x="408561" y="1121112"/>
                    </a:cubicBezTo>
                    <a:cubicBezTo>
                      <a:pt x="414236" y="1122733"/>
                      <a:pt x="419910" y="1124760"/>
                      <a:pt x="424774" y="1126787"/>
                    </a:cubicBezTo>
                    <a:cubicBezTo>
                      <a:pt x="434907" y="1131245"/>
                      <a:pt x="443824" y="1135704"/>
                      <a:pt x="450715" y="1140162"/>
                    </a:cubicBezTo>
                    <a:cubicBezTo>
                      <a:pt x="458010" y="1144621"/>
                      <a:pt x="463279" y="1148269"/>
                      <a:pt x="466927" y="1150701"/>
                    </a:cubicBezTo>
                    <a:cubicBezTo>
                      <a:pt x="455983" y="1167319"/>
                      <a:pt x="442202" y="1181505"/>
                      <a:pt x="425990" y="1192448"/>
                    </a:cubicBezTo>
                    <a:cubicBezTo>
                      <a:pt x="391538" y="1215552"/>
                      <a:pt x="349385" y="1218794"/>
                      <a:pt x="312500" y="1211498"/>
                    </a:cubicBezTo>
                    <a:cubicBezTo>
                      <a:pt x="275616" y="1204203"/>
                      <a:pt x="244002" y="1187584"/>
                      <a:pt x="227789" y="1176641"/>
                    </a:cubicBezTo>
                    <a:cubicBezTo>
                      <a:pt x="230221" y="1172993"/>
                      <a:pt x="234679" y="1166913"/>
                      <a:pt x="240759" y="1160428"/>
                    </a:cubicBezTo>
                    <a:cubicBezTo>
                      <a:pt x="258998" y="1140162"/>
                      <a:pt x="295477" y="1115032"/>
                      <a:pt x="347358" y="1113006"/>
                    </a:cubicBezTo>
                    <a:close/>
                    <a:moveTo>
                      <a:pt x="239543" y="1001137"/>
                    </a:moveTo>
                    <a:cubicBezTo>
                      <a:pt x="269537" y="1007217"/>
                      <a:pt x="291829" y="1020187"/>
                      <a:pt x="309258" y="1032753"/>
                    </a:cubicBezTo>
                    <a:cubicBezTo>
                      <a:pt x="317770" y="1039238"/>
                      <a:pt x="324660" y="1045723"/>
                      <a:pt x="330740" y="1051397"/>
                    </a:cubicBezTo>
                    <a:cubicBezTo>
                      <a:pt x="335604" y="1057072"/>
                      <a:pt x="339657" y="1062341"/>
                      <a:pt x="342494" y="1065583"/>
                    </a:cubicBezTo>
                    <a:cubicBezTo>
                      <a:pt x="327903" y="1078554"/>
                      <a:pt x="312095" y="1088281"/>
                      <a:pt x="294261" y="1094361"/>
                    </a:cubicBezTo>
                    <a:cubicBezTo>
                      <a:pt x="284939" y="1097604"/>
                      <a:pt x="275211" y="1099630"/>
                      <a:pt x="265483" y="1100846"/>
                    </a:cubicBezTo>
                    <a:cubicBezTo>
                      <a:pt x="255756" y="1101657"/>
                      <a:pt x="246434" y="1101657"/>
                      <a:pt x="237111" y="1100441"/>
                    </a:cubicBezTo>
                    <a:cubicBezTo>
                      <a:pt x="218061" y="1098414"/>
                      <a:pt x="200227" y="1092740"/>
                      <a:pt x="183609" y="1085039"/>
                    </a:cubicBezTo>
                    <a:cubicBezTo>
                      <a:pt x="167396" y="1077338"/>
                      <a:pt x="152399" y="1067610"/>
                      <a:pt x="140240" y="1058288"/>
                    </a:cubicBezTo>
                    <a:cubicBezTo>
                      <a:pt x="128486" y="1048560"/>
                      <a:pt x="118758" y="1039643"/>
                      <a:pt x="112273" y="1032753"/>
                    </a:cubicBezTo>
                    <a:cubicBezTo>
                      <a:pt x="115515" y="1029915"/>
                      <a:pt x="120785" y="1025051"/>
                      <a:pt x="128080" y="1020593"/>
                    </a:cubicBezTo>
                    <a:cubicBezTo>
                      <a:pt x="150373" y="1005596"/>
                      <a:pt x="190499" y="990599"/>
                      <a:pt x="239543" y="1001137"/>
                    </a:cubicBezTo>
                    <a:close/>
                    <a:moveTo>
                      <a:pt x="540696" y="972360"/>
                    </a:moveTo>
                    <a:cubicBezTo>
                      <a:pt x="562988" y="984114"/>
                      <a:pt x="580012" y="1001138"/>
                      <a:pt x="593793" y="1023025"/>
                    </a:cubicBezTo>
                    <a:cubicBezTo>
                      <a:pt x="607574" y="1044912"/>
                      <a:pt x="617301" y="1072068"/>
                      <a:pt x="620949" y="1103684"/>
                    </a:cubicBezTo>
                    <a:cubicBezTo>
                      <a:pt x="623381" y="1124760"/>
                      <a:pt x="622570" y="1147863"/>
                      <a:pt x="617707" y="1171777"/>
                    </a:cubicBezTo>
                    <a:cubicBezTo>
                      <a:pt x="606357" y="1169750"/>
                      <a:pt x="586091" y="1163671"/>
                      <a:pt x="566636" y="1148269"/>
                    </a:cubicBezTo>
                    <a:cubicBezTo>
                      <a:pt x="547181" y="1133677"/>
                      <a:pt x="529347" y="1108953"/>
                      <a:pt x="524078" y="1074095"/>
                    </a:cubicBezTo>
                    <a:cubicBezTo>
                      <a:pt x="517998" y="1033969"/>
                      <a:pt x="529753" y="997490"/>
                      <a:pt x="540696" y="972360"/>
                    </a:cubicBezTo>
                    <a:close/>
                    <a:moveTo>
                      <a:pt x="451525" y="910346"/>
                    </a:moveTo>
                    <a:cubicBezTo>
                      <a:pt x="469359" y="927369"/>
                      <a:pt x="481519" y="947230"/>
                      <a:pt x="488409" y="971549"/>
                    </a:cubicBezTo>
                    <a:cubicBezTo>
                      <a:pt x="492057" y="983709"/>
                      <a:pt x="494083" y="996679"/>
                      <a:pt x="494894" y="1010460"/>
                    </a:cubicBezTo>
                    <a:cubicBezTo>
                      <a:pt x="495705" y="1024241"/>
                      <a:pt x="494894" y="1038832"/>
                      <a:pt x="492867" y="1053829"/>
                    </a:cubicBezTo>
                    <a:cubicBezTo>
                      <a:pt x="489625" y="1074500"/>
                      <a:pt x="482734" y="1095577"/>
                      <a:pt x="471791" y="1116653"/>
                    </a:cubicBezTo>
                    <a:cubicBezTo>
                      <a:pt x="466927" y="1114221"/>
                      <a:pt x="460037" y="1110168"/>
                      <a:pt x="452335" y="1104494"/>
                    </a:cubicBezTo>
                    <a:cubicBezTo>
                      <a:pt x="445040" y="1098414"/>
                      <a:pt x="437339" y="1091118"/>
                      <a:pt x="430043" y="1081391"/>
                    </a:cubicBezTo>
                    <a:cubicBezTo>
                      <a:pt x="416262" y="1061935"/>
                      <a:pt x="405318" y="1034779"/>
                      <a:pt x="409777" y="1000732"/>
                    </a:cubicBezTo>
                    <a:cubicBezTo>
                      <a:pt x="414236" y="962227"/>
                      <a:pt x="434907" y="931017"/>
                      <a:pt x="451525" y="910346"/>
                    </a:cubicBezTo>
                    <a:close/>
                    <a:moveTo>
                      <a:pt x="82280" y="852791"/>
                    </a:moveTo>
                    <a:cubicBezTo>
                      <a:pt x="105383" y="850359"/>
                      <a:pt x="132540" y="853196"/>
                      <a:pt x="161722" y="866977"/>
                    </a:cubicBezTo>
                    <a:cubicBezTo>
                      <a:pt x="175098" y="873462"/>
                      <a:pt x="186041" y="880758"/>
                      <a:pt x="195769" y="888864"/>
                    </a:cubicBezTo>
                    <a:cubicBezTo>
                      <a:pt x="200633" y="892917"/>
                      <a:pt x="204686" y="896970"/>
                      <a:pt x="208739" y="901024"/>
                    </a:cubicBezTo>
                    <a:cubicBezTo>
                      <a:pt x="212792" y="905077"/>
                      <a:pt x="216440" y="909130"/>
                      <a:pt x="219683" y="913183"/>
                    </a:cubicBezTo>
                    <a:cubicBezTo>
                      <a:pt x="222925" y="917236"/>
                      <a:pt x="225763" y="921290"/>
                      <a:pt x="228195" y="924937"/>
                    </a:cubicBezTo>
                    <a:cubicBezTo>
                      <a:pt x="231032" y="928585"/>
                      <a:pt x="233058" y="932233"/>
                      <a:pt x="235085" y="935476"/>
                    </a:cubicBezTo>
                    <a:cubicBezTo>
                      <a:pt x="239138" y="941961"/>
                      <a:pt x="241570" y="947635"/>
                      <a:pt x="243191" y="951689"/>
                    </a:cubicBezTo>
                    <a:cubicBezTo>
                      <a:pt x="226573" y="960200"/>
                      <a:pt x="209144" y="965469"/>
                      <a:pt x="190905" y="967091"/>
                    </a:cubicBezTo>
                    <a:cubicBezTo>
                      <a:pt x="171450" y="968712"/>
                      <a:pt x="152805" y="965875"/>
                      <a:pt x="135782" y="959389"/>
                    </a:cubicBezTo>
                    <a:cubicBezTo>
                      <a:pt x="118353" y="953310"/>
                      <a:pt x="102951" y="943582"/>
                      <a:pt x="89170" y="932638"/>
                    </a:cubicBezTo>
                    <a:cubicBezTo>
                      <a:pt x="75389" y="921695"/>
                      <a:pt x="64446" y="909130"/>
                      <a:pt x="54718" y="897781"/>
                    </a:cubicBezTo>
                    <a:cubicBezTo>
                      <a:pt x="45801" y="886027"/>
                      <a:pt x="38910" y="875083"/>
                      <a:pt x="34452" y="867382"/>
                    </a:cubicBezTo>
                    <a:cubicBezTo>
                      <a:pt x="42153" y="862924"/>
                      <a:pt x="59582" y="855222"/>
                      <a:pt x="82280" y="852791"/>
                    </a:cubicBezTo>
                    <a:close/>
                    <a:moveTo>
                      <a:pt x="387890" y="836983"/>
                    </a:moveTo>
                    <a:cubicBezTo>
                      <a:pt x="400860" y="857654"/>
                      <a:pt x="407750" y="879542"/>
                      <a:pt x="408966" y="904266"/>
                    </a:cubicBezTo>
                    <a:cubicBezTo>
                      <a:pt x="409372" y="910346"/>
                      <a:pt x="408966" y="916831"/>
                      <a:pt x="408561" y="923316"/>
                    </a:cubicBezTo>
                    <a:cubicBezTo>
                      <a:pt x="408156" y="929801"/>
                      <a:pt x="407345" y="936286"/>
                      <a:pt x="406129" y="942771"/>
                    </a:cubicBezTo>
                    <a:cubicBezTo>
                      <a:pt x="403697" y="956147"/>
                      <a:pt x="399644" y="969522"/>
                      <a:pt x="393970" y="983303"/>
                    </a:cubicBezTo>
                    <a:cubicBezTo>
                      <a:pt x="385863" y="1001948"/>
                      <a:pt x="374514" y="1020187"/>
                      <a:pt x="359518" y="1037616"/>
                    </a:cubicBezTo>
                    <a:cubicBezTo>
                      <a:pt x="355465" y="1033968"/>
                      <a:pt x="349790" y="1028699"/>
                      <a:pt x="344115" y="1021403"/>
                    </a:cubicBezTo>
                    <a:cubicBezTo>
                      <a:pt x="338441" y="1014108"/>
                      <a:pt x="333172" y="1005190"/>
                      <a:pt x="328713" y="994652"/>
                    </a:cubicBezTo>
                    <a:cubicBezTo>
                      <a:pt x="320201" y="973170"/>
                      <a:pt x="316553" y="945203"/>
                      <a:pt x="328308" y="913588"/>
                    </a:cubicBezTo>
                    <a:cubicBezTo>
                      <a:pt x="341278" y="877920"/>
                      <a:pt x="368029" y="852791"/>
                      <a:pt x="387890" y="836983"/>
                    </a:cubicBezTo>
                    <a:close/>
                    <a:moveTo>
                      <a:pt x="340062" y="743760"/>
                    </a:moveTo>
                    <a:cubicBezTo>
                      <a:pt x="347358" y="766053"/>
                      <a:pt x="348574" y="788751"/>
                      <a:pt x="343710" y="812259"/>
                    </a:cubicBezTo>
                    <a:cubicBezTo>
                      <a:pt x="342494" y="817934"/>
                      <a:pt x="340873" y="824013"/>
                      <a:pt x="338846" y="830093"/>
                    </a:cubicBezTo>
                    <a:cubicBezTo>
                      <a:pt x="336820" y="836173"/>
                      <a:pt x="334793" y="841847"/>
                      <a:pt x="331956" y="847927"/>
                    </a:cubicBezTo>
                    <a:cubicBezTo>
                      <a:pt x="326281" y="859681"/>
                      <a:pt x="318986" y="871841"/>
                      <a:pt x="310474" y="883190"/>
                    </a:cubicBezTo>
                    <a:cubicBezTo>
                      <a:pt x="298720" y="898592"/>
                      <a:pt x="283318" y="913184"/>
                      <a:pt x="264673" y="925343"/>
                    </a:cubicBezTo>
                    <a:cubicBezTo>
                      <a:pt x="261835" y="920885"/>
                      <a:pt x="257782" y="914400"/>
                      <a:pt x="254135" y="906293"/>
                    </a:cubicBezTo>
                    <a:cubicBezTo>
                      <a:pt x="250892" y="898187"/>
                      <a:pt x="247649" y="888459"/>
                      <a:pt x="246028" y="877110"/>
                    </a:cubicBezTo>
                    <a:cubicBezTo>
                      <a:pt x="243191" y="854818"/>
                      <a:pt x="246434" y="827661"/>
                      <a:pt x="265078" y="800910"/>
                    </a:cubicBezTo>
                    <a:cubicBezTo>
                      <a:pt x="286560" y="770916"/>
                      <a:pt x="317770" y="753488"/>
                      <a:pt x="340062" y="743760"/>
                    </a:cubicBezTo>
                    <a:close/>
                    <a:moveTo>
                      <a:pt x="18239" y="684178"/>
                    </a:moveTo>
                    <a:cubicBezTo>
                      <a:pt x="30804" y="682962"/>
                      <a:pt x="47017" y="683367"/>
                      <a:pt x="64851" y="688231"/>
                    </a:cubicBezTo>
                    <a:cubicBezTo>
                      <a:pt x="82685" y="693095"/>
                      <a:pt x="100925" y="702012"/>
                      <a:pt x="119164" y="717009"/>
                    </a:cubicBezTo>
                    <a:cubicBezTo>
                      <a:pt x="130107" y="726331"/>
                      <a:pt x="138619" y="736059"/>
                      <a:pt x="145915" y="745381"/>
                    </a:cubicBezTo>
                    <a:cubicBezTo>
                      <a:pt x="149563" y="750245"/>
                      <a:pt x="152400" y="755109"/>
                      <a:pt x="155237" y="759973"/>
                    </a:cubicBezTo>
                    <a:cubicBezTo>
                      <a:pt x="158074" y="764837"/>
                      <a:pt x="160506" y="769295"/>
                      <a:pt x="162533" y="773754"/>
                    </a:cubicBezTo>
                    <a:cubicBezTo>
                      <a:pt x="166586" y="783076"/>
                      <a:pt x="169424" y="791588"/>
                      <a:pt x="171855" y="798883"/>
                    </a:cubicBezTo>
                    <a:cubicBezTo>
                      <a:pt x="173882" y="806179"/>
                      <a:pt x="175098" y="812259"/>
                      <a:pt x="175503" y="816312"/>
                    </a:cubicBezTo>
                    <a:cubicBezTo>
                      <a:pt x="157669" y="820365"/>
                      <a:pt x="140240" y="821176"/>
                      <a:pt x="122812" y="818339"/>
                    </a:cubicBezTo>
                    <a:cubicBezTo>
                      <a:pt x="104167" y="815096"/>
                      <a:pt x="87549" y="807800"/>
                      <a:pt x="72957" y="797668"/>
                    </a:cubicBezTo>
                    <a:cubicBezTo>
                      <a:pt x="57961" y="787535"/>
                      <a:pt x="45801" y="774969"/>
                      <a:pt x="35668" y="761594"/>
                    </a:cubicBezTo>
                    <a:cubicBezTo>
                      <a:pt x="25130" y="748219"/>
                      <a:pt x="17834" y="733627"/>
                      <a:pt x="11754" y="720657"/>
                    </a:cubicBezTo>
                    <a:cubicBezTo>
                      <a:pt x="6080" y="707687"/>
                      <a:pt x="2432" y="695932"/>
                      <a:pt x="0" y="687421"/>
                    </a:cubicBezTo>
                    <a:cubicBezTo>
                      <a:pt x="4053" y="686205"/>
                      <a:pt x="10538" y="684989"/>
                      <a:pt x="18239" y="684178"/>
                    </a:cubicBezTo>
                    <a:close/>
                    <a:moveTo>
                      <a:pt x="317770" y="647294"/>
                    </a:moveTo>
                    <a:cubicBezTo>
                      <a:pt x="319797" y="670397"/>
                      <a:pt x="315339" y="692285"/>
                      <a:pt x="305611" y="713361"/>
                    </a:cubicBezTo>
                    <a:cubicBezTo>
                      <a:pt x="300341" y="723899"/>
                      <a:pt x="294262" y="734032"/>
                      <a:pt x="286155" y="744165"/>
                    </a:cubicBezTo>
                    <a:cubicBezTo>
                      <a:pt x="278049" y="754298"/>
                      <a:pt x="268727" y="763621"/>
                      <a:pt x="257783" y="772132"/>
                    </a:cubicBezTo>
                    <a:cubicBezTo>
                      <a:pt x="243192" y="783887"/>
                      <a:pt x="225357" y="794020"/>
                      <a:pt x="205091" y="801315"/>
                    </a:cubicBezTo>
                    <a:cubicBezTo>
                      <a:pt x="203471" y="796451"/>
                      <a:pt x="201444" y="789561"/>
                      <a:pt x="199823" y="781049"/>
                    </a:cubicBezTo>
                    <a:cubicBezTo>
                      <a:pt x="198606" y="772538"/>
                      <a:pt x="198201" y="762405"/>
                      <a:pt x="199012" y="751866"/>
                    </a:cubicBezTo>
                    <a:cubicBezTo>
                      <a:pt x="200228" y="740923"/>
                      <a:pt x="203471" y="729574"/>
                      <a:pt x="208739" y="718225"/>
                    </a:cubicBezTo>
                    <a:cubicBezTo>
                      <a:pt x="214819" y="706471"/>
                      <a:pt x="222520" y="695122"/>
                      <a:pt x="234275" y="684989"/>
                    </a:cubicBezTo>
                    <a:cubicBezTo>
                      <a:pt x="261431" y="661075"/>
                      <a:pt x="293856" y="651753"/>
                      <a:pt x="317770" y="647294"/>
                    </a:cubicBezTo>
                    <a:close/>
                    <a:moveTo>
                      <a:pt x="318581" y="547181"/>
                    </a:moveTo>
                    <a:cubicBezTo>
                      <a:pt x="315338" y="569879"/>
                      <a:pt x="306016" y="589334"/>
                      <a:pt x="291830" y="607168"/>
                    </a:cubicBezTo>
                    <a:cubicBezTo>
                      <a:pt x="277644" y="624597"/>
                      <a:pt x="257783" y="640404"/>
                      <a:pt x="233464" y="651753"/>
                    </a:cubicBezTo>
                    <a:cubicBezTo>
                      <a:pt x="216846" y="659454"/>
                      <a:pt x="198201" y="664723"/>
                      <a:pt x="177125" y="666750"/>
                    </a:cubicBezTo>
                    <a:cubicBezTo>
                      <a:pt x="176314" y="656617"/>
                      <a:pt x="175908" y="638783"/>
                      <a:pt x="183204" y="618922"/>
                    </a:cubicBezTo>
                    <a:cubicBezTo>
                      <a:pt x="186852" y="609195"/>
                      <a:pt x="192526" y="599062"/>
                      <a:pt x="200228" y="589334"/>
                    </a:cubicBezTo>
                    <a:cubicBezTo>
                      <a:pt x="208334" y="580012"/>
                      <a:pt x="218467" y="571095"/>
                      <a:pt x="231843" y="563799"/>
                    </a:cubicBezTo>
                    <a:cubicBezTo>
                      <a:pt x="262242" y="547586"/>
                      <a:pt x="294667" y="545965"/>
                      <a:pt x="318581" y="547181"/>
                    </a:cubicBezTo>
                    <a:close/>
                    <a:moveTo>
                      <a:pt x="10538" y="506243"/>
                    </a:moveTo>
                    <a:cubicBezTo>
                      <a:pt x="19050" y="506243"/>
                      <a:pt x="36884" y="507459"/>
                      <a:pt x="56744" y="515565"/>
                    </a:cubicBezTo>
                    <a:cubicBezTo>
                      <a:pt x="76605" y="523672"/>
                      <a:pt x="98087" y="537858"/>
                      <a:pt x="115516" y="562177"/>
                    </a:cubicBezTo>
                    <a:cubicBezTo>
                      <a:pt x="131729" y="584470"/>
                      <a:pt x="139024" y="606762"/>
                      <a:pt x="142267" y="625812"/>
                    </a:cubicBezTo>
                    <a:cubicBezTo>
                      <a:pt x="145104" y="644862"/>
                      <a:pt x="145104" y="660670"/>
                      <a:pt x="144293" y="668776"/>
                    </a:cubicBezTo>
                    <a:cubicBezTo>
                      <a:pt x="126865" y="668371"/>
                      <a:pt x="110247" y="664723"/>
                      <a:pt x="94845" y="657832"/>
                    </a:cubicBezTo>
                    <a:cubicBezTo>
                      <a:pt x="61203" y="643241"/>
                      <a:pt x="39721" y="614058"/>
                      <a:pt x="26751" y="584064"/>
                    </a:cubicBezTo>
                    <a:cubicBezTo>
                      <a:pt x="20266" y="569067"/>
                      <a:pt x="16618" y="554071"/>
                      <a:pt x="14186" y="540290"/>
                    </a:cubicBezTo>
                    <a:cubicBezTo>
                      <a:pt x="12159" y="526914"/>
                      <a:pt x="10944" y="514755"/>
                      <a:pt x="10538" y="506243"/>
                    </a:cubicBezTo>
                    <a:close/>
                    <a:moveTo>
                      <a:pt x="304040" y="441190"/>
                    </a:moveTo>
                    <a:cubicBezTo>
                      <a:pt x="318480" y="442406"/>
                      <a:pt x="331552" y="445446"/>
                      <a:pt x="342495" y="448688"/>
                    </a:cubicBezTo>
                    <a:cubicBezTo>
                      <a:pt x="334388" y="469359"/>
                      <a:pt x="321013" y="485977"/>
                      <a:pt x="303584" y="499353"/>
                    </a:cubicBezTo>
                    <a:cubicBezTo>
                      <a:pt x="286155" y="512728"/>
                      <a:pt x="263863" y="522861"/>
                      <a:pt x="238733" y="528130"/>
                    </a:cubicBezTo>
                    <a:cubicBezTo>
                      <a:pt x="221304" y="531373"/>
                      <a:pt x="202660" y="532184"/>
                      <a:pt x="182799" y="528941"/>
                    </a:cubicBezTo>
                    <a:cubicBezTo>
                      <a:pt x="183610" y="524077"/>
                      <a:pt x="184826" y="517592"/>
                      <a:pt x="187258" y="509891"/>
                    </a:cubicBezTo>
                    <a:cubicBezTo>
                      <a:pt x="189690" y="502190"/>
                      <a:pt x="194148" y="494083"/>
                      <a:pt x="199417" y="485572"/>
                    </a:cubicBezTo>
                    <a:cubicBezTo>
                      <a:pt x="205092" y="477060"/>
                      <a:pt x="212793" y="468954"/>
                      <a:pt x="222115" y="461658"/>
                    </a:cubicBezTo>
                    <a:cubicBezTo>
                      <a:pt x="231843" y="454767"/>
                      <a:pt x="243597" y="448688"/>
                      <a:pt x="257378" y="444635"/>
                    </a:cubicBezTo>
                    <a:cubicBezTo>
                      <a:pt x="273793" y="440582"/>
                      <a:pt x="289601" y="439974"/>
                      <a:pt x="304040" y="441190"/>
                    </a:cubicBezTo>
                    <a:close/>
                    <a:moveTo>
                      <a:pt x="305611" y="342089"/>
                    </a:moveTo>
                    <a:cubicBezTo>
                      <a:pt x="338036" y="340873"/>
                      <a:pt x="366409" y="353438"/>
                      <a:pt x="385053" y="363571"/>
                    </a:cubicBezTo>
                    <a:cubicBezTo>
                      <a:pt x="372488" y="380999"/>
                      <a:pt x="357086" y="394780"/>
                      <a:pt x="337226" y="403292"/>
                    </a:cubicBezTo>
                    <a:cubicBezTo>
                      <a:pt x="327903" y="407751"/>
                      <a:pt x="317365" y="411398"/>
                      <a:pt x="305611" y="413425"/>
                    </a:cubicBezTo>
                    <a:cubicBezTo>
                      <a:pt x="294667" y="415857"/>
                      <a:pt x="282508" y="416668"/>
                      <a:pt x="269942" y="416262"/>
                    </a:cubicBezTo>
                    <a:cubicBezTo>
                      <a:pt x="252919" y="415452"/>
                      <a:pt x="235085" y="412209"/>
                      <a:pt x="217251" y="405319"/>
                    </a:cubicBezTo>
                    <a:cubicBezTo>
                      <a:pt x="218872" y="400860"/>
                      <a:pt x="221710" y="394780"/>
                      <a:pt x="225763" y="388295"/>
                    </a:cubicBezTo>
                    <a:cubicBezTo>
                      <a:pt x="229816" y="381810"/>
                      <a:pt x="235085" y="374514"/>
                      <a:pt x="242381" y="368029"/>
                    </a:cubicBezTo>
                    <a:cubicBezTo>
                      <a:pt x="249271" y="361139"/>
                      <a:pt x="258189" y="355059"/>
                      <a:pt x="268727" y="350601"/>
                    </a:cubicBezTo>
                    <a:cubicBezTo>
                      <a:pt x="279265" y="345737"/>
                      <a:pt x="291425" y="342900"/>
                      <a:pt x="305611" y="342089"/>
                    </a:cubicBezTo>
                    <a:close/>
                    <a:moveTo>
                      <a:pt x="63635" y="334388"/>
                    </a:moveTo>
                    <a:cubicBezTo>
                      <a:pt x="67283" y="335199"/>
                      <a:pt x="72957" y="337225"/>
                      <a:pt x="79848" y="339657"/>
                    </a:cubicBezTo>
                    <a:cubicBezTo>
                      <a:pt x="101330" y="348574"/>
                      <a:pt x="132945" y="370462"/>
                      <a:pt x="148752" y="410993"/>
                    </a:cubicBezTo>
                    <a:cubicBezTo>
                      <a:pt x="158885" y="435718"/>
                      <a:pt x="160506" y="458010"/>
                      <a:pt x="158885" y="476655"/>
                    </a:cubicBezTo>
                    <a:cubicBezTo>
                      <a:pt x="158480" y="485977"/>
                      <a:pt x="156859" y="494489"/>
                      <a:pt x="155237" y="501380"/>
                    </a:cubicBezTo>
                    <a:cubicBezTo>
                      <a:pt x="153616" y="508270"/>
                      <a:pt x="151995" y="513945"/>
                      <a:pt x="150779" y="517592"/>
                    </a:cubicBezTo>
                    <a:cubicBezTo>
                      <a:pt x="134566" y="512728"/>
                      <a:pt x="119974" y="505433"/>
                      <a:pt x="107004" y="495300"/>
                    </a:cubicBezTo>
                    <a:cubicBezTo>
                      <a:pt x="79442" y="473413"/>
                      <a:pt x="65662" y="441392"/>
                      <a:pt x="60798" y="410588"/>
                    </a:cubicBezTo>
                    <a:cubicBezTo>
                      <a:pt x="55934" y="379784"/>
                      <a:pt x="59987" y="350601"/>
                      <a:pt x="63635" y="334388"/>
                    </a:cubicBezTo>
                    <a:close/>
                    <a:moveTo>
                      <a:pt x="369651" y="258594"/>
                    </a:moveTo>
                    <a:cubicBezTo>
                      <a:pt x="400455" y="263457"/>
                      <a:pt x="424774" y="280481"/>
                      <a:pt x="440582" y="293856"/>
                    </a:cubicBezTo>
                    <a:cubicBezTo>
                      <a:pt x="425585" y="308448"/>
                      <a:pt x="407751" y="317770"/>
                      <a:pt x="387485" y="322634"/>
                    </a:cubicBezTo>
                    <a:cubicBezTo>
                      <a:pt x="367624" y="327498"/>
                      <a:pt x="344521" y="327498"/>
                      <a:pt x="321013" y="321418"/>
                    </a:cubicBezTo>
                    <a:cubicBezTo>
                      <a:pt x="305205" y="317365"/>
                      <a:pt x="289398" y="310474"/>
                      <a:pt x="273590" y="300342"/>
                    </a:cubicBezTo>
                    <a:cubicBezTo>
                      <a:pt x="276022" y="296288"/>
                      <a:pt x="280075" y="291424"/>
                      <a:pt x="284939" y="286155"/>
                    </a:cubicBezTo>
                    <a:cubicBezTo>
                      <a:pt x="290208" y="280886"/>
                      <a:pt x="297099" y="275212"/>
                      <a:pt x="304800" y="270348"/>
                    </a:cubicBezTo>
                    <a:cubicBezTo>
                      <a:pt x="321013" y="260620"/>
                      <a:pt x="342899" y="254135"/>
                      <a:pt x="369651" y="258594"/>
                    </a:cubicBezTo>
                    <a:close/>
                    <a:moveTo>
                      <a:pt x="149157" y="190905"/>
                    </a:moveTo>
                    <a:cubicBezTo>
                      <a:pt x="156453" y="194553"/>
                      <a:pt x="170639" y="203470"/>
                      <a:pt x="183609" y="218467"/>
                    </a:cubicBezTo>
                    <a:cubicBezTo>
                      <a:pt x="196579" y="233464"/>
                      <a:pt x="207929" y="254135"/>
                      <a:pt x="212387" y="281696"/>
                    </a:cubicBezTo>
                    <a:cubicBezTo>
                      <a:pt x="216440" y="306826"/>
                      <a:pt x="212792" y="328308"/>
                      <a:pt x="207523" y="345737"/>
                    </a:cubicBezTo>
                    <a:cubicBezTo>
                      <a:pt x="201849" y="362760"/>
                      <a:pt x="194958" y="375730"/>
                      <a:pt x="190905" y="382216"/>
                    </a:cubicBezTo>
                    <a:cubicBezTo>
                      <a:pt x="176719" y="374109"/>
                      <a:pt x="164559" y="363976"/>
                      <a:pt x="154832" y="351411"/>
                    </a:cubicBezTo>
                    <a:cubicBezTo>
                      <a:pt x="133755" y="325066"/>
                      <a:pt x="128080" y="291829"/>
                      <a:pt x="130107" y="261836"/>
                    </a:cubicBezTo>
                    <a:cubicBezTo>
                      <a:pt x="131323" y="246839"/>
                      <a:pt x="134566" y="233058"/>
                      <a:pt x="137808" y="220493"/>
                    </a:cubicBezTo>
                    <a:cubicBezTo>
                      <a:pt x="141456" y="208334"/>
                      <a:pt x="145915" y="198201"/>
                      <a:pt x="149157" y="190905"/>
                    </a:cubicBezTo>
                    <a:close/>
                    <a:moveTo>
                      <a:pt x="416263" y="182799"/>
                    </a:moveTo>
                    <a:cubicBezTo>
                      <a:pt x="427206" y="182799"/>
                      <a:pt x="438556" y="184826"/>
                      <a:pt x="450715" y="189284"/>
                    </a:cubicBezTo>
                    <a:cubicBezTo>
                      <a:pt x="477871" y="199822"/>
                      <a:pt x="497732" y="220088"/>
                      <a:pt x="510297" y="235896"/>
                    </a:cubicBezTo>
                    <a:cubicBezTo>
                      <a:pt x="501785" y="241570"/>
                      <a:pt x="492463" y="245218"/>
                      <a:pt x="483141" y="248461"/>
                    </a:cubicBezTo>
                    <a:cubicBezTo>
                      <a:pt x="478277" y="250082"/>
                      <a:pt x="473818" y="250893"/>
                      <a:pt x="468549" y="251703"/>
                    </a:cubicBezTo>
                    <a:cubicBezTo>
                      <a:pt x="463685" y="252514"/>
                      <a:pt x="458822" y="252919"/>
                      <a:pt x="453957" y="253324"/>
                    </a:cubicBezTo>
                    <a:cubicBezTo>
                      <a:pt x="449094" y="253324"/>
                      <a:pt x="443824" y="253324"/>
                      <a:pt x="438556" y="252514"/>
                    </a:cubicBezTo>
                    <a:cubicBezTo>
                      <a:pt x="433286" y="252108"/>
                      <a:pt x="428423" y="251298"/>
                      <a:pt x="423153" y="250082"/>
                    </a:cubicBezTo>
                    <a:cubicBezTo>
                      <a:pt x="412615" y="247650"/>
                      <a:pt x="402077" y="244002"/>
                      <a:pt x="391538" y="238733"/>
                    </a:cubicBezTo>
                    <a:cubicBezTo>
                      <a:pt x="377758" y="231843"/>
                      <a:pt x="363977" y="222115"/>
                      <a:pt x="351412" y="209550"/>
                    </a:cubicBezTo>
                    <a:cubicBezTo>
                      <a:pt x="357492" y="203065"/>
                      <a:pt x="370057" y="193743"/>
                      <a:pt x="387080" y="187663"/>
                    </a:cubicBezTo>
                    <a:cubicBezTo>
                      <a:pt x="395591" y="184826"/>
                      <a:pt x="405724" y="183204"/>
                      <a:pt x="416263" y="182799"/>
                    </a:cubicBezTo>
                    <a:close/>
                    <a:moveTo>
                      <a:pt x="256162" y="79442"/>
                    </a:moveTo>
                    <a:cubicBezTo>
                      <a:pt x="262242" y="84306"/>
                      <a:pt x="273996" y="95655"/>
                      <a:pt x="282913" y="112273"/>
                    </a:cubicBezTo>
                    <a:cubicBezTo>
                      <a:pt x="291830" y="128891"/>
                      <a:pt x="298720" y="151183"/>
                      <a:pt x="297099" y="177529"/>
                    </a:cubicBezTo>
                    <a:cubicBezTo>
                      <a:pt x="296694" y="190094"/>
                      <a:pt x="294262" y="201038"/>
                      <a:pt x="291019" y="210360"/>
                    </a:cubicBezTo>
                    <a:cubicBezTo>
                      <a:pt x="287777" y="220088"/>
                      <a:pt x="284129" y="229005"/>
                      <a:pt x="279670" y="236301"/>
                    </a:cubicBezTo>
                    <a:cubicBezTo>
                      <a:pt x="270348" y="251703"/>
                      <a:pt x="260215" y="262241"/>
                      <a:pt x="255351" y="267510"/>
                    </a:cubicBezTo>
                    <a:cubicBezTo>
                      <a:pt x="244002" y="256972"/>
                      <a:pt x="234275" y="244812"/>
                      <a:pt x="228195" y="231031"/>
                    </a:cubicBezTo>
                    <a:cubicBezTo>
                      <a:pt x="214009" y="201848"/>
                      <a:pt x="215224" y="169423"/>
                      <a:pt x="223736" y="141861"/>
                    </a:cubicBezTo>
                    <a:cubicBezTo>
                      <a:pt x="231843" y="114299"/>
                      <a:pt x="246839" y="91602"/>
                      <a:pt x="256162" y="79442"/>
                    </a:cubicBezTo>
                    <a:close/>
                    <a:moveTo>
                      <a:pt x="371677" y="0"/>
                    </a:moveTo>
                    <a:cubicBezTo>
                      <a:pt x="374109" y="2432"/>
                      <a:pt x="376946" y="6890"/>
                      <a:pt x="380189" y="12160"/>
                    </a:cubicBezTo>
                    <a:cubicBezTo>
                      <a:pt x="391132" y="29994"/>
                      <a:pt x="402076" y="62419"/>
                      <a:pt x="391943" y="100114"/>
                    </a:cubicBezTo>
                    <a:cubicBezTo>
                      <a:pt x="389106" y="111463"/>
                      <a:pt x="385052" y="121596"/>
                      <a:pt x="379784" y="130107"/>
                    </a:cubicBezTo>
                    <a:cubicBezTo>
                      <a:pt x="374920" y="138619"/>
                      <a:pt x="369651" y="146320"/>
                      <a:pt x="363976" y="152400"/>
                    </a:cubicBezTo>
                    <a:cubicBezTo>
                      <a:pt x="353032" y="164560"/>
                      <a:pt x="342089" y="173071"/>
                      <a:pt x="336009" y="176719"/>
                    </a:cubicBezTo>
                    <a:cubicBezTo>
                      <a:pt x="327092" y="164560"/>
                      <a:pt x="321012" y="151589"/>
                      <a:pt x="317364" y="137403"/>
                    </a:cubicBezTo>
                    <a:cubicBezTo>
                      <a:pt x="309663" y="107004"/>
                      <a:pt x="316959" y="77011"/>
                      <a:pt x="329929" y="52691"/>
                    </a:cubicBezTo>
                    <a:cubicBezTo>
                      <a:pt x="342494" y="28372"/>
                      <a:pt x="360733" y="10133"/>
                      <a:pt x="371677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DEB392">
                      <a:alpha val="55000"/>
                    </a:srgbClr>
                  </a:gs>
                  <a:gs pos="75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 w="4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19BC967D-F88B-31B1-DD73-3EEB0640C8DE}"/>
              </a:ext>
            </a:extLst>
          </p:cNvPr>
          <p:cNvGrpSpPr/>
          <p:nvPr/>
        </p:nvGrpSpPr>
        <p:grpSpPr>
          <a:xfrm>
            <a:off x="8631787" y="5092387"/>
            <a:ext cx="2748039" cy="1049907"/>
            <a:chOff x="825661" y="2506057"/>
            <a:chExt cx="2748039" cy="1049907"/>
          </a:xfrm>
        </p:grpSpPr>
        <p:sp>
          <p:nvSpPr>
            <p:cNvPr id="186" name="文本框 185">
              <a:extLst>
                <a:ext uri="{FF2B5EF4-FFF2-40B4-BE49-F238E27FC236}">
                  <a16:creationId xmlns:a16="http://schemas.microsoft.com/office/drawing/2014/main" id="{03962E65-3AEF-C370-189B-A28EA15E92A8}"/>
                </a:ext>
              </a:extLst>
            </p:cNvPr>
            <p:cNvSpPr txBox="1"/>
            <p:nvPr/>
          </p:nvSpPr>
          <p:spPr>
            <a:xfrm>
              <a:off x="1285154" y="2506057"/>
              <a:ext cx="1829053" cy="739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R" panose="00020600040101010101" pitchFamily="18" charset="-122"/>
                </a:rPr>
                <a:t>省教育教学比赛</a:t>
              </a:r>
              <a:endPara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R" panose="00020600040101010101" pitchFamily="18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B" panose="00020600040101010101" pitchFamily="18" charset="-122"/>
                </a:rPr>
                <a:t>专业组一等奖</a:t>
              </a:r>
            </a:p>
          </p:txBody>
        </p:sp>
        <p:grpSp>
          <p:nvGrpSpPr>
            <p:cNvPr id="187" name="组合 186">
              <a:extLst>
                <a:ext uri="{FF2B5EF4-FFF2-40B4-BE49-F238E27FC236}">
                  <a16:creationId xmlns:a16="http://schemas.microsoft.com/office/drawing/2014/main" id="{4B8793F4-C153-6495-1B4E-1860E7EB8171}"/>
                </a:ext>
              </a:extLst>
            </p:cNvPr>
            <p:cNvGrpSpPr/>
            <p:nvPr/>
          </p:nvGrpSpPr>
          <p:grpSpPr>
            <a:xfrm>
              <a:off x="825661" y="2511750"/>
              <a:ext cx="2748039" cy="1044214"/>
              <a:chOff x="825661" y="2511750"/>
              <a:chExt cx="2748039" cy="1044214"/>
            </a:xfrm>
          </p:grpSpPr>
          <p:sp>
            <p:nvSpPr>
              <p:cNvPr id="188" name="任意多边形: 形状 32">
                <a:extLst>
                  <a:ext uri="{FF2B5EF4-FFF2-40B4-BE49-F238E27FC236}">
                    <a16:creationId xmlns:a16="http://schemas.microsoft.com/office/drawing/2014/main" id="{87865DD2-D693-0F27-366F-ABF7B64FF08B}"/>
                  </a:ext>
                </a:extLst>
              </p:cNvPr>
              <p:cNvSpPr/>
              <p:nvPr/>
            </p:nvSpPr>
            <p:spPr>
              <a:xfrm flipH="1">
                <a:off x="3149845" y="2511750"/>
                <a:ext cx="423855" cy="890544"/>
              </a:xfrm>
              <a:custGeom>
                <a:avLst/>
                <a:gdLst>
                  <a:gd name="connsiteX0" fmla="*/ 533399 w 622276"/>
                  <a:gd name="connsiteY0" fmla="*/ 1191637 h 1307437"/>
                  <a:gd name="connsiteX1" fmla="*/ 570689 w 622276"/>
                  <a:gd name="connsiteY1" fmla="*/ 1192854 h 1307437"/>
                  <a:gd name="connsiteX2" fmla="*/ 618516 w 622276"/>
                  <a:gd name="connsiteY2" fmla="*/ 1204608 h 1307437"/>
                  <a:gd name="connsiteX3" fmla="*/ 589333 w 622276"/>
                  <a:gd name="connsiteY3" fmla="*/ 1257299 h 1307437"/>
                  <a:gd name="connsiteX4" fmla="*/ 481519 w 622276"/>
                  <a:gd name="connsiteY4" fmla="*/ 1306748 h 1307437"/>
                  <a:gd name="connsiteX5" fmla="*/ 387890 w 622276"/>
                  <a:gd name="connsiteY5" fmla="*/ 1294994 h 1307437"/>
                  <a:gd name="connsiteX6" fmla="*/ 396402 w 622276"/>
                  <a:gd name="connsiteY6" fmla="*/ 1275133 h 1307437"/>
                  <a:gd name="connsiteX7" fmla="*/ 428827 w 622276"/>
                  <a:gd name="connsiteY7" fmla="*/ 1233791 h 1307437"/>
                  <a:gd name="connsiteX8" fmla="*/ 489625 w 622276"/>
                  <a:gd name="connsiteY8" fmla="*/ 1199744 h 1307437"/>
                  <a:gd name="connsiteX9" fmla="*/ 533399 w 622276"/>
                  <a:gd name="connsiteY9" fmla="*/ 1191637 h 1307437"/>
                  <a:gd name="connsiteX10" fmla="*/ 347358 w 622276"/>
                  <a:gd name="connsiteY10" fmla="*/ 1113006 h 1307437"/>
                  <a:gd name="connsiteX11" fmla="*/ 390322 w 622276"/>
                  <a:gd name="connsiteY11" fmla="*/ 1116248 h 1307437"/>
                  <a:gd name="connsiteX12" fmla="*/ 408561 w 622276"/>
                  <a:gd name="connsiteY12" fmla="*/ 1121112 h 1307437"/>
                  <a:gd name="connsiteX13" fmla="*/ 424774 w 622276"/>
                  <a:gd name="connsiteY13" fmla="*/ 1126787 h 1307437"/>
                  <a:gd name="connsiteX14" fmla="*/ 450715 w 622276"/>
                  <a:gd name="connsiteY14" fmla="*/ 1140162 h 1307437"/>
                  <a:gd name="connsiteX15" fmla="*/ 466927 w 622276"/>
                  <a:gd name="connsiteY15" fmla="*/ 1150701 h 1307437"/>
                  <a:gd name="connsiteX16" fmla="*/ 425990 w 622276"/>
                  <a:gd name="connsiteY16" fmla="*/ 1192448 h 1307437"/>
                  <a:gd name="connsiteX17" fmla="*/ 312500 w 622276"/>
                  <a:gd name="connsiteY17" fmla="*/ 1211498 h 1307437"/>
                  <a:gd name="connsiteX18" fmla="*/ 227789 w 622276"/>
                  <a:gd name="connsiteY18" fmla="*/ 1176641 h 1307437"/>
                  <a:gd name="connsiteX19" fmla="*/ 240759 w 622276"/>
                  <a:gd name="connsiteY19" fmla="*/ 1160428 h 1307437"/>
                  <a:gd name="connsiteX20" fmla="*/ 347358 w 622276"/>
                  <a:gd name="connsiteY20" fmla="*/ 1113006 h 1307437"/>
                  <a:gd name="connsiteX21" fmla="*/ 239543 w 622276"/>
                  <a:gd name="connsiteY21" fmla="*/ 1001137 h 1307437"/>
                  <a:gd name="connsiteX22" fmla="*/ 309258 w 622276"/>
                  <a:gd name="connsiteY22" fmla="*/ 1032753 h 1307437"/>
                  <a:gd name="connsiteX23" fmla="*/ 330740 w 622276"/>
                  <a:gd name="connsiteY23" fmla="*/ 1051397 h 1307437"/>
                  <a:gd name="connsiteX24" fmla="*/ 342494 w 622276"/>
                  <a:gd name="connsiteY24" fmla="*/ 1065583 h 1307437"/>
                  <a:gd name="connsiteX25" fmla="*/ 294261 w 622276"/>
                  <a:gd name="connsiteY25" fmla="*/ 1094361 h 1307437"/>
                  <a:gd name="connsiteX26" fmla="*/ 265483 w 622276"/>
                  <a:gd name="connsiteY26" fmla="*/ 1100846 h 1307437"/>
                  <a:gd name="connsiteX27" fmla="*/ 237111 w 622276"/>
                  <a:gd name="connsiteY27" fmla="*/ 1100441 h 1307437"/>
                  <a:gd name="connsiteX28" fmla="*/ 183609 w 622276"/>
                  <a:gd name="connsiteY28" fmla="*/ 1085039 h 1307437"/>
                  <a:gd name="connsiteX29" fmla="*/ 140240 w 622276"/>
                  <a:gd name="connsiteY29" fmla="*/ 1058288 h 1307437"/>
                  <a:gd name="connsiteX30" fmla="*/ 112273 w 622276"/>
                  <a:gd name="connsiteY30" fmla="*/ 1032753 h 1307437"/>
                  <a:gd name="connsiteX31" fmla="*/ 128080 w 622276"/>
                  <a:gd name="connsiteY31" fmla="*/ 1020593 h 1307437"/>
                  <a:gd name="connsiteX32" fmla="*/ 239543 w 622276"/>
                  <a:gd name="connsiteY32" fmla="*/ 1001137 h 1307437"/>
                  <a:gd name="connsiteX33" fmla="*/ 540696 w 622276"/>
                  <a:gd name="connsiteY33" fmla="*/ 972360 h 1307437"/>
                  <a:gd name="connsiteX34" fmla="*/ 593793 w 622276"/>
                  <a:gd name="connsiteY34" fmla="*/ 1023025 h 1307437"/>
                  <a:gd name="connsiteX35" fmla="*/ 620949 w 622276"/>
                  <a:gd name="connsiteY35" fmla="*/ 1103684 h 1307437"/>
                  <a:gd name="connsiteX36" fmla="*/ 617707 w 622276"/>
                  <a:gd name="connsiteY36" fmla="*/ 1171777 h 1307437"/>
                  <a:gd name="connsiteX37" fmla="*/ 566636 w 622276"/>
                  <a:gd name="connsiteY37" fmla="*/ 1148269 h 1307437"/>
                  <a:gd name="connsiteX38" fmla="*/ 524078 w 622276"/>
                  <a:gd name="connsiteY38" fmla="*/ 1074095 h 1307437"/>
                  <a:gd name="connsiteX39" fmla="*/ 540696 w 622276"/>
                  <a:gd name="connsiteY39" fmla="*/ 972360 h 1307437"/>
                  <a:gd name="connsiteX40" fmla="*/ 451525 w 622276"/>
                  <a:gd name="connsiteY40" fmla="*/ 910346 h 1307437"/>
                  <a:gd name="connsiteX41" fmla="*/ 488409 w 622276"/>
                  <a:gd name="connsiteY41" fmla="*/ 971549 h 1307437"/>
                  <a:gd name="connsiteX42" fmla="*/ 494894 w 622276"/>
                  <a:gd name="connsiteY42" fmla="*/ 1010460 h 1307437"/>
                  <a:gd name="connsiteX43" fmla="*/ 492867 w 622276"/>
                  <a:gd name="connsiteY43" fmla="*/ 1053829 h 1307437"/>
                  <a:gd name="connsiteX44" fmla="*/ 471791 w 622276"/>
                  <a:gd name="connsiteY44" fmla="*/ 1116653 h 1307437"/>
                  <a:gd name="connsiteX45" fmla="*/ 452335 w 622276"/>
                  <a:gd name="connsiteY45" fmla="*/ 1104494 h 1307437"/>
                  <a:gd name="connsiteX46" fmla="*/ 430043 w 622276"/>
                  <a:gd name="connsiteY46" fmla="*/ 1081391 h 1307437"/>
                  <a:gd name="connsiteX47" fmla="*/ 409777 w 622276"/>
                  <a:gd name="connsiteY47" fmla="*/ 1000732 h 1307437"/>
                  <a:gd name="connsiteX48" fmla="*/ 451525 w 622276"/>
                  <a:gd name="connsiteY48" fmla="*/ 910346 h 1307437"/>
                  <a:gd name="connsiteX49" fmla="*/ 82280 w 622276"/>
                  <a:gd name="connsiteY49" fmla="*/ 852791 h 1307437"/>
                  <a:gd name="connsiteX50" fmla="*/ 161722 w 622276"/>
                  <a:gd name="connsiteY50" fmla="*/ 866977 h 1307437"/>
                  <a:gd name="connsiteX51" fmla="*/ 195769 w 622276"/>
                  <a:gd name="connsiteY51" fmla="*/ 888864 h 1307437"/>
                  <a:gd name="connsiteX52" fmla="*/ 208739 w 622276"/>
                  <a:gd name="connsiteY52" fmla="*/ 901024 h 1307437"/>
                  <a:gd name="connsiteX53" fmla="*/ 219683 w 622276"/>
                  <a:gd name="connsiteY53" fmla="*/ 913183 h 1307437"/>
                  <a:gd name="connsiteX54" fmla="*/ 228195 w 622276"/>
                  <a:gd name="connsiteY54" fmla="*/ 924937 h 1307437"/>
                  <a:gd name="connsiteX55" fmla="*/ 235085 w 622276"/>
                  <a:gd name="connsiteY55" fmla="*/ 935476 h 1307437"/>
                  <a:gd name="connsiteX56" fmla="*/ 243191 w 622276"/>
                  <a:gd name="connsiteY56" fmla="*/ 951689 h 1307437"/>
                  <a:gd name="connsiteX57" fmla="*/ 190905 w 622276"/>
                  <a:gd name="connsiteY57" fmla="*/ 967091 h 1307437"/>
                  <a:gd name="connsiteX58" fmla="*/ 135782 w 622276"/>
                  <a:gd name="connsiteY58" fmla="*/ 959389 h 1307437"/>
                  <a:gd name="connsiteX59" fmla="*/ 89170 w 622276"/>
                  <a:gd name="connsiteY59" fmla="*/ 932638 h 1307437"/>
                  <a:gd name="connsiteX60" fmla="*/ 54718 w 622276"/>
                  <a:gd name="connsiteY60" fmla="*/ 897781 h 1307437"/>
                  <a:gd name="connsiteX61" fmla="*/ 34452 w 622276"/>
                  <a:gd name="connsiteY61" fmla="*/ 867382 h 1307437"/>
                  <a:gd name="connsiteX62" fmla="*/ 82280 w 622276"/>
                  <a:gd name="connsiteY62" fmla="*/ 852791 h 1307437"/>
                  <a:gd name="connsiteX63" fmla="*/ 387890 w 622276"/>
                  <a:gd name="connsiteY63" fmla="*/ 836983 h 1307437"/>
                  <a:gd name="connsiteX64" fmla="*/ 408966 w 622276"/>
                  <a:gd name="connsiteY64" fmla="*/ 904266 h 1307437"/>
                  <a:gd name="connsiteX65" fmla="*/ 408561 w 622276"/>
                  <a:gd name="connsiteY65" fmla="*/ 923316 h 1307437"/>
                  <a:gd name="connsiteX66" fmla="*/ 406129 w 622276"/>
                  <a:gd name="connsiteY66" fmla="*/ 942771 h 1307437"/>
                  <a:gd name="connsiteX67" fmla="*/ 393970 w 622276"/>
                  <a:gd name="connsiteY67" fmla="*/ 983303 h 1307437"/>
                  <a:gd name="connsiteX68" fmla="*/ 359518 w 622276"/>
                  <a:gd name="connsiteY68" fmla="*/ 1037616 h 1307437"/>
                  <a:gd name="connsiteX69" fmla="*/ 344115 w 622276"/>
                  <a:gd name="connsiteY69" fmla="*/ 1021403 h 1307437"/>
                  <a:gd name="connsiteX70" fmla="*/ 328713 w 622276"/>
                  <a:gd name="connsiteY70" fmla="*/ 994652 h 1307437"/>
                  <a:gd name="connsiteX71" fmla="*/ 328308 w 622276"/>
                  <a:gd name="connsiteY71" fmla="*/ 913588 h 1307437"/>
                  <a:gd name="connsiteX72" fmla="*/ 387890 w 622276"/>
                  <a:gd name="connsiteY72" fmla="*/ 836983 h 1307437"/>
                  <a:gd name="connsiteX73" fmla="*/ 340062 w 622276"/>
                  <a:gd name="connsiteY73" fmla="*/ 743760 h 1307437"/>
                  <a:gd name="connsiteX74" fmla="*/ 343710 w 622276"/>
                  <a:gd name="connsiteY74" fmla="*/ 812259 h 1307437"/>
                  <a:gd name="connsiteX75" fmla="*/ 338846 w 622276"/>
                  <a:gd name="connsiteY75" fmla="*/ 830093 h 1307437"/>
                  <a:gd name="connsiteX76" fmla="*/ 331956 w 622276"/>
                  <a:gd name="connsiteY76" fmla="*/ 847927 h 1307437"/>
                  <a:gd name="connsiteX77" fmla="*/ 310474 w 622276"/>
                  <a:gd name="connsiteY77" fmla="*/ 883190 h 1307437"/>
                  <a:gd name="connsiteX78" fmla="*/ 264673 w 622276"/>
                  <a:gd name="connsiteY78" fmla="*/ 925343 h 1307437"/>
                  <a:gd name="connsiteX79" fmla="*/ 254135 w 622276"/>
                  <a:gd name="connsiteY79" fmla="*/ 906293 h 1307437"/>
                  <a:gd name="connsiteX80" fmla="*/ 246028 w 622276"/>
                  <a:gd name="connsiteY80" fmla="*/ 877110 h 1307437"/>
                  <a:gd name="connsiteX81" fmla="*/ 265078 w 622276"/>
                  <a:gd name="connsiteY81" fmla="*/ 800910 h 1307437"/>
                  <a:gd name="connsiteX82" fmla="*/ 340062 w 622276"/>
                  <a:gd name="connsiteY82" fmla="*/ 743760 h 1307437"/>
                  <a:gd name="connsiteX83" fmla="*/ 18239 w 622276"/>
                  <a:gd name="connsiteY83" fmla="*/ 684178 h 1307437"/>
                  <a:gd name="connsiteX84" fmla="*/ 64851 w 622276"/>
                  <a:gd name="connsiteY84" fmla="*/ 688231 h 1307437"/>
                  <a:gd name="connsiteX85" fmla="*/ 119164 w 622276"/>
                  <a:gd name="connsiteY85" fmla="*/ 717009 h 1307437"/>
                  <a:gd name="connsiteX86" fmla="*/ 145915 w 622276"/>
                  <a:gd name="connsiteY86" fmla="*/ 745381 h 1307437"/>
                  <a:gd name="connsiteX87" fmla="*/ 155237 w 622276"/>
                  <a:gd name="connsiteY87" fmla="*/ 759973 h 1307437"/>
                  <a:gd name="connsiteX88" fmla="*/ 162533 w 622276"/>
                  <a:gd name="connsiteY88" fmla="*/ 773754 h 1307437"/>
                  <a:gd name="connsiteX89" fmla="*/ 171855 w 622276"/>
                  <a:gd name="connsiteY89" fmla="*/ 798883 h 1307437"/>
                  <a:gd name="connsiteX90" fmla="*/ 175503 w 622276"/>
                  <a:gd name="connsiteY90" fmla="*/ 816312 h 1307437"/>
                  <a:gd name="connsiteX91" fmla="*/ 122812 w 622276"/>
                  <a:gd name="connsiteY91" fmla="*/ 818339 h 1307437"/>
                  <a:gd name="connsiteX92" fmla="*/ 72957 w 622276"/>
                  <a:gd name="connsiteY92" fmla="*/ 797668 h 1307437"/>
                  <a:gd name="connsiteX93" fmla="*/ 35668 w 622276"/>
                  <a:gd name="connsiteY93" fmla="*/ 761594 h 1307437"/>
                  <a:gd name="connsiteX94" fmla="*/ 11754 w 622276"/>
                  <a:gd name="connsiteY94" fmla="*/ 720657 h 1307437"/>
                  <a:gd name="connsiteX95" fmla="*/ 0 w 622276"/>
                  <a:gd name="connsiteY95" fmla="*/ 687421 h 1307437"/>
                  <a:gd name="connsiteX96" fmla="*/ 18239 w 622276"/>
                  <a:gd name="connsiteY96" fmla="*/ 684178 h 1307437"/>
                  <a:gd name="connsiteX97" fmla="*/ 317770 w 622276"/>
                  <a:gd name="connsiteY97" fmla="*/ 647294 h 1307437"/>
                  <a:gd name="connsiteX98" fmla="*/ 305611 w 622276"/>
                  <a:gd name="connsiteY98" fmla="*/ 713361 h 1307437"/>
                  <a:gd name="connsiteX99" fmla="*/ 286155 w 622276"/>
                  <a:gd name="connsiteY99" fmla="*/ 744165 h 1307437"/>
                  <a:gd name="connsiteX100" fmla="*/ 257783 w 622276"/>
                  <a:gd name="connsiteY100" fmla="*/ 772132 h 1307437"/>
                  <a:gd name="connsiteX101" fmla="*/ 205091 w 622276"/>
                  <a:gd name="connsiteY101" fmla="*/ 801315 h 1307437"/>
                  <a:gd name="connsiteX102" fmla="*/ 199823 w 622276"/>
                  <a:gd name="connsiteY102" fmla="*/ 781049 h 1307437"/>
                  <a:gd name="connsiteX103" fmla="*/ 199012 w 622276"/>
                  <a:gd name="connsiteY103" fmla="*/ 751866 h 1307437"/>
                  <a:gd name="connsiteX104" fmla="*/ 208739 w 622276"/>
                  <a:gd name="connsiteY104" fmla="*/ 718225 h 1307437"/>
                  <a:gd name="connsiteX105" fmla="*/ 234275 w 622276"/>
                  <a:gd name="connsiteY105" fmla="*/ 684989 h 1307437"/>
                  <a:gd name="connsiteX106" fmla="*/ 317770 w 622276"/>
                  <a:gd name="connsiteY106" fmla="*/ 647294 h 1307437"/>
                  <a:gd name="connsiteX107" fmla="*/ 318581 w 622276"/>
                  <a:gd name="connsiteY107" fmla="*/ 547181 h 1307437"/>
                  <a:gd name="connsiteX108" fmla="*/ 291830 w 622276"/>
                  <a:gd name="connsiteY108" fmla="*/ 607168 h 1307437"/>
                  <a:gd name="connsiteX109" fmla="*/ 233464 w 622276"/>
                  <a:gd name="connsiteY109" fmla="*/ 651753 h 1307437"/>
                  <a:gd name="connsiteX110" fmla="*/ 177125 w 622276"/>
                  <a:gd name="connsiteY110" fmla="*/ 666750 h 1307437"/>
                  <a:gd name="connsiteX111" fmla="*/ 183204 w 622276"/>
                  <a:gd name="connsiteY111" fmla="*/ 618922 h 1307437"/>
                  <a:gd name="connsiteX112" fmla="*/ 200228 w 622276"/>
                  <a:gd name="connsiteY112" fmla="*/ 589334 h 1307437"/>
                  <a:gd name="connsiteX113" fmla="*/ 231843 w 622276"/>
                  <a:gd name="connsiteY113" fmla="*/ 563799 h 1307437"/>
                  <a:gd name="connsiteX114" fmla="*/ 318581 w 622276"/>
                  <a:gd name="connsiteY114" fmla="*/ 547181 h 1307437"/>
                  <a:gd name="connsiteX115" fmla="*/ 10538 w 622276"/>
                  <a:gd name="connsiteY115" fmla="*/ 506243 h 1307437"/>
                  <a:gd name="connsiteX116" fmla="*/ 56744 w 622276"/>
                  <a:gd name="connsiteY116" fmla="*/ 515565 h 1307437"/>
                  <a:gd name="connsiteX117" fmla="*/ 115516 w 622276"/>
                  <a:gd name="connsiteY117" fmla="*/ 562177 h 1307437"/>
                  <a:gd name="connsiteX118" fmla="*/ 142267 w 622276"/>
                  <a:gd name="connsiteY118" fmla="*/ 625812 h 1307437"/>
                  <a:gd name="connsiteX119" fmla="*/ 144293 w 622276"/>
                  <a:gd name="connsiteY119" fmla="*/ 668776 h 1307437"/>
                  <a:gd name="connsiteX120" fmla="*/ 94845 w 622276"/>
                  <a:gd name="connsiteY120" fmla="*/ 657832 h 1307437"/>
                  <a:gd name="connsiteX121" fmla="*/ 26751 w 622276"/>
                  <a:gd name="connsiteY121" fmla="*/ 584064 h 1307437"/>
                  <a:gd name="connsiteX122" fmla="*/ 14186 w 622276"/>
                  <a:gd name="connsiteY122" fmla="*/ 540290 h 1307437"/>
                  <a:gd name="connsiteX123" fmla="*/ 10538 w 622276"/>
                  <a:gd name="connsiteY123" fmla="*/ 506243 h 1307437"/>
                  <a:gd name="connsiteX124" fmla="*/ 304040 w 622276"/>
                  <a:gd name="connsiteY124" fmla="*/ 441190 h 1307437"/>
                  <a:gd name="connsiteX125" fmla="*/ 342495 w 622276"/>
                  <a:gd name="connsiteY125" fmla="*/ 448688 h 1307437"/>
                  <a:gd name="connsiteX126" fmla="*/ 303584 w 622276"/>
                  <a:gd name="connsiteY126" fmla="*/ 499353 h 1307437"/>
                  <a:gd name="connsiteX127" fmla="*/ 238733 w 622276"/>
                  <a:gd name="connsiteY127" fmla="*/ 528130 h 1307437"/>
                  <a:gd name="connsiteX128" fmla="*/ 182799 w 622276"/>
                  <a:gd name="connsiteY128" fmla="*/ 528941 h 1307437"/>
                  <a:gd name="connsiteX129" fmla="*/ 187258 w 622276"/>
                  <a:gd name="connsiteY129" fmla="*/ 509891 h 1307437"/>
                  <a:gd name="connsiteX130" fmla="*/ 199417 w 622276"/>
                  <a:gd name="connsiteY130" fmla="*/ 485572 h 1307437"/>
                  <a:gd name="connsiteX131" fmla="*/ 222115 w 622276"/>
                  <a:gd name="connsiteY131" fmla="*/ 461658 h 1307437"/>
                  <a:gd name="connsiteX132" fmla="*/ 257378 w 622276"/>
                  <a:gd name="connsiteY132" fmla="*/ 444635 h 1307437"/>
                  <a:gd name="connsiteX133" fmla="*/ 304040 w 622276"/>
                  <a:gd name="connsiteY133" fmla="*/ 441190 h 1307437"/>
                  <a:gd name="connsiteX134" fmla="*/ 305611 w 622276"/>
                  <a:gd name="connsiteY134" fmla="*/ 342089 h 1307437"/>
                  <a:gd name="connsiteX135" fmla="*/ 385053 w 622276"/>
                  <a:gd name="connsiteY135" fmla="*/ 363571 h 1307437"/>
                  <a:gd name="connsiteX136" fmla="*/ 337226 w 622276"/>
                  <a:gd name="connsiteY136" fmla="*/ 403292 h 1307437"/>
                  <a:gd name="connsiteX137" fmla="*/ 305611 w 622276"/>
                  <a:gd name="connsiteY137" fmla="*/ 413425 h 1307437"/>
                  <a:gd name="connsiteX138" fmla="*/ 269942 w 622276"/>
                  <a:gd name="connsiteY138" fmla="*/ 416262 h 1307437"/>
                  <a:gd name="connsiteX139" fmla="*/ 217251 w 622276"/>
                  <a:gd name="connsiteY139" fmla="*/ 405319 h 1307437"/>
                  <a:gd name="connsiteX140" fmla="*/ 225763 w 622276"/>
                  <a:gd name="connsiteY140" fmla="*/ 388295 h 1307437"/>
                  <a:gd name="connsiteX141" fmla="*/ 242381 w 622276"/>
                  <a:gd name="connsiteY141" fmla="*/ 368029 h 1307437"/>
                  <a:gd name="connsiteX142" fmla="*/ 268727 w 622276"/>
                  <a:gd name="connsiteY142" fmla="*/ 350601 h 1307437"/>
                  <a:gd name="connsiteX143" fmla="*/ 305611 w 622276"/>
                  <a:gd name="connsiteY143" fmla="*/ 342089 h 1307437"/>
                  <a:gd name="connsiteX144" fmla="*/ 63635 w 622276"/>
                  <a:gd name="connsiteY144" fmla="*/ 334388 h 1307437"/>
                  <a:gd name="connsiteX145" fmla="*/ 79848 w 622276"/>
                  <a:gd name="connsiteY145" fmla="*/ 339657 h 1307437"/>
                  <a:gd name="connsiteX146" fmla="*/ 148752 w 622276"/>
                  <a:gd name="connsiteY146" fmla="*/ 410993 h 1307437"/>
                  <a:gd name="connsiteX147" fmla="*/ 158885 w 622276"/>
                  <a:gd name="connsiteY147" fmla="*/ 476655 h 1307437"/>
                  <a:gd name="connsiteX148" fmla="*/ 155237 w 622276"/>
                  <a:gd name="connsiteY148" fmla="*/ 501380 h 1307437"/>
                  <a:gd name="connsiteX149" fmla="*/ 150779 w 622276"/>
                  <a:gd name="connsiteY149" fmla="*/ 517592 h 1307437"/>
                  <a:gd name="connsiteX150" fmla="*/ 107004 w 622276"/>
                  <a:gd name="connsiteY150" fmla="*/ 495300 h 1307437"/>
                  <a:gd name="connsiteX151" fmla="*/ 60798 w 622276"/>
                  <a:gd name="connsiteY151" fmla="*/ 410588 h 1307437"/>
                  <a:gd name="connsiteX152" fmla="*/ 63635 w 622276"/>
                  <a:gd name="connsiteY152" fmla="*/ 334388 h 1307437"/>
                  <a:gd name="connsiteX153" fmla="*/ 369651 w 622276"/>
                  <a:gd name="connsiteY153" fmla="*/ 258594 h 1307437"/>
                  <a:gd name="connsiteX154" fmla="*/ 440582 w 622276"/>
                  <a:gd name="connsiteY154" fmla="*/ 293856 h 1307437"/>
                  <a:gd name="connsiteX155" fmla="*/ 387485 w 622276"/>
                  <a:gd name="connsiteY155" fmla="*/ 322634 h 1307437"/>
                  <a:gd name="connsiteX156" fmla="*/ 321013 w 622276"/>
                  <a:gd name="connsiteY156" fmla="*/ 321418 h 1307437"/>
                  <a:gd name="connsiteX157" fmla="*/ 273590 w 622276"/>
                  <a:gd name="connsiteY157" fmla="*/ 300342 h 1307437"/>
                  <a:gd name="connsiteX158" fmla="*/ 284939 w 622276"/>
                  <a:gd name="connsiteY158" fmla="*/ 286155 h 1307437"/>
                  <a:gd name="connsiteX159" fmla="*/ 304800 w 622276"/>
                  <a:gd name="connsiteY159" fmla="*/ 270348 h 1307437"/>
                  <a:gd name="connsiteX160" fmla="*/ 369651 w 622276"/>
                  <a:gd name="connsiteY160" fmla="*/ 258594 h 1307437"/>
                  <a:gd name="connsiteX161" fmla="*/ 149157 w 622276"/>
                  <a:gd name="connsiteY161" fmla="*/ 190905 h 1307437"/>
                  <a:gd name="connsiteX162" fmla="*/ 183609 w 622276"/>
                  <a:gd name="connsiteY162" fmla="*/ 218467 h 1307437"/>
                  <a:gd name="connsiteX163" fmla="*/ 212387 w 622276"/>
                  <a:gd name="connsiteY163" fmla="*/ 281696 h 1307437"/>
                  <a:gd name="connsiteX164" fmla="*/ 207523 w 622276"/>
                  <a:gd name="connsiteY164" fmla="*/ 345737 h 1307437"/>
                  <a:gd name="connsiteX165" fmla="*/ 190905 w 622276"/>
                  <a:gd name="connsiteY165" fmla="*/ 382216 h 1307437"/>
                  <a:gd name="connsiteX166" fmla="*/ 154832 w 622276"/>
                  <a:gd name="connsiteY166" fmla="*/ 351411 h 1307437"/>
                  <a:gd name="connsiteX167" fmla="*/ 130107 w 622276"/>
                  <a:gd name="connsiteY167" fmla="*/ 261836 h 1307437"/>
                  <a:gd name="connsiteX168" fmla="*/ 137808 w 622276"/>
                  <a:gd name="connsiteY168" fmla="*/ 220493 h 1307437"/>
                  <a:gd name="connsiteX169" fmla="*/ 149157 w 622276"/>
                  <a:gd name="connsiteY169" fmla="*/ 190905 h 1307437"/>
                  <a:gd name="connsiteX170" fmla="*/ 416263 w 622276"/>
                  <a:gd name="connsiteY170" fmla="*/ 182799 h 1307437"/>
                  <a:gd name="connsiteX171" fmla="*/ 450715 w 622276"/>
                  <a:gd name="connsiteY171" fmla="*/ 189284 h 1307437"/>
                  <a:gd name="connsiteX172" fmla="*/ 510297 w 622276"/>
                  <a:gd name="connsiteY172" fmla="*/ 235896 h 1307437"/>
                  <a:gd name="connsiteX173" fmla="*/ 483141 w 622276"/>
                  <a:gd name="connsiteY173" fmla="*/ 248461 h 1307437"/>
                  <a:gd name="connsiteX174" fmla="*/ 468549 w 622276"/>
                  <a:gd name="connsiteY174" fmla="*/ 251703 h 1307437"/>
                  <a:gd name="connsiteX175" fmla="*/ 453957 w 622276"/>
                  <a:gd name="connsiteY175" fmla="*/ 253324 h 1307437"/>
                  <a:gd name="connsiteX176" fmla="*/ 438556 w 622276"/>
                  <a:gd name="connsiteY176" fmla="*/ 252514 h 1307437"/>
                  <a:gd name="connsiteX177" fmla="*/ 423153 w 622276"/>
                  <a:gd name="connsiteY177" fmla="*/ 250082 h 1307437"/>
                  <a:gd name="connsiteX178" fmla="*/ 391538 w 622276"/>
                  <a:gd name="connsiteY178" fmla="*/ 238733 h 1307437"/>
                  <a:gd name="connsiteX179" fmla="*/ 351412 w 622276"/>
                  <a:gd name="connsiteY179" fmla="*/ 209550 h 1307437"/>
                  <a:gd name="connsiteX180" fmla="*/ 387080 w 622276"/>
                  <a:gd name="connsiteY180" fmla="*/ 187663 h 1307437"/>
                  <a:gd name="connsiteX181" fmla="*/ 416263 w 622276"/>
                  <a:gd name="connsiteY181" fmla="*/ 182799 h 1307437"/>
                  <a:gd name="connsiteX182" fmla="*/ 256162 w 622276"/>
                  <a:gd name="connsiteY182" fmla="*/ 79442 h 1307437"/>
                  <a:gd name="connsiteX183" fmla="*/ 282913 w 622276"/>
                  <a:gd name="connsiteY183" fmla="*/ 112273 h 1307437"/>
                  <a:gd name="connsiteX184" fmla="*/ 297099 w 622276"/>
                  <a:gd name="connsiteY184" fmla="*/ 177529 h 1307437"/>
                  <a:gd name="connsiteX185" fmla="*/ 291019 w 622276"/>
                  <a:gd name="connsiteY185" fmla="*/ 210360 h 1307437"/>
                  <a:gd name="connsiteX186" fmla="*/ 279670 w 622276"/>
                  <a:gd name="connsiteY186" fmla="*/ 236301 h 1307437"/>
                  <a:gd name="connsiteX187" fmla="*/ 255351 w 622276"/>
                  <a:gd name="connsiteY187" fmla="*/ 267510 h 1307437"/>
                  <a:gd name="connsiteX188" fmla="*/ 228195 w 622276"/>
                  <a:gd name="connsiteY188" fmla="*/ 231031 h 1307437"/>
                  <a:gd name="connsiteX189" fmla="*/ 223736 w 622276"/>
                  <a:gd name="connsiteY189" fmla="*/ 141861 h 1307437"/>
                  <a:gd name="connsiteX190" fmla="*/ 256162 w 622276"/>
                  <a:gd name="connsiteY190" fmla="*/ 79442 h 1307437"/>
                  <a:gd name="connsiteX191" fmla="*/ 371677 w 622276"/>
                  <a:gd name="connsiteY191" fmla="*/ 0 h 1307437"/>
                  <a:gd name="connsiteX192" fmla="*/ 380189 w 622276"/>
                  <a:gd name="connsiteY192" fmla="*/ 12160 h 1307437"/>
                  <a:gd name="connsiteX193" fmla="*/ 391943 w 622276"/>
                  <a:gd name="connsiteY193" fmla="*/ 100114 h 1307437"/>
                  <a:gd name="connsiteX194" fmla="*/ 379784 w 622276"/>
                  <a:gd name="connsiteY194" fmla="*/ 130107 h 1307437"/>
                  <a:gd name="connsiteX195" fmla="*/ 363976 w 622276"/>
                  <a:gd name="connsiteY195" fmla="*/ 152400 h 1307437"/>
                  <a:gd name="connsiteX196" fmla="*/ 336009 w 622276"/>
                  <a:gd name="connsiteY196" fmla="*/ 176719 h 1307437"/>
                  <a:gd name="connsiteX197" fmla="*/ 317364 w 622276"/>
                  <a:gd name="connsiteY197" fmla="*/ 137403 h 1307437"/>
                  <a:gd name="connsiteX198" fmla="*/ 329929 w 622276"/>
                  <a:gd name="connsiteY198" fmla="*/ 52691 h 1307437"/>
                  <a:gd name="connsiteX199" fmla="*/ 371677 w 622276"/>
                  <a:gd name="connsiteY199" fmla="*/ 0 h 130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622276" h="1307437">
                    <a:moveTo>
                      <a:pt x="533399" y="1191637"/>
                    </a:moveTo>
                    <a:cubicBezTo>
                      <a:pt x="547180" y="1190422"/>
                      <a:pt x="559340" y="1191232"/>
                      <a:pt x="570689" y="1192854"/>
                    </a:cubicBezTo>
                    <a:cubicBezTo>
                      <a:pt x="592981" y="1195285"/>
                      <a:pt x="610410" y="1200960"/>
                      <a:pt x="618516" y="1204608"/>
                    </a:cubicBezTo>
                    <a:cubicBezTo>
                      <a:pt x="612031" y="1224063"/>
                      <a:pt x="602303" y="1241897"/>
                      <a:pt x="589333" y="1257299"/>
                    </a:cubicBezTo>
                    <a:cubicBezTo>
                      <a:pt x="561366" y="1289725"/>
                      <a:pt x="520429" y="1304316"/>
                      <a:pt x="481519" y="1306748"/>
                    </a:cubicBezTo>
                    <a:cubicBezTo>
                      <a:pt x="442608" y="1309991"/>
                      <a:pt x="406940" y="1301074"/>
                      <a:pt x="387890" y="1294994"/>
                    </a:cubicBezTo>
                    <a:cubicBezTo>
                      <a:pt x="389106" y="1290535"/>
                      <a:pt x="391943" y="1283645"/>
                      <a:pt x="396402" y="1275133"/>
                    </a:cubicBezTo>
                    <a:cubicBezTo>
                      <a:pt x="402887" y="1262568"/>
                      <a:pt x="413425" y="1247572"/>
                      <a:pt x="428827" y="1233791"/>
                    </a:cubicBezTo>
                    <a:cubicBezTo>
                      <a:pt x="444229" y="1220010"/>
                      <a:pt x="464090" y="1207850"/>
                      <a:pt x="489625" y="1199744"/>
                    </a:cubicBezTo>
                    <a:cubicBezTo>
                      <a:pt x="505027" y="1195285"/>
                      <a:pt x="520024" y="1192043"/>
                      <a:pt x="533399" y="1191637"/>
                    </a:cubicBezTo>
                    <a:close/>
                    <a:moveTo>
                      <a:pt x="347358" y="1113006"/>
                    </a:moveTo>
                    <a:cubicBezTo>
                      <a:pt x="363165" y="1112195"/>
                      <a:pt x="377351" y="1113817"/>
                      <a:pt x="390322" y="1116248"/>
                    </a:cubicBezTo>
                    <a:cubicBezTo>
                      <a:pt x="396807" y="1117464"/>
                      <a:pt x="402887" y="1119086"/>
                      <a:pt x="408561" y="1121112"/>
                    </a:cubicBezTo>
                    <a:cubicBezTo>
                      <a:pt x="414236" y="1122733"/>
                      <a:pt x="419910" y="1124760"/>
                      <a:pt x="424774" y="1126787"/>
                    </a:cubicBezTo>
                    <a:cubicBezTo>
                      <a:pt x="434907" y="1131245"/>
                      <a:pt x="443824" y="1135704"/>
                      <a:pt x="450715" y="1140162"/>
                    </a:cubicBezTo>
                    <a:cubicBezTo>
                      <a:pt x="458010" y="1144621"/>
                      <a:pt x="463279" y="1148269"/>
                      <a:pt x="466927" y="1150701"/>
                    </a:cubicBezTo>
                    <a:cubicBezTo>
                      <a:pt x="455983" y="1167319"/>
                      <a:pt x="442202" y="1181505"/>
                      <a:pt x="425990" y="1192448"/>
                    </a:cubicBezTo>
                    <a:cubicBezTo>
                      <a:pt x="391538" y="1215552"/>
                      <a:pt x="349385" y="1218794"/>
                      <a:pt x="312500" y="1211498"/>
                    </a:cubicBezTo>
                    <a:cubicBezTo>
                      <a:pt x="275616" y="1204203"/>
                      <a:pt x="244002" y="1187584"/>
                      <a:pt x="227789" y="1176641"/>
                    </a:cubicBezTo>
                    <a:cubicBezTo>
                      <a:pt x="230221" y="1172993"/>
                      <a:pt x="234679" y="1166913"/>
                      <a:pt x="240759" y="1160428"/>
                    </a:cubicBezTo>
                    <a:cubicBezTo>
                      <a:pt x="258998" y="1140162"/>
                      <a:pt x="295477" y="1115032"/>
                      <a:pt x="347358" y="1113006"/>
                    </a:cubicBezTo>
                    <a:close/>
                    <a:moveTo>
                      <a:pt x="239543" y="1001137"/>
                    </a:moveTo>
                    <a:cubicBezTo>
                      <a:pt x="269537" y="1007217"/>
                      <a:pt x="291829" y="1020187"/>
                      <a:pt x="309258" y="1032753"/>
                    </a:cubicBezTo>
                    <a:cubicBezTo>
                      <a:pt x="317770" y="1039238"/>
                      <a:pt x="324660" y="1045723"/>
                      <a:pt x="330740" y="1051397"/>
                    </a:cubicBezTo>
                    <a:cubicBezTo>
                      <a:pt x="335604" y="1057072"/>
                      <a:pt x="339657" y="1062341"/>
                      <a:pt x="342494" y="1065583"/>
                    </a:cubicBezTo>
                    <a:cubicBezTo>
                      <a:pt x="327903" y="1078554"/>
                      <a:pt x="312095" y="1088281"/>
                      <a:pt x="294261" y="1094361"/>
                    </a:cubicBezTo>
                    <a:cubicBezTo>
                      <a:pt x="284939" y="1097604"/>
                      <a:pt x="275211" y="1099630"/>
                      <a:pt x="265483" y="1100846"/>
                    </a:cubicBezTo>
                    <a:cubicBezTo>
                      <a:pt x="255756" y="1101657"/>
                      <a:pt x="246434" y="1101657"/>
                      <a:pt x="237111" y="1100441"/>
                    </a:cubicBezTo>
                    <a:cubicBezTo>
                      <a:pt x="218061" y="1098414"/>
                      <a:pt x="200227" y="1092740"/>
                      <a:pt x="183609" y="1085039"/>
                    </a:cubicBezTo>
                    <a:cubicBezTo>
                      <a:pt x="167396" y="1077338"/>
                      <a:pt x="152399" y="1067610"/>
                      <a:pt x="140240" y="1058288"/>
                    </a:cubicBezTo>
                    <a:cubicBezTo>
                      <a:pt x="128486" y="1048560"/>
                      <a:pt x="118758" y="1039643"/>
                      <a:pt x="112273" y="1032753"/>
                    </a:cubicBezTo>
                    <a:cubicBezTo>
                      <a:pt x="115515" y="1029915"/>
                      <a:pt x="120785" y="1025051"/>
                      <a:pt x="128080" y="1020593"/>
                    </a:cubicBezTo>
                    <a:cubicBezTo>
                      <a:pt x="150373" y="1005596"/>
                      <a:pt x="190499" y="990599"/>
                      <a:pt x="239543" y="1001137"/>
                    </a:cubicBezTo>
                    <a:close/>
                    <a:moveTo>
                      <a:pt x="540696" y="972360"/>
                    </a:moveTo>
                    <a:cubicBezTo>
                      <a:pt x="562988" y="984114"/>
                      <a:pt x="580012" y="1001138"/>
                      <a:pt x="593793" y="1023025"/>
                    </a:cubicBezTo>
                    <a:cubicBezTo>
                      <a:pt x="607574" y="1044912"/>
                      <a:pt x="617301" y="1072068"/>
                      <a:pt x="620949" y="1103684"/>
                    </a:cubicBezTo>
                    <a:cubicBezTo>
                      <a:pt x="623381" y="1124760"/>
                      <a:pt x="622570" y="1147863"/>
                      <a:pt x="617707" y="1171777"/>
                    </a:cubicBezTo>
                    <a:cubicBezTo>
                      <a:pt x="606357" y="1169750"/>
                      <a:pt x="586091" y="1163671"/>
                      <a:pt x="566636" y="1148269"/>
                    </a:cubicBezTo>
                    <a:cubicBezTo>
                      <a:pt x="547181" y="1133677"/>
                      <a:pt x="529347" y="1108953"/>
                      <a:pt x="524078" y="1074095"/>
                    </a:cubicBezTo>
                    <a:cubicBezTo>
                      <a:pt x="517998" y="1033969"/>
                      <a:pt x="529753" y="997490"/>
                      <a:pt x="540696" y="972360"/>
                    </a:cubicBezTo>
                    <a:close/>
                    <a:moveTo>
                      <a:pt x="451525" y="910346"/>
                    </a:moveTo>
                    <a:cubicBezTo>
                      <a:pt x="469359" y="927369"/>
                      <a:pt x="481519" y="947230"/>
                      <a:pt x="488409" y="971549"/>
                    </a:cubicBezTo>
                    <a:cubicBezTo>
                      <a:pt x="492057" y="983709"/>
                      <a:pt x="494083" y="996679"/>
                      <a:pt x="494894" y="1010460"/>
                    </a:cubicBezTo>
                    <a:cubicBezTo>
                      <a:pt x="495705" y="1024241"/>
                      <a:pt x="494894" y="1038832"/>
                      <a:pt x="492867" y="1053829"/>
                    </a:cubicBezTo>
                    <a:cubicBezTo>
                      <a:pt x="489625" y="1074500"/>
                      <a:pt x="482734" y="1095577"/>
                      <a:pt x="471791" y="1116653"/>
                    </a:cubicBezTo>
                    <a:cubicBezTo>
                      <a:pt x="466927" y="1114221"/>
                      <a:pt x="460037" y="1110168"/>
                      <a:pt x="452335" y="1104494"/>
                    </a:cubicBezTo>
                    <a:cubicBezTo>
                      <a:pt x="445040" y="1098414"/>
                      <a:pt x="437339" y="1091118"/>
                      <a:pt x="430043" y="1081391"/>
                    </a:cubicBezTo>
                    <a:cubicBezTo>
                      <a:pt x="416262" y="1061935"/>
                      <a:pt x="405318" y="1034779"/>
                      <a:pt x="409777" y="1000732"/>
                    </a:cubicBezTo>
                    <a:cubicBezTo>
                      <a:pt x="414236" y="962227"/>
                      <a:pt x="434907" y="931017"/>
                      <a:pt x="451525" y="910346"/>
                    </a:cubicBezTo>
                    <a:close/>
                    <a:moveTo>
                      <a:pt x="82280" y="852791"/>
                    </a:moveTo>
                    <a:cubicBezTo>
                      <a:pt x="105383" y="850359"/>
                      <a:pt x="132540" y="853196"/>
                      <a:pt x="161722" y="866977"/>
                    </a:cubicBezTo>
                    <a:cubicBezTo>
                      <a:pt x="175098" y="873462"/>
                      <a:pt x="186041" y="880758"/>
                      <a:pt x="195769" y="888864"/>
                    </a:cubicBezTo>
                    <a:cubicBezTo>
                      <a:pt x="200633" y="892917"/>
                      <a:pt x="204686" y="896970"/>
                      <a:pt x="208739" y="901024"/>
                    </a:cubicBezTo>
                    <a:cubicBezTo>
                      <a:pt x="212792" y="905077"/>
                      <a:pt x="216440" y="909130"/>
                      <a:pt x="219683" y="913183"/>
                    </a:cubicBezTo>
                    <a:cubicBezTo>
                      <a:pt x="222925" y="917236"/>
                      <a:pt x="225763" y="921290"/>
                      <a:pt x="228195" y="924937"/>
                    </a:cubicBezTo>
                    <a:cubicBezTo>
                      <a:pt x="231032" y="928585"/>
                      <a:pt x="233058" y="932233"/>
                      <a:pt x="235085" y="935476"/>
                    </a:cubicBezTo>
                    <a:cubicBezTo>
                      <a:pt x="239138" y="941961"/>
                      <a:pt x="241570" y="947635"/>
                      <a:pt x="243191" y="951689"/>
                    </a:cubicBezTo>
                    <a:cubicBezTo>
                      <a:pt x="226573" y="960200"/>
                      <a:pt x="209144" y="965469"/>
                      <a:pt x="190905" y="967091"/>
                    </a:cubicBezTo>
                    <a:cubicBezTo>
                      <a:pt x="171450" y="968712"/>
                      <a:pt x="152805" y="965875"/>
                      <a:pt x="135782" y="959389"/>
                    </a:cubicBezTo>
                    <a:cubicBezTo>
                      <a:pt x="118353" y="953310"/>
                      <a:pt x="102951" y="943582"/>
                      <a:pt x="89170" y="932638"/>
                    </a:cubicBezTo>
                    <a:cubicBezTo>
                      <a:pt x="75389" y="921695"/>
                      <a:pt x="64446" y="909130"/>
                      <a:pt x="54718" y="897781"/>
                    </a:cubicBezTo>
                    <a:cubicBezTo>
                      <a:pt x="45801" y="886027"/>
                      <a:pt x="38910" y="875083"/>
                      <a:pt x="34452" y="867382"/>
                    </a:cubicBezTo>
                    <a:cubicBezTo>
                      <a:pt x="42153" y="862924"/>
                      <a:pt x="59582" y="855222"/>
                      <a:pt x="82280" y="852791"/>
                    </a:cubicBezTo>
                    <a:close/>
                    <a:moveTo>
                      <a:pt x="387890" y="836983"/>
                    </a:moveTo>
                    <a:cubicBezTo>
                      <a:pt x="400860" y="857654"/>
                      <a:pt x="407750" y="879542"/>
                      <a:pt x="408966" y="904266"/>
                    </a:cubicBezTo>
                    <a:cubicBezTo>
                      <a:pt x="409372" y="910346"/>
                      <a:pt x="408966" y="916831"/>
                      <a:pt x="408561" y="923316"/>
                    </a:cubicBezTo>
                    <a:cubicBezTo>
                      <a:pt x="408156" y="929801"/>
                      <a:pt x="407345" y="936286"/>
                      <a:pt x="406129" y="942771"/>
                    </a:cubicBezTo>
                    <a:cubicBezTo>
                      <a:pt x="403697" y="956147"/>
                      <a:pt x="399644" y="969522"/>
                      <a:pt x="393970" y="983303"/>
                    </a:cubicBezTo>
                    <a:cubicBezTo>
                      <a:pt x="385863" y="1001948"/>
                      <a:pt x="374514" y="1020187"/>
                      <a:pt x="359518" y="1037616"/>
                    </a:cubicBezTo>
                    <a:cubicBezTo>
                      <a:pt x="355465" y="1033968"/>
                      <a:pt x="349790" y="1028699"/>
                      <a:pt x="344115" y="1021403"/>
                    </a:cubicBezTo>
                    <a:cubicBezTo>
                      <a:pt x="338441" y="1014108"/>
                      <a:pt x="333172" y="1005190"/>
                      <a:pt x="328713" y="994652"/>
                    </a:cubicBezTo>
                    <a:cubicBezTo>
                      <a:pt x="320201" y="973170"/>
                      <a:pt x="316553" y="945203"/>
                      <a:pt x="328308" y="913588"/>
                    </a:cubicBezTo>
                    <a:cubicBezTo>
                      <a:pt x="341278" y="877920"/>
                      <a:pt x="368029" y="852791"/>
                      <a:pt x="387890" y="836983"/>
                    </a:cubicBezTo>
                    <a:close/>
                    <a:moveTo>
                      <a:pt x="340062" y="743760"/>
                    </a:moveTo>
                    <a:cubicBezTo>
                      <a:pt x="347358" y="766053"/>
                      <a:pt x="348574" y="788751"/>
                      <a:pt x="343710" y="812259"/>
                    </a:cubicBezTo>
                    <a:cubicBezTo>
                      <a:pt x="342494" y="817934"/>
                      <a:pt x="340873" y="824013"/>
                      <a:pt x="338846" y="830093"/>
                    </a:cubicBezTo>
                    <a:cubicBezTo>
                      <a:pt x="336820" y="836173"/>
                      <a:pt x="334793" y="841847"/>
                      <a:pt x="331956" y="847927"/>
                    </a:cubicBezTo>
                    <a:cubicBezTo>
                      <a:pt x="326281" y="859681"/>
                      <a:pt x="318986" y="871841"/>
                      <a:pt x="310474" y="883190"/>
                    </a:cubicBezTo>
                    <a:cubicBezTo>
                      <a:pt x="298720" y="898592"/>
                      <a:pt x="283318" y="913184"/>
                      <a:pt x="264673" y="925343"/>
                    </a:cubicBezTo>
                    <a:cubicBezTo>
                      <a:pt x="261835" y="920885"/>
                      <a:pt x="257782" y="914400"/>
                      <a:pt x="254135" y="906293"/>
                    </a:cubicBezTo>
                    <a:cubicBezTo>
                      <a:pt x="250892" y="898187"/>
                      <a:pt x="247649" y="888459"/>
                      <a:pt x="246028" y="877110"/>
                    </a:cubicBezTo>
                    <a:cubicBezTo>
                      <a:pt x="243191" y="854818"/>
                      <a:pt x="246434" y="827661"/>
                      <a:pt x="265078" y="800910"/>
                    </a:cubicBezTo>
                    <a:cubicBezTo>
                      <a:pt x="286560" y="770916"/>
                      <a:pt x="317770" y="753488"/>
                      <a:pt x="340062" y="743760"/>
                    </a:cubicBezTo>
                    <a:close/>
                    <a:moveTo>
                      <a:pt x="18239" y="684178"/>
                    </a:moveTo>
                    <a:cubicBezTo>
                      <a:pt x="30804" y="682962"/>
                      <a:pt x="47017" y="683367"/>
                      <a:pt x="64851" y="688231"/>
                    </a:cubicBezTo>
                    <a:cubicBezTo>
                      <a:pt x="82685" y="693095"/>
                      <a:pt x="100925" y="702012"/>
                      <a:pt x="119164" y="717009"/>
                    </a:cubicBezTo>
                    <a:cubicBezTo>
                      <a:pt x="130107" y="726331"/>
                      <a:pt x="138619" y="736059"/>
                      <a:pt x="145915" y="745381"/>
                    </a:cubicBezTo>
                    <a:cubicBezTo>
                      <a:pt x="149563" y="750245"/>
                      <a:pt x="152400" y="755109"/>
                      <a:pt x="155237" y="759973"/>
                    </a:cubicBezTo>
                    <a:cubicBezTo>
                      <a:pt x="158074" y="764837"/>
                      <a:pt x="160506" y="769295"/>
                      <a:pt x="162533" y="773754"/>
                    </a:cubicBezTo>
                    <a:cubicBezTo>
                      <a:pt x="166586" y="783076"/>
                      <a:pt x="169424" y="791588"/>
                      <a:pt x="171855" y="798883"/>
                    </a:cubicBezTo>
                    <a:cubicBezTo>
                      <a:pt x="173882" y="806179"/>
                      <a:pt x="175098" y="812259"/>
                      <a:pt x="175503" y="816312"/>
                    </a:cubicBezTo>
                    <a:cubicBezTo>
                      <a:pt x="157669" y="820365"/>
                      <a:pt x="140240" y="821176"/>
                      <a:pt x="122812" y="818339"/>
                    </a:cubicBezTo>
                    <a:cubicBezTo>
                      <a:pt x="104167" y="815096"/>
                      <a:pt x="87549" y="807800"/>
                      <a:pt x="72957" y="797668"/>
                    </a:cubicBezTo>
                    <a:cubicBezTo>
                      <a:pt x="57961" y="787535"/>
                      <a:pt x="45801" y="774969"/>
                      <a:pt x="35668" y="761594"/>
                    </a:cubicBezTo>
                    <a:cubicBezTo>
                      <a:pt x="25130" y="748219"/>
                      <a:pt x="17834" y="733627"/>
                      <a:pt x="11754" y="720657"/>
                    </a:cubicBezTo>
                    <a:cubicBezTo>
                      <a:pt x="6080" y="707687"/>
                      <a:pt x="2432" y="695932"/>
                      <a:pt x="0" y="687421"/>
                    </a:cubicBezTo>
                    <a:cubicBezTo>
                      <a:pt x="4053" y="686205"/>
                      <a:pt x="10538" y="684989"/>
                      <a:pt x="18239" y="684178"/>
                    </a:cubicBezTo>
                    <a:close/>
                    <a:moveTo>
                      <a:pt x="317770" y="647294"/>
                    </a:moveTo>
                    <a:cubicBezTo>
                      <a:pt x="319797" y="670397"/>
                      <a:pt x="315339" y="692285"/>
                      <a:pt x="305611" y="713361"/>
                    </a:cubicBezTo>
                    <a:cubicBezTo>
                      <a:pt x="300341" y="723899"/>
                      <a:pt x="294262" y="734032"/>
                      <a:pt x="286155" y="744165"/>
                    </a:cubicBezTo>
                    <a:cubicBezTo>
                      <a:pt x="278049" y="754298"/>
                      <a:pt x="268727" y="763621"/>
                      <a:pt x="257783" y="772132"/>
                    </a:cubicBezTo>
                    <a:cubicBezTo>
                      <a:pt x="243192" y="783887"/>
                      <a:pt x="225357" y="794020"/>
                      <a:pt x="205091" y="801315"/>
                    </a:cubicBezTo>
                    <a:cubicBezTo>
                      <a:pt x="203471" y="796451"/>
                      <a:pt x="201444" y="789561"/>
                      <a:pt x="199823" y="781049"/>
                    </a:cubicBezTo>
                    <a:cubicBezTo>
                      <a:pt x="198606" y="772538"/>
                      <a:pt x="198201" y="762405"/>
                      <a:pt x="199012" y="751866"/>
                    </a:cubicBezTo>
                    <a:cubicBezTo>
                      <a:pt x="200228" y="740923"/>
                      <a:pt x="203471" y="729574"/>
                      <a:pt x="208739" y="718225"/>
                    </a:cubicBezTo>
                    <a:cubicBezTo>
                      <a:pt x="214819" y="706471"/>
                      <a:pt x="222520" y="695122"/>
                      <a:pt x="234275" y="684989"/>
                    </a:cubicBezTo>
                    <a:cubicBezTo>
                      <a:pt x="261431" y="661075"/>
                      <a:pt x="293856" y="651753"/>
                      <a:pt x="317770" y="647294"/>
                    </a:cubicBezTo>
                    <a:close/>
                    <a:moveTo>
                      <a:pt x="318581" y="547181"/>
                    </a:moveTo>
                    <a:cubicBezTo>
                      <a:pt x="315338" y="569879"/>
                      <a:pt x="306016" y="589334"/>
                      <a:pt x="291830" y="607168"/>
                    </a:cubicBezTo>
                    <a:cubicBezTo>
                      <a:pt x="277644" y="624597"/>
                      <a:pt x="257783" y="640404"/>
                      <a:pt x="233464" y="651753"/>
                    </a:cubicBezTo>
                    <a:cubicBezTo>
                      <a:pt x="216846" y="659454"/>
                      <a:pt x="198201" y="664723"/>
                      <a:pt x="177125" y="666750"/>
                    </a:cubicBezTo>
                    <a:cubicBezTo>
                      <a:pt x="176314" y="656617"/>
                      <a:pt x="175908" y="638783"/>
                      <a:pt x="183204" y="618922"/>
                    </a:cubicBezTo>
                    <a:cubicBezTo>
                      <a:pt x="186852" y="609195"/>
                      <a:pt x="192526" y="599062"/>
                      <a:pt x="200228" y="589334"/>
                    </a:cubicBezTo>
                    <a:cubicBezTo>
                      <a:pt x="208334" y="580012"/>
                      <a:pt x="218467" y="571095"/>
                      <a:pt x="231843" y="563799"/>
                    </a:cubicBezTo>
                    <a:cubicBezTo>
                      <a:pt x="262242" y="547586"/>
                      <a:pt x="294667" y="545965"/>
                      <a:pt x="318581" y="547181"/>
                    </a:cubicBezTo>
                    <a:close/>
                    <a:moveTo>
                      <a:pt x="10538" y="506243"/>
                    </a:moveTo>
                    <a:cubicBezTo>
                      <a:pt x="19050" y="506243"/>
                      <a:pt x="36884" y="507459"/>
                      <a:pt x="56744" y="515565"/>
                    </a:cubicBezTo>
                    <a:cubicBezTo>
                      <a:pt x="76605" y="523672"/>
                      <a:pt x="98087" y="537858"/>
                      <a:pt x="115516" y="562177"/>
                    </a:cubicBezTo>
                    <a:cubicBezTo>
                      <a:pt x="131729" y="584470"/>
                      <a:pt x="139024" y="606762"/>
                      <a:pt x="142267" y="625812"/>
                    </a:cubicBezTo>
                    <a:cubicBezTo>
                      <a:pt x="145104" y="644862"/>
                      <a:pt x="145104" y="660670"/>
                      <a:pt x="144293" y="668776"/>
                    </a:cubicBezTo>
                    <a:cubicBezTo>
                      <a:pt x="126865" y="668371"/>
                      <a:pt x="110247" y="664723"/>
                      <a:pt x="94845" y="657832"/>
                    </a:cubicBezTo>
                    <a:cubicBezTo>
                      <a:pt x="61203" y="643241"/>
                      <a:pt x="39721" y="614058"/>
                      <a:pt x="26751" y="584064"/>
                    </a:cubicBezTo>
                    <a:cubicBezTo>
                      <a:pt x="20266" y="569067"/>
                      <a:pt x="16618" y="554071"/>
                      <a:pt x="14186" y="540290"/>
                    </a:cubicBezTo>
                    <a:cubicBezTo>
                      <a:pt x="12159" y="526914"/>
                      <a:pt x="10944" y="514755"/>
                      <a:pt x="10538" y="506243"/>
                    </a:cubicBezTo>
                    <a:close/>
                    <a:moveTo>
                      <a:pt x="304040" y="441190"/>
                    </a:moveTo>
                    <a:cubicBezTo>
                      <a:pt x="318480" y="442406"/>
                      <a:pt x="331552" y="445446"/>
                      <a:pt x="342495" y="448688"/>
                    </a:cubicBezTo>
                    <a:cubicBezTo>
                      <a:pt x="334388" y="469359"/>
                      <a:pt x="321013" y="485977"/>
                      <a:pt x="303584" y="499353"/>
                    </a:cubicBezTo>
                    <a:cubicBezTo>
                      <a:pt x="286155" y="512728"/>
                      <a:pt x="263863" y="522861"/>
                      <a:pt x="238733" y="528130"/>
                    </a:cubicBezTo>
                    <a:cubicBezTo>
                      <a:pt x="221304" y="531373"/>
                      <a:pt x="202660" y="532184"/>
                      <a:pt x="182799" y="528941"/>
                    </a:cubicBezTo>
                    <a:cubicBezTo>
                      <a:pt x="183610" y="524077"/>
                      <a:pt x="184826" y="517592"/>
                      <a:pt x="187258" y="509891"/>
                    </a:cubicBezTo>
                    <a:cubicBezTo>
                      <a:pt x="189690" y="502190"/>
                      <a:pt x="194148" y="494083"/>
                      <a:pt x="199417" y="485572"/>
                    </a:cubicBezTo>
                    <a:cubicBezTo>
                      <a:pt x="205092" y="477060"/>
                      <a:pt x="212793" y="468954"/>
                      <a:pt x="222115" y="461658"/>
                    </a:cubicBezTo>
                    <a:cubicBezTo>
                      <a:pt x="231843" y="454767"/>
                      <a:pt x="243597" y="448688"/>
                      <a:pt x="257378" y="444635"/>
                    </a:cubicBezTo>
                    <a:cubicBezTo>
                      <a:pt x="273793" y="440582"/>
                      <a:pt x="289601" y="439974"/>
                      <a:pt x="304040" y="441190"/>
                    </a:cubicBezTo>
                    <a:close/>
                    <a:moveTo>
                      <a:pt x="305611" y="342089"/>
                    </a:moveTo>
                    <a:cubicBezTo>
                      <a:pt x="338036" y="340873"/>
                      <a:pt x="366409" y="353438"/>
                      <a:pt x="385053" y="363571"/>
                    </a:cubicBezTo>
                    <a:cubicBezTo>
                      <a:pt x="372488" y="380999"/>
                      <a:pt x="357086" y="394780"/>
                      <a:pt x="337226" y="403292"/>
                    </a:cubicBezTo>
                    <a:cubicBezTo>
                      <a:pt x="327903" y="407751"/>
                      <a:pt x="317365" y="411398"/>
                      <a:pt x="305611" y="413425"/>
                    </a:cubicBezTo>
                    <a:cubicBezTo>
                      <a:pt x="294667" y="415857"/>
                      <a:pt x="282508" y="416668"/>
                      <a:pt x="269942" y="416262"/>
                    </a:cubicBezTo>
                    <a:cubicBezTo>
                      <a:pt x="252919" y="415452"/>
                      <a:pt x="235085" y="412209"/>
                      <a:pt x="217251" y="405319"/>
                    </a:cubicBezTo>
                    <a:cubicBezTo>
                      <a:pt x="218872" y="400860"/>
                      <a:pt x="221710" y="394780"/>
                      <a:pt x="225763" y="388295"/>
                    </a:cubicBezTo>
                    <a:cubicBezTo>
                      <a:pt x="229816" y="381810"/>
                      <a:pt x="235085" y="374514"/>
                      <a:pt x="242381" y="368029"/>
                    </a:cubicBezTo>
                    <a:cubicBezTo>
                      <a:pt x="249271" y="361139"/>
                      <a:pt x="258189" y="355059"/>
                      <a:pt x="268727" y="350601"/>
                    </a:cubicBezTo>
                    <a:cubicBezTo>
                      <a:pt x="279265" y="345737"/>
                      <a:pt x="291425" y="342900"/>
                      <a:pt x="305611" y="342089"/>
                    </a:cubicBezTo>
                    <a:close/>
                    <a:moveTo>
                      <a:pt x="63635" y="334388"/>
                    </a:moveTo>
                    <a:cubicBezTo>
                      <a:pt x="67283" y="335199"/>
                      <a:pt x="72957" y="337225"/>
                      <a:pt x="79848" y="339657"/>
                    </a:cubicBezTo>
                    <a:cubicBezTo>
                      <a:pt x="101330" y="348574"/>
                      <a:pt x="132945" y="370462"/>
                      <a:pt x="148752" y="410993"/>
                    </a:cubicBezTo>
                    <a:cubicBezTo>
                      <a:pt x="158885" y="435718"/>
                      <a:pt x="160506" y="458010"/>
                      <a:pt x="158885" y="476655"/>
                    </a:cubicBezTo>
                    <a:cubicBezTo>
                      <a:pt x="158480" y="485977"/>
                      <a:pt x="156859" y="494489"/>
                      <a:pt x="155237" y="501380"/>
                    </a:cubicBezTo>
                    <a:cubicBezTo>
                      <a:pt x="153616" y="508270"/>
                      <a:pt x="151995" y="513945"/>
                      <a:pt x="150779" y="517592"/>
                    </a:cubicBezTo>
                    <a:cubicBezTo>
                      <a:pt x="134566" y="512728"/>
                      <a:pt x="119974" y="505433"/>
                      <a:pt x="107004" y="495300"/>
                    </a:cubicBezTo>
                    <a:cubicBezTo>
                      <a:pt x="79442" y="473413"/>
                      <a:pt x="65662" y="441392"/>
                      <a:pt x="60798" y="410588"/>
                    </a:cubicBezTo>
                    <a:cubicBezTo>
                      <a:pt x="55934" y="379784"/>
                      <a:pt x="59987" y="350601"/>
                      <a:pt x="63635" y="334388"/>
                    </a:cubicBezTo>
                    <a:close/>
                    <a:moveTo>
                      <a:pt x="369651" y="258594"/>
                    </a:moveTo>
                    <a:cubicBezTo>
                      <a:pt x="400455" y="263457"/>
                      <a:pt x="424774" y="280481"/>
                      <a:pt x="440582" y="293856"/>
                    </a:cubicBezTo>
                    <a:cubicBezTo>
                      <a:pt x="425585" y="308448"/>
                      <a:pt x="407751" y="317770"/>
                      <a:pt x="387485" y="322634"/>
                    </a:cubicBezTo>
                    <a:cubicBezTo>
                      <a:pt x="367624" y="327498"/>
                      <a:pt x="344521" y="327498"/>
                      <a:pt x="321013" y="321418"/>
                    </a:cubicBezTo>
                    <a:cubicBezTo>
                      <a:pt x="305205" y="317365"/>
                      <a:pt x="289398" y="310474"/>
                      <a:pt x="273590" y="300342"/>
                    </a:cubicBezTo>
                    <a:cubicBezTo>
                      <a:pt x="276022" y="296288"/>
                      <a:pt x="280075" y="291424"/>
                      <a:pt x="284939" y="286155"/>
                    </a:cubicBezTo>
                    <a:cubicBezTo>
                      <a:pt x="290208" y="280886"/>
                      <a:pt x="297099" y="275212"/>
                      <a:pt x="304800" y="270348"/>
                    </a:cubicBezTo>
                    <a:cubicBezTo>
                      <a:pt x="321013" y="260620"/>
                      <a:pt x="342899" y="254135"/>
                      <a:pt x="369651" y="258594"/>
                    </a:cubicBezTo>
                    <a:close/>
                    <a:moveTo>
                      <a:pt x="149157" y="190905"/>
                    </a:moveTo>
                    <a:cubicBezTo>
                      <a:pt x="156453" y="194553"/>
                      <a:pt x="170639" y="203470"/>
                      <a:pt x="183609" y="218467"/>
                    </a:cubicBezTo>
                    <a:cubicBezTo>
                      <a:pt x="196579" y="233464"/>
                      <a:pt x="207929" y="254135"/>
                      <a:pt x="212387" y="281696"/>
                    </a:cubicBezTo>
                    <a:cubicBezTo>
                      <a:pt x="216440" y="306826"/>
                      <a:pt x="212792" y="328308"/>
                      <a:pt x="207523" y="345737"/>
                    </a:cubicBezTo>
                    <a:cubicBezTo>
                      <a:pt x="201849" y="362760"/>
                      <a:pt x="194958" y="375730"/>
                      <a:pt x="190905" y="382216"/>
                    </a:cubicBezTo>
                    <a:cubicBezTo>
                      <a:pt x="176719" y="374109"/>
                      <a:pt x="164559" y="363976"/>
                      <a:pt x="154832" y="351411"/>
                    </a:cubicBezTo>
                    <a:cubicBezTo>
                      <a:pt x="133755" y="325066"/>
                      <a:pt x="128080" y="291829"/>
                      <a:pt x="130107" y="261836"/>
                    </a:cubicBezTo>
                    <a:cubicBezTo>
                      <a:pt x="131323" y="246839"/>
                      <a:pt x="134566" y="233058"/>
                      <a:pt x="137808" y="220493"/>
                    </a:cubicBezTo>
                    <a:cubicBezTo>
                      <a:pt x="141456" y="208334"/>
                      <a:pt x="145915" y="198201"/>
                      <a:pt x="149157" y="190905"/>
                    </a:cubicBezTo>
                    <a:close/>
                    <a:moveTo>
                      <a:pt x="416263" y="182799"/>
                    </a:moveTo>
                    <a:cubicBezTo>
                      <a:pt x="427206" y="182799"/>
                      <a:pt x="438556" y="184826"/>
                      <a:pt x="450715" y="189284"/>
                    </a:cubicBezTo>
                    <a:cubicBezTo>
                      <a:pt x="477871" y="199822"/>
                      <a:pt x="497732" y="220088"/>
                      <a:pt x="510297" y="235896"/>
                    </a:cubicBezTo>
                    <a:cubicBezTo>
                      <a:pt x="501785" y="241570"/>
                      <a:pt x="492463" y="245218"/>
                      <a:pt x="483141" y="248461"/>
                    </a:cubicBezTo>
                    <a:cubicBezTo>
                      <a:pt x="478277" y="250082"/>
                      <a:pt x="473818" y="250893"/>
                      <a:pt x="468549" y="251703"/>
                    </a:cubicBezTo>
                    <a:cubicBezTo>
                      <a:pt x="463685" y="252514"/>
                      <a:pt x="458822" y="252919"/>
                      <a:pt x="453957" y="253324"/>
                    </a:cubicBezTo>
                    <a:cubicBezTo>
                      <a:pt x="449094" y="253324"/>
                      <a:pt x="443824" y="253324"/>
                      <a:pt x="438556" y="252514"/>
                    </a:cubicBezTo>
                    <a:cubicBezTo>
                      <a:pt x="433286" y="252108"/>
                      <a:pt x="428423" y="251298"/>
                      <a:pt x="423153" y="250082"/>
                    </a:cubicBezTo>
                    <a:cubicBezTo>
                      <a:pt x="412615" y="247650"/>
                      <a:pt x="402077" y="244002"/>
                      <a:pt x="391538" y="238733"/>
                    </a:cubicBezTo>
                    <a:cubicBezTo>
                      <a:pt x="377758" y="231843"/>
                      <a:pt x="363977" y="222115"/>
                      <a:pt x="351412" y="209550"/>
                    </a:cubicBezTo>
                    <a:cubicBezTo>
                      <a:pt x="357492" y="203065"/>
                      <a:pt x="370057" y="193743"/>
                      <a:pt x="387080" y="187663"/>
                    </a:cubicBezTo>
                    <a:cubicBezTo>
                      <a:pt x="395591" y="184826"/>
                      <a:pt x="405724" y="183204"/>
                      <a:pt x="416263" y="182799"/>
                    </a:cubicBezTo>
                    <a:close/>
                    <a:moveTo>
                      <a:pt x="256162" y="79442"/>
                    </a:moveTo>
                    <a:cubicBezTo>
                      <a:pt x="262242" y="84306"/>
                      <a:pt x="273996" y="95655"/>
                      <a:pt x="282913" y="112273"/>
                    </a:cubicBezTo>
                    <a:cubicBezTo>
                      <a:pt x="291830" y="128891"/>
                      <a:pt x="298720" y="151183"/>
                      <a:pt x="297099" y="177529"/>
                    </a:cubicBezTo>
                    <a:cubicBezTo>
                      <a:pt x="296694" y="190094"/>
                      <a:pt x="294262" y="201038"/>
                      <a:pt x="291019" y="210360"/>
                    </a:cubicBezTo>
                    <a:cubicBezTo>
                      <a:pt x="287777" y="220088"/>
                      <a:pt x="284129" y="229005"/>
                      <a:pt x="279670" y="236301"/>
                    </a:cubicBezTo>
                    <a:cubicBezTo>
                      <a:pt x="270348" y="251703"/>
                      <a:pt x="260215" y="262241"/>
                      <a:pt x="255351" y="267510"/>
                    </a:cubicBezTo>
                    <a:cubicBezTo>
                      <a:pt x="244002" y="256972"/>
                      <a:pt x="234275" y="244812"/>
                      <a:pt x="228195" y="231031"/>
                    </a:cubicBezTo>
                    <a:cubicBezTo>
                      <a:pt x="214009" y="201848"/>
                      <a:pt x="215224" y="169423"/>
                      <a:pt x="223736" y="141861"/>
                    </a:cubicBezTo>
                    <a:cubicBezTo>
                      <a:pt x="231843" y="114299"/>
                      <a:pt x="246839" y="91602"/>
                      <a:pt x="256162" y="79442"/>
                    </a:cubicBezTo>
                    <a:close/>
                    <a:moveTo>
                      <a:pt x="371677" y="0"/>
                    </a:moveTo>
                    <a:cubicBezTo>
                      <a:pt x="374109" y="2432"/>
                      <a:pt x="376946" y="6890"/>
                      <a:pt x="380189" y="12160"/>
                    </a:cubicBezTo>
                    <a:cubicBezTo>
                      <a:pt x="391132" y="29994"/>
                      <a:pt x="402076" y="62419"/>
                      <a:pt x="391943" y="100114"/>
                    </a:cubicBezTo>
                    <a:cubicBezTo>
                      <a:pt x="389106" y="111463"/>
                      <a:pt x="385052" y="121596"/>
                      <a:pt x="379784" y="130107"/>
                    </a:cubicBezTo>
                    <a:cubicBezTo>
                      <a:pt x="374920" y="138619"/>
                      <a:pt x="369651" y="146320"/>
                      <a:pt x="363976" y="152400"/>
                    </a:cubicBezTo>
                    <a:cubicBezTo>
                      <a:pt x="353032" y="164560"/>
                      <a:pt x="342089" y="173071"/>
                      <a:pt x="336009" y="176719"/>
                    </a:cubicBezTo>
                    <a:cubicBezTo>
                      <a:pt x="327092" y="164560"/>
                      <a:pt x="321012" y="151589"/>
                      <a:pt x="317364" y="137403"/>
                    </a:cubicBezTo>
                    <a:cubicBezTo>
                      <a:pt x="309663" y="107004"/>
                      <a:pt x="316959" y="77011"/>
                      <a:pt x="329929" y="52691"/>
                    </a:cubicBezTo>
                    <a:cubicBezTo>
                      <a:pt x="342494" y="28372"/>
                      <a:pt x="360733" y="10133"/>
                      <a:pt x="371677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DEB392">
                      <a:alpha val="55000"/>
                    </a:srgbClr>
                  </a:gs>
                  <a:gs pos="75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 w="4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89" name="五角星 18">
                <a:extLst>
                  <a:ext uri="{FF2B5EF4-FFF2-40B4-BE49-F238E27FC236}">
                    <a16:creationId xmlns:a16="http://schemas.microsoft.com/office/drawing/2014/main" id="{2FB76F06-F6DC-D2A1-2BB8-1CBCD88F51C6}"/>
                  </a:ext>
                </a:extLst>
              </p:cNvPr>
              <p:cNvSpPr/>
              <p:nvPr/>
            </p:nvSpPr>
            <p:spPr>
              <a:xfrm>
                <a:off x="2020077" y="3323845"/>
                <a:ext cx="238856" cy="232119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90" name="五角星 21">
                <a:extLst>
                  <a:ext uri="{FF2B5EF4-FFF2-40B4-BE49-F238E27FC236}">
                    <a16:creationId xmlns:a16="http://schemas.microsoft.com/office/drawing/2014/main" id="{EA0AD835-8EA7-DA49-C0E3-6F1C9BB63D4C}"/>
                  </a:ext>
                </a:extLst>
              </p:cNvPr>
              <p:cNvSpPr/>
              <p:nvPr/>
            </p:nvSpPr>
            <p:spPr>
              <a:xfrm>
                <a:off x="1792208" y="3323845"/>
                <a:ext cx="170003" cy="160445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91" name="五角星 22">
                <a:extLst>
                  <a:ext uri="{FF2B5EF4-FFF2-40B4-BE49-F238E27FC236}">
                    <a16:creationId xmlns:a16="http://schemas.microsoft.com/office/drawing/2014/main" id="{020EA5E1-B790-D59D-D274-323BD9000049}"/>
                  </a:ext>
                </a:extLst>
              </p:cNvPr>
              <p:cNvSpPr/>
              <p:nvPr/>
            </p:nvSpPr>
            <p:spPr>
              <a:xfrm>
                <a:off x="2316799" y="3323846"/>
                <a:ext cx="170003" cy="160445"/>
              </a:xfrm>
              <a:prstGeom prst="star5">
                <a:avLst>
                  <a:gd name="adj" fmla="val 24889"/>
                  <a:gd name="hf" fmla="val 105146"/>
                  <a:gd name="vf" fmla="val 110557"/>
                </a:avLst>
              </a:prstGeom>
              <a:gradFill>
                <a:gsLst>
                  <a:gs pos="26000">
                    <a:srgbClr val="DEB392">
                      <a:alpha val="53000"/>
                    </a:srgbClr>
                  </a:gs>
                  <a:gs pos="74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92" name="任意多边形: 形状 32">
                <a:extLst>
                  <a:ext uri="{FF2B5EF4-FFF2-40B4-BE49-F238E27FC236}">
                    <a16:creationId xmlns:a16="http://schemas.microsoft.com/office/drawing/2014/main" id="{9DFA4055-FE30-9411-4DA0-F852891BA186}"/>
                  </a:ext>
                </a:extLst>
              </p:cNvPr>
              <p:cNvSpPr/>
              <p:nvPr/>
            </p:nvSpPr>
            <p:spPr>
              <a:xfrm>
                <a:off x="825661" y="2511750"/>
                <a:ext cx="423855" cy="890544"/>
              </a:xfrm>
              <a:custGeom>
                <a:avLst/>
                <a:gdLst>
                  <a:gd name="connsiteX0" fmla="*/ 533399 w 622276"/>
                  <a:gd name="connsiteY0" fmla="*/ 1191637 h 1307437"/>
                  <a:gd name="connsiteX1" fmla="*/ 570689 w 622276"/>
                  <a:gd name="connsiteY1" fmla="*/ 1192854 h 1307437"/>
                  <a:gd name="connsiteX2" fmla="*/ 618516 w 622276"/>
                  <a:gd name="connsiteY2" fmla="*/ 1204608 h 1307437"/>
                  <a:gd name="connsiteX3" fmla="*/ 589333 w 622276"/>
                  <a:gd name="connsiteY3" fmla="*/ 1257299 h 1307437"/>
                  <a:gd name="connsiteX4" fmla="*/ 481519 w 622276"/>
                  <a:gd name="connsiteY4" fmla="*/ 1306748 h 1307437"/>
                  <a:gd name="connsiteX5" fmla="*/ 387890 w 622276"/>
                  <a:gd name="connsiteY5" fmla="*/ 1294994 h 1307437"/>
                  <a:gd name="connsiteX6" fmla="*/ 396402 w 622276"/>
                  <a:gd name="connsiteY6" fmla="*/ 1275133 h 1307437"/>
                  <a:gd name="connsiteX7" fmla="*/ 428827 w 622276"/>
                  <a:gd name="connsiteY7" fmla="*/ 1233791 h 1307437"/>
                  <a:gd name="connsiteX8" fmla="*/ 489625 w 622276"/>
                  <a:gd name="connsiteY8" fmla="*/ 1199744 h 1307437"/>
                  <a:gd name="connsiteX9" fmla="*/ 533399 w 622276"/>
                  <a:gd name="connsiteY9" fmla="*/ 1191637 h 1307437"/>
                  <a:gd name="connsiteX10" fmla="*/ 347358 w 622276"/>
                  <a:gd name="connsiteY10" fmla="*/ 1113006 h 1307437"/>
                  <a:gd name="connsiteX11" fmla="*/ 390322 w 622276"/>
                  <a:gd name="connsiteY11" fmla="*/ 1116248 h 1307437"/>
                  <a:gd name="connsiteX12" fmla="*/ 408561 w 622276"/>
                  <a:gd name="connsiteY12" fmla="*/ 1121112 h 1307437"/>
                  <a:gd name="connsiteX13" fmla="*/ 424774 w 622276"/>
                  <a:gd name="connsiteY13" fmla="*/ 1126787 h 1307437"/>
                  <a:gd name="connsiteX14" fmla="*/ 450715 w 622276"/>
                  <a:gd name="connsiteY14" fmla="*/ 1140162 h 1307437"/>
                  <a:gd name="connsiteX15" fmla="*/ 466927 w 622276"/>
                  <a:gd name="connsiteY15" fmla="*/ 1150701 h 1307437"/>
                  <a:gd name="connsiteX16" fmla="*/ 425990 w 622276"/>
                  <a:gd name="connsiteY16" fmla="*/ 1192448 h 1307437"/>
                  <a:gd name="connsiteX17" fmla="*/ 312500 w 622276"/>
                  <a:gd name="connsiteY17" fmla="*/ 1211498 h 1307437"/>
                  <a:gd name="connsiteX18" fmla="*/ 227789 w 622276"/>
                  <a:gd name="connsiteY18" fmla="*/ 1176641 h 1307437"/>
                  <a:gd name="connsiteX19" fmla="*/ 240759 w 622276"/>
                  <a:gd name="connsiteY19" fmla="*/ 1160428 h 1307437"/>
                  <a:gd name="connsiteX20" fmla="*/ 347358 w 622276"/>
                  <a:gd name="connsiteY20" fmla="*/ 1113006 h 1307437"/>
                  <a:gd name="connsiteX21" fmla="*/ 239543 w 622276"/>
                  <a:gd name="connsiteY21" fmla="*/ 1001137 h 1307437"/>
                  <a:gd name="connsiteX22" fmla="*/ 309258 w 622276"/>
                  <a:gd name="connsiteY22" fmla="*/ 1032753 h 1307437"/>
                  <a:gd name="connsiteX23" fmla="*/ 330740 w 622276"/>
                  <a:gd name="connsiteY23" fmla="*/ 1051397 h 1307437"/>
                  <a:gd name="connsiteX24" fmla="*/ 342494 w 622276"/>
                  <a:gd name="connsiteY24" fmla="*/ 1065583 h 1307437"/>
                  <a:gd name="connsiteX25" fmla="*/ 294261 w 622276"/>
                  <a:gd name="connsiteY25" fmla="*/ 1094361 h 1307437"/>
                  <a:gd name="connsiteX26" fmla="*/ 265483 w 622276"/>
                  <a:gd name="connsiteY26" fmla="*/ 1100846 h 1307437"/>
                  <a:gd name="connsiteX27" fmla="*/ 237111 w 622276"/>
                  <a:gd name="connsiteY27" fmla="*/ 1100441 h 1307437"/>
                  <a:gd name="connsiteX28" fmla="*/ 183609 w 622276"/>
                  <a:gd name="connsiteY28" fmla="*/ 1085039 h 1307437"/>
                  <a:gd name="connsiteX29" fmla="*/ 140240 w 622276"/>
                  <a:gd name="connsiteY29" fmla="*/ 1058288 h 1307437"/>
                  <a:gd name="connsiteX30" fmla="*/ 112273 w 622276"/>
                  <a:gd name="connsiteY30" fmla="*/ 1032753 h 1307437"/>
                  <a:gd name="connsiteX31" fmla="*/ 128080 w 622276"/>
                  <a:gd name="connsiteY31" fmla="*/ 1020593 h 1307437"/>
                  <a:gd name="connsiteX32" fmla="*/ 239543 w 622276"/>
                  <a:gd name="connsiteY32" fmla="*/ 1001137 h 1307437"/>
                  <a:gd name="connsiteX33" fmla="*/ 540696 w 622276"/>
                  <a:gd name="connsiteY33" fmla="*/ 972360 h 1307437"/>
                  <a:gd name="connsiteX34" fmla="*/ 593793 w 622276"/>
                  <a:gd name="connsiteY34" fmla="*/ 1023025 h 1307437"/>
                  <a:gd name="connsiteX35" fmla="*/ 620949 w 622276"/>
                  <a:gd name="connsiteY35" fmla="*/ 1103684 h 1307437"/>
                  <a:gd name="connsiteX36" fmla="*/ 617707 w 622276"/>
                  <a:gd name="connsiteY36" fmla="*/ 1171777 h 1307437"/>
                  <a:gd name="connsiteX37" fmla="*/ 566636 w 622276"/>
                  <a:gd name="connsiteY37" fmla="*/ 1148269 h 1307437"/>
                  <a:gd name="connsiteX38" fmla="*/ 524078 w 622276"/>
                  <a:gd name="connsiteY38" fmla="*/ 1074095 h 1307437"/>
                  <a:gd name="connsiteX39" fmla="*/ 540696 w 622276"/>
                  <a:gd name="connsiteY39" fmla="*/ 972360 h 1307437"/>
                  <a:gd name="connsiteX40" fmla="*/ 451525 w 622276"/>
                  <a:gd name="connsiteY40" fmla="*/ 910346 h 1307437"/>
                  <a:gd name="connsiteX41" fmla="*/ 488409 w 622276"/>
                  <a:gd name="connsiteY41" fmla="*/ 971549 h 1307437"/>
                  <a:gd name="connsiteX42" fmla="*/ 494894 w 622276"/>
                  <a:gd name="connsiteY42" fmla="*/ 1010460 h 1307437"/>
                  <a:gd name="connsiteX43" fmla="*/ 492867 w 622276"/>
                  <a:gd name="connsiteY43" fmla="*/ 1053829 h 1307437"/>
                  <a:gd name="connsiteX44" fmla="*/ 471791 w 622276"/>
                  <a:gd name="connsiteY44" fmla="*/ 1116653 h 1307437"/>
                  <a:gd name="connsiteX45" fmla="*/ 452335 w 622276"/>
                  <a:gd name="connsiteY45" fmla="*/ 1104494 h 1307437"/>
                  <a:gd name="connsiteX46" fmla="*/ 430043 w 622276"/>
                  <a:gd name="connsiteY46" fmla="*/ 1081391 h 1307437"/>
                  <a:gd name="connsiteX47" fmla="*/ 409777 w 622276"/>
                  <a:gd name="connsiteY47" fmla="*/ 1000732 h 1307437"/>
                  <a:gd name="connsiteX48" fmla="*/ 451525 w 622276"/>
                  <a:gd name="connsiteY48" fmla="*/ 910346 h 1307437"/>
                  <a:gd name="connsiteX49" fmla="*/ 82280 w 622276"/>
                  <a:gd name="connsiteY49" fmla="*/ 852791 h 1307437"/>
                  <a:gd name="connsiteX50" fmla="*/ 161722 w 622276"/>
                  <a:gd name="connsiteY50" fmla="*/ 866977 h 1307437"/>
                  <a:gd name="connsiteX51" fmla="*/ 195769 w 622276"/>
                  <a:gd name="connsiteY51" fmla="*/ 888864 h 1307437"/>
                  <a:gd name="connsiteX52" fmla="*/ 208739 w 622276"/>
                  <a:gd name="connsiteY52" fmla="*/ 901024 h 1307437"/>
                  <a:gd name="connsiteX53" fmla="*/ 219683 w 622276"/>
                  <a:gd name="connsiteY53" fmla="*/ 913183 h 1307437"/>
                  <a:gd name="connsiteX54" fmla="*/ 228195 w 622276"/>
                  <a:gd name="connsiteY54" fmla="*/ 924937 h 1307437"/>
                  <a:gd name="connsiteX55" fmla="*/ 235085 w 622276"/>
                  <a:gd name="connsiteY55" fmla="*/ 935476 h 1307437"/>
                  <a:gd name="connsiteX56" fmla="*/ 243191 w 622276"/>
                  <a:gd name="connsiteY56" fmla="*/ 951689 h 1307437"/>
                  <a:gd name="connsiteX57" fmla="*/ 190905 w 622276"/>
                  <a:gd name="connsiteY57" fmla="*/ 967091 h 1307437"/>
                  <a:gd name="connsiteX58" fmla="*/ 135782 w 622276"/>
                  <a:gd name="connsiteY58" fmla="*/ 959389 h 1307437"/>
                  <a:gd name="connsiteX59" fmla="*/ 89170 w 622276"/>
                  <a:gd name="connsiteY59" fmla="*/ 932638 h 1307437"/>
                  <a:gd name="connsiteX60" fmla="*/ 54718 w 622276"/>
                  <a:gd name="connsiteY60" fmla="*/ 897781 h 1307437"/>
                  <a:gd name="connsiteX61" fmla="*/ 34452 w 622276"/>
                  <a:gd name="connsiteY61" fmla="*/ 867382 h 1307437"/>
                  <a:gd name="connsiteX62" fmla="*/ 82280 w 622276"/>
                  <a:gd name="connsiteY62" fmla="*/ 852791 h 1307437"/>
                  <a:gd name="connsiteX63" fmla="*/ 387890 w 622276"/>
                  <a:gd name="connsiteY63" fmla="*/ 836983 h 1307437"/>
                  <a:gd name="connsiteX64" fmla="*/ 408966 w 622276"/>
                  <a:gd name="connsiteY64" fmla="*/ 904266 h 1307437"/>
                  <a:gd name="connsiteX65" fmla="*/ 408561 w 622276"/>
                  <a:gd name="connsiteY65" fmla="*/ 923316 h 1307437"/>
                  <a:gd name="connsiteX66" fmla="*/ 406129 w 622276"/>
                  <a:gd name="connsiteY66" fmla="*/ 942771 h 1307437"/>
                  <a:gd name="connsiteX67" fmla="*/ 393970 w 622276"/>
                  <a:gd name="connsiteY67" fmla="*/ 983303 h 1307437"/>
                  <a:gd name="connsiteX68" fmla="*/ 359518 w 622276"/>
                  <a:gd name="connsiteY68" fmla="*/ 1037616 h 1307437"/>
                  <a:gd name="connsiteX69" fmla="*/ 344115 w 622276"/>
                  <a:gd name="connsiteY69" fmla="*/ 1021403 h 1307437"/>
                  <a:gd name="connsiteX70" fmla="*/ 328713 w 622276"/>
                  <a:gd name="connsiteY70" fmla="*/ 994652 h 1307437"/>
                  <a:gd name="connsiteX71" fmla="*/ 328308 w 622276"/>
                  <a:gd name="connsiteY71" fmla="*/ 913588 h 1307437"/>
                  <a:gd name="connsiteX72" fmla="*/ 387890 w 622276"/>
                  <a:gd name="connsiteY72" fmla="*/ 836983 h 1307437"/>
                  <a:gd name="connsiteX73" fmla="*/ 340062 w 622276"/>
                  <a:gd name="connsiteY73" fmla="*/ 743760 h 1307437"/>
                  <a:gd name="connsiteX74" fmla="*/ 343710 w 622276"/>
                  <a:gd name="connsiteY74" fmla="*/ 812259 h 1307437"/>
                  <a:gd name="connsiteX75" fmla="*/ 338846 w 622276"/>
                  <a:gd name="connsiteY75" fmla="*/ 830093 h 1307437"/>
                  <a:gd name="connsiteX76" fmla="*/ 331956 w 622276"/>
                  <a:gd name="connsiteY76" fmla="*/ 847927 h 1307437"/>
                  <a:gd name="connsiteX77" fmla="*/ 310474 w 622276"/>
                  <a:gd name="connsiteY77" fmla="*/ 883190 h 1307437"/>
                  <a:gd name="connsiteX78" fmla="*/ 264673 w 622276"/>
                  <a:gd name="connsiteY78" fmla="*/ 925343 h 1307437"/>
                  <a:gd name="connsiteX79" fmla="*/ 254135 w 622276"/>
                  <a:gd name="connsiteY79" fmla="*/ 906293 h 1307437"/>
                  <a:gd name="connsiteX80" fmla="*/ 246028 w 622276"/>
                  <a:gd name="connsiteY80" fmla="*/ 877110 h 1307437"/>
                  <a:gd name="connsiteX81" fmla="*/ 265078 w 622276"/>
                  <a:gd name="connsiteY81" fmla="*/ 800910 h 1307437"/>
                  <a:gd name="connsiteX82" fmla="*/ 340062 w 622276"/>
                  <a:gd name="connsiteY82" fmla="*/ 743760 h 1307437"/>
                  <a:gd name="connsiteX83" fmla="*/ 18239 w 622276"/>
                  <a:gd name="connsiteY83" fmla="*/ 684178 h 1307437"/>
                  <a:gd name="connsiteX84" fmla="*/ 64851 w 622276"/>
                  <a:gd name="connsiteY84" fmla="*/ 688231 h 1307437"/>
                  <a:gd name="connsiteX85" fmla="*/ 119164 w 622276"/>
                  <a:gd name="connsiteY85" fmla="*/ 717009 h 1307437"/>
                  <a:gd name="connsiteX86" fmla="*/ 145915 w 622276"/>
                  <a:gd name="connsiteY86" fmla="*/ 745381 h 1307437"/>
                  <a:gd name="connsiteX87" fmla="*/ 155237 w 622276"/>
                  <a:gd name="connsiteY87" fmla="*/ 759973 h 1307437"/>
                  <a:gd name="connsiteX88" fmla="*/ 162533 w 622276"/>
                  <a:gd name="connsiteY88" fmla="*/ 773754 h 1307437"/>
                  <a:gd name="connsiteX89" fmla="*/ 171855 w 622276"/>
                  <a:gd name="connsiteY89" fmla="*/ 798883 h 1307437"/>
                  <a:gd name="connsiteX90" fmla="*/ 175503 w 622276"/>
                  <a:gd name="connsiteY90" fmla="*/ 816312 h 1307437"/>
                  <a:gd name="connsiteX91" fmla="*/ 122812 w 622276"/>
                  <a:gd name="connsiteY91" fmla="*/ 818339 h 1307437"/>
                  <a:gd name="connsiteX92" fmla="*/ 72957 w 622276"/>
                  <a:gd name="connsiteY92" fmla="*/ 797668 h 1307437"/>
                  <a:gd name="connsiteX93" fmla="*/ 35668 w 622276"/>
                  <a:gd name="connsiteY93" fmla="*/ 761594 h 1307437"/>
                  <a:gd name="connsiteX94" fmla="*/ 11754 w 622276"/>
                  <a:gd name="connsiteY94" fmla="*/ 720657 h 1307437"/>
                  <a:gd name="connsiteX95" fmla="*/ 0 w 622276"/>
                  <a:gd name="connsiteY95" fmla="*/ 687421 h 1307437"/>
                  <a:gd name="connsiteX96" fmla="*/ 18239 w 622276"/>
                  <a:gd name="connsiteY96" fmla="*/ 684178 h 1307437"/>
                  <a:gd name="connsiteX97" fmla="*/ 317770 w 622276"/>
                  <a:gd name="connsiteY97" fmla="*/ 647294 h 1307437"/>
                  <a:gd name="connsiteX98" fmla="*/ 305611 w 622276"/>
                  <a:gd name="connsiteY98" fmla="*/ 713361 h 1307437"/>
                  <a:gd name="connsiteX99" fmla="*/ 286155 w 622276"/>
                  <a:gd name="connsiteY99" fmla="*/ 744165 h 1307437"/>
                  <a:gd name="connsiteX100" fmla="*/ 257783 w 622276"/>
                  <a:gd name="connsiteY100" fmla="*/ 772132 h 1307437"/>
                  <a:gd name="connsiteX101" fmla="*/ 205091 w 622276"/>
                  <a:gd name="connsiteY101" fmla="*/ 801315 h 1307437"/>
                  <a:gd name="connsiteX102" fmla="*/ 199823 w 622276"/>
                  <a:gd name="connsiteY102" fmla="*/ 781049 h 1307437"/>
                  <a:gd name="connsiteX103" fmla="*/ 199012 w 622276"/>
                  <a:gd name="connsiteY103" fmla="*/ 751866 h 1307437"/>
                  <a:gd name="connsiteX104" fmla="*/ 208739 w 622276"/>
                  <a:gd name="connsiteY104" fmla="*/ 718225 h 1307437"/>
                  <a:gd name="connsiteX105" fmla="*/ 234275 w 622276"/>
                  <a:gd name="connsiteY105" fmla="*/ 684989 h 1307437"/>
                  <a:gd name="connsiteX106" fmla="*/ 317770 w 622276"/>
                  <a:gd name="connsiteY106" fmla="*/ 647294 h 1307437"/>
                  <a:gd name="connsiteX107" fmla="*/ 318581 w 622276"/>
                  <a:gd name="connsiteY107" fmla="*/ 547181 h 1307437"/>
                  <a:gd name="connsiteX108" fmla="*/ 291830 w 622276"/>
                  <a:gd name="connsiteY108" fmla="*/ 607168 h 1307437"/>
                  <a:gd name="connsiteX109" fmla="*/ 233464 w 622276"/>
                  <a:gd name="connsiteY109" fmla="*/ 651753 h 1307437"/>
                  <a:gd name="connsiteX110" fmla="*/ 177125 w 622276"/>
                  <a:gd name="connsiteY110" fmla="*/ 666750 h 1307437"/>
                  <a:gd name="connsiteX111" fmla="*/ 183204 w 622276"/>
                  <a:gd name="connsiteY111" fmla="*/ 618922 h 1307437"/>
                  <a:gd name="connsiteX112" fmla="*/ 200228 w 622276"/>
                  <a:gd name="connsiteY112" fmla="*/ 589334 h 1307437"/>
                  <a:gd name="connsiteX113" fmla="*/ 231843 w 622276"/>
                  <a:gd name="connsiteY113" fmla="*/ 563799 h 1307437"/>
                  <a:gd name="connsiteX114" fmla="*/ 318581 w 622276"/>
                  <a:gd name="connsiteY114" fmla="*/ 547181 h 1307437"/>
                  <a:gd name="connsiteX115" fmla="*/ 10538 w 622276"/>
                  <a:gd name="connsiteY115" fmla="*/ 506243 h 1307437"/>
                  <a:gd name="connsiteX116" fmla="*/ 56744 w 622276"/>
                  <a:gd name="connsiteY116" fmla="*/ 515565 h 1307437"/>
                  <a:gd name="connsiteX117" fmla="*/ 115516 w 622276"/>
                  <a:gd name="connsiteY117" fmla="*/ 562177 h 1307437"/>
                  <a:gd name="connsiteX118" fmla="*/ 142267 w 622276"/>
                  <a:gd name="connsiteY118" fmla="*/ 625812 h 1307437"/>
                  <a:gd name="connsiteX119" fmla="*/ 144293 w 622276"/>
                  <a:gd name="connsiteY119" fmla="*/ 668776 h 1307437"/>
                  <a:gd name="connsiteX120" fmla="*/ 94845 w 622276"/>
                  <a:gd name="connsiteY120" fmla="*/ 657832 h 1307437"/>
                  <a:gd name="connsiteX121" fmla="*/ 26751 w 622276"/>
                  <a:gd name="connsiteY121" fmla="*/ 584064 h 1307437"/>
                  <a:gd name="connsiteX122" fmla="*/ 14186 w 622276"/>
                  <a:gd name="connsiteY122" fmla="*/ 540290 h 1307437"/>
                  <a:gd name="connsiteX123" fmla="*/ 10538 w 622276"/>
                  <a:gd name="connsiteY123" fmla="*/ 506243 h 1307437"/>
                  <a:gd name="connsiteX124" fmla="*/ 304040 w 622276"/>
                  <a:gd name="connsiteY124" fmla="*/ 441190 h 1307437"/>
                  <a:gd name="connsiteX125" fmla="*/ 342495 w 622276"/>
                  <a:gd name="connsiteY125" fmla="*/ 448688 h 1307437"/>
                  <a:gd name="connsiteX126" fmla="*/ 303584 w 622276"/>
                  <a:gd name="connsiteY126" fmla="*/ 499353 h 1307437"/>
                  <a:gd name="connsiteX127" fmla="*/ 238733 w 622276"/>
                  <a:gd name="connsiteY127" fmla="*/ 528130 h 1307437"/>
                  <a:gd name="connsiteX128" fmla="*/ 182799 w 622276"/>
                  <a:gd name="connsiteY128" fmla="*/ 528941 h 1307437"/>
                  <a:gd name="connsiteX129" fmla="*/ 187258 w 622276"/>
                  <a:gd name="connsiteY129" fmla="*/ 509891 h 1307437"/>
                  <a:gd name="connsiteX130" fmla="*/ 199417 w 622276"/>
                  <a:gd name="connsiteY130" fmla="*/ 485572 h 1307437"/>
                  <a:gd name="connsiteX131" fmla="*/ 222115 w 622276"/>
                  <a:gd name="connsiteY131" fmla="*/ 461658 h 1307437"/>
                  <a:gd name="connsiteX132" fmla="*/ 257378 w 622276"/>
                  <a:gd name="connsiteY132" fmla="*/ 444635 h 1307437"/>
                  <a:gd name="connsiteX133" fmla="*/ 304040 w 622276"/>
                  <a:gd name="connsiteY133" fmla="*/ 441190 h 1307437"/>
                  <a:gd name="connsiteX134" fmla="*/ 305611 w 622276"/>
                  <a:gd name="connsiteY134" fmla="*/ 342089 h 1307437"/>
                  <a:gd name="connsiteX135" fmla="*/ 385053 w 622276"/>
                  <a:gd name="connsiteY135" fmla="*/ 363571 h 1307437"/>
                  <a:gd name="connsiteX136" fmla="*/ 337226 w 622276"/>
                  <a:gd name="connsiteY136" fmla="*/ 403292 h 1307437"/>
                  <a:gd name="connsiteX137" fmla="*/ 305611 w 622276"/>
                  <a:gd name="connsiteY137" fmla="*/ 413425 h 1307437"/>
                  <a:gd name="connsiteX138" fmla="*/ 269942 w 622276"/>
                  <a:gd name="connsiteY138" fmla="*/ 416262 h 1307437"/>
                  <a:gd name="connsiteX139" fmla="*/ 217251 w 622276"/>
                  <a:gd name="connsiteY139" fmla="*/ 405319 h 1307437"/>
                  <a:gd name="connsiteX140" fmla="*/ 225763 w 622276"/>
                  <a:gd name="connsiteY140" fmla="*/ 388295 h 1307437"/>
                  <a:gd name="connsiteX141" fmla="*/ 242381 w 622276"/>
                  <a:gd name="connsiteY141" fmla="*/ 368029 h 1307437"/>
                  <a:gd name="connsiteX142" fmla="*/ 268727 w 622276"/>
                  <a:gd name="connsiteY142" fmla="*/ 350601 h 1307437"/>
                  <a:gd name="connsiteX143" fmla="*/ 305611 w 622276"/>
                  <a:gd name="connsiteY143" fmla="*/ 342089 h 1307437"/>
                  <a:gd name="connsiteX144" fmla="*/ 63635 w 622276"/>
                  <a:gd name="connsiteY144" fmla="*/ 334388 h 1307437"/>
                  <a:gd name="connsiteX145" fmla="*/ 79848 w 622276"/>
                  <a:gd name="connsiteY145" fmla="*/ 339657 h 1307437"/>
                  <a:gd name="connsiteX146" fmla="*/ 148752 w 622276"/>
                  <a:gd name="connsiteY146" fmla="*/ 410993 h 1307437"/>
                  <a:gd name="connsiteX147" fmla="*/ 158885 w 622276"/>
                  <a:gd name="connsiteY147" fmla="*/ 476655 h 1307437"/>
                  <a:gd name="connsiteX148" fmla="*/ 155237 w 622276"/>
                  <a:gd name="connsiteY148" fmla="*/ 501380 h 1307437"/>
                  <a:gd name="connsiteX149" fmla="*/ 150779 w 622276"/>
                  <a:gd name="connsiteY149" fmla="*/ 517592 h 1307437"/>
                  <a:gd name="connsiteX150" fmla="*/ 107004 w 622276"/>
                  <a:gd name="connsiteY150" fmla="*/ 495300 h 1307437"/>
                  <a:gd name="connsiteX151" fmla="*/ 60798 w 622276"/>
                  <a:gd name="connsiteY151" fmla="*/ 410588 h 1307437"/>
                  <a:gd name="connsiteX152" fmla="*/ 63635 w 622276"/>
                  <a:gd name="connsiteY152" fmla="*/ 334388 h 1307437"/>
                  <a:gd name="connsiteX153" fmla="*/ 369651 w 622276"/>
                  <a:gd name="connsiteY153" fmla="*/ 258594 h 1307437"/>
                  <a:gd name="connsiteX154" fmla="*/ 440582 w 622276"/>
                  <a:gd name="connsiteY154" fmla="*/ 293856 h 1307437"/>
                  <a:gd name="connsiteX155" fmla="*/ 387485 w 622276"/>
                  <a:gd name="connsiteY155" fmla="*/ 322634 h 1307437"/>
                  <a:gd name="connsiteX156" fmla="*/ 321013 w 622276"/>
                  <a:gd name="connsiteY156" fmla="*/ 321418 h 1307437"/>
                  <a:gd name="connsiteX157" fmla="*/ 273590 w 622276"/>
                  <a:gd name="connsiteY157" fmla="*/ 300342 h 1307437"/>
                  <a:gd name="connsiteX158" fmla="*/ 284939 w 622276"/>
                  <a:gd name="connsiteY158" fmla="*/ 286155 h 1307437"/>
                  <a:gd name="connsiteX159" fmla="*/ 304800 w 622276"/>
                  <a:gd name="connsiteY159" fmla="*/ 270348 h 1307437"/>
                  <a:gd name="connsiteX160" fmla="*/ 369651 w 622276"/>
                  <a:gd name="connsiteY160" fmla="*/ 258594 h 1307437"/>
                  <a:gd name="connsiteX161" fmla="*/ 149157 w 622276"/>
                  <a:gd name="connsiteY161" fmla="*/ 190905 h 1307437"/>
                  <a:gd name="connsiteX162" fmla="*/ 183609 w 622276"/>
                  <a:gd name="connsiteY162" fmla="*/ 218467 h 1307437"/>
                  <a:gd name="connsiteX163" fmla="*/ 212387 w 622276"/>
                  <a:gd name="connsiteY163" fmla="*/ 281696 h 1307437"/>
                  <a:gd name="connsiteX164" fmla="*/ 207523 w 622276"/>
                  <a:gd name="connsiteY164" fmla="*/ 345737 h 1307437"/>
                  <a:gd name="connsiteX165" fmla="*/ 190905 w 622276"/>
                  <a:gd name="connsiteY165" fmla="*/ 382216 h 1307437"/>
                  <a:gd name="connsiteX166" fmla="*/ 154832 w 622276"/>
                  <a:gd name="connsiteY166" fmla="*/ 351411 h 1307437"/>
                  <a:gd name="connsiteX167" fmla="*/ 130107 w 622276"/>
                  <a:gd name="connsiteY167" fmla="*/ 261836 h 1307437"/>
                  <a:gd name="connsiteX168" fmla="*/ 137808 w 622276"/>
                  <a:gd name="connsiteY168" fmla="*/ 220493 h 1307437"/>
                  <a:gd name="connsiteX169" fmla="*/ 149157 w 622276"/>
                  <a:gd name="connsiteY169" fmla="*/ 190905 h 1307437"/>
                  <a:gd name="connsiteX170" fmla="*/ 416263 w 622276"/>
                  <a:gd name="connsiteY170" fmla="*/ 182799 h 1307437"/>
                  <a:gd name="connsiteX171" fmla="*/ 450715 w 622276"/>
                  <a:gd name="connsiteY171" fmla="*/ 189284 h 1307437"/>
                  <a:gd name="connsiteX172" fmla="*/ 510297 w 622276"/>
                  <a:gd name="connsiteY172" fmla="*/ 235896 h 1307437"/>
                  <a:gd name="connsiteX173" fmla="*/ 483141 w 622276"/>
                  <a:gd name="connsiteY173" fmla="*/ 248461 h 1307437"/>
                  <a:gd name="connsiteX174" fmla="*/ 468549 w 622276"/>
                  <a:gd name="connsiteY174" fmla="*/ 251703 h 1307437"/>
                  <a:gd name="connsiteX175" fmla="*/ 453957 w 622276"/>
                  <a:gd name="connsiteY175" fmla="*/ 253324 h 1307437"/>
                  <a:gd name="connsiteX176" fmla="*/ 438556 w 622276"/>
                  <a:gd name="connsiteY176" fmla="*/ 252514 h 1307437"/>
                  <a:gd name="connsiteX177" fmla="*/ 423153 w 622276"/>
                  <a:gd name="connsiteY177" fmla="*/ 250082 h 1307437"/>
                  <a:gd name="connsiteX178" fmla="*/ 391538 w 622276"/>
                  <a:gd name="connsiteY178" fmla="*/ 238733 h 1307437"/>
                  <a:gd name="connsiteX179" fmla="*/ 351412 w 622276"/>
                  <a:gd name="connsiteY179" fmla="*/ 209550 h 1307437"/>
                  <a:gd name="connsiteX180" fmla="*/ 387080 w 622276"/>
                  <a:gd name="connsiteY180" fmla="*/ 187663 h 1307437"/>
                  <a:gd name="connsiteX181" fmla="*/ 416263 w 622276"/>
                  <a:gd name="connsiteY181" fmla="*/ 182799 h 1307437"/>
                  <a:gd name="connsiteX182" fmla="*/ 256162 w 622276"/>
                  <a:gd name="connsiteY182" fmla="*/ 79442 h 1307437"/>
                  <a:gd name="connsiteX183" fmla="*/ 282913 w 622276"/>
                  <a:gd name="connsiteY183" fmla="*/ 112273 h 1307437"/>
                  <a:gd name="connsiteX184" fmla="*/ 297099 w 622276"/>
                  <a:gd name="connsiteY184" fmla="*/ 177529 h 1307437"/>
                  <a:gd name="connsiteX185" fmla="*/ 291019 w 622276"/>
                  <a:gd name="connsiteY185" fmla="*/ 210360 h 1307437"/>
                  <a:gd name="connsiteX186" fmla="*/ 279670 w 622276"/>
                  <a:gd name="connsiteY186" fmla="*/ 236301 h 1307437"/>
                  <a:gd name="connsiteX187" fmla="*/ 255351 w 622276"/>
                  <a:gd name="connsiteY187" fmla="*/ 267510 h 1307437"/>
                  <a:gd name="connsiteX188" fmla="*/ 228195 w 622276"/>
                  <a:gd name="connsiteY188" fmla="*/ 231031 h 1307437"/>
                  <a:gd name="connsiteX189" fmla="*/ 223736 w 622276"/>
                  <a:gd name="connsiteY189" fmla="*/ 141861 h 1307437"/>
                  <a:gd name="connsiteX190" fmla="*/ 256162 w 622276"/>
                  <a:gd name="connsiteY190" fmla="*/ 79442 h 1307437"/>
                  <a:gd name="connsiteX191" fmla="*/ 371677 w 622276"/>
                  <a:gd name="connsiteY191" fmla="*/ 0 h 1307437"/>
                  <a:gd name="connsiteX192" fmla="*/ 380189 w 622276"/>
                  <a:gd name="connsiteY192" fmla="*/ 12160 h 1307437"/>
                  <a:gd name="connsiteX193" fmla="*/ 391943 w 622276"/>
                  <a:gd name="connsiteY193" fmla="*/ 100114 h 1307437"/>
                  <a:gd name="connsiteX194" fmla="*/ 379784 w 622276"/>
                  <a:gd name="connsiteY194" fmla="*/ 130107 h 1307437"/>
                  <a:gd name="connsiteX195" fmla="*/ 363976 w 622276"/>
                  <a:gd name="connsiteY195" fmla="*/ 152400 h 1307437"/>
                  <a:gd name="connsiteX196" fmla="*/ 336009 w 622276"/>
                  <a:gd name="connsiteY196" fmla="*/ 176719 h 1307437"/>
                  <a:gd name="connsiteX197" fmla="*/ 317364 w 622276"/>
                  <a:gd name="connsiteY197" fmla="*/ 137403 h 1307437"/>
                  <a:gd name="connsiteX198" fmla="*/ 329929 w 622276"/>
                  <a:gd name="connsiteY198" fmla="*/ 52691 h 1307437"/>
                  <a:gd name="connsiteX199" fmla="*/ 371677 w 622276"/>
                  <a:gd name="connsiteY199" fmla="*/ 0 h 1307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622276" h="1307437">
                    <a:moveTo>
                      <a:pt x="533399" y="1191637"/>
                    </a:moveTo>
                    <a:cubicBezTo>
                      <a:pt x="547180" y="1190422"/>
                      <a:pt x="559340" y="1191232"/>
                      <a:pt x="570689" y="1192854"/>
                    </a:cubicBezTo>
                    <a:cubicBezTo>
                      <a:pt x="592981" y="1195285"/>
                      <a:pt x="610410" y="1200960"/>
                      <a:pt x="618516" y="1204608"/>
                    </a:cubicBezTo>
                    <a:cubicBezTo>
                      <a:pt x="612031" y="1224063"/>
                      <a:pt x="602303" y="1241897"/>
                      <a:pt x="589333" y="1257299"/>
                    </a:cubicBezTo>
                    <a:cubicBezTo>
                      <a:pt x="561366" y="1289725"/>
                      <a:pt x="520429" y="1304316"/>
                      <a:pt x="481519" y="1306748"/>
                    </a:cubicBezTo>
                    <a:cubicBezTo>
                      <a:pt x="442608" y="1309991"/>
                      <a:pt x="406940" y="1301074"/>
                      <a:pt x="387890" y="1294994"/>
                    </a:cubicBezTo>
                    <a:cubicBezTo>
                      <a:pt x="389106" y="1290535"/>
                      <a:pt x="391943" y="1283645"/>
                      <a:pt x="396402" y="1275133"/>
                    </a:cubicBezTo>
                    <a:cubicBezTo>
                      <a:pt x="402887" y="1262568"/>
                      <a:pt x="413425" y="1247572"/>
                      <a:pt x="428827" y="1233791"/>
                    </a:cubicBezTo>
                    <a:cubicBezTo>
                      <a:pt x="444229" y="1220010"/>
                      <a:pt x="464090" y="1207850"/>
                      <a:pt x="489625" y="1199744"/>
                    </a:cubicBezTo>
                    <a:cubicBezTo>
                      <a:pt x="505027" y="1195285"/>
                      <a:pt x="520024" y="1192043"/>
                      <a:pt x="533399" y="1191637"/>
                    </a:cubicBezTo>
                    <a:close/>
                    <a:moveTo>
                      <a:pt x="347358" y="1113006"/>
                    </a:moveTo>
                    <a:cubicBezTo>
                      <a:pt x="363165" y="1112195"/>
                      <a:pt x="377351" y="1113817"/>
                      <a:pt x="390322" y="1116248"/>
                    </a:cubicBezTo>
                    <a:cubicBezTo>
                      <a:pt x="396807" y="1117464"/>
                      <a:pt x="402887" y="1119086"/>
                      <a:pt x="408561" y="1121112"/>
                    </a:cubicBezTo>
                    <a:cubicBezTo>
                      <a:pt x="414236" y="1122733"/>
                      <a:pt x="419910" y="1124760"/>
                      <a:pt x="424774" y="1126787"/>
                    </a:cubicBezTo>
                    <a:cubicBezTo>
                      <a:pt x="434907" y="1131245"/>
                      <a:pt x="443824" y="1135704"/>
                      <a:pt x="450715" y="1140162"/>
                    </a:cubicBezTo>
                    <a:cubicBezTo>
                      <a:pt x="458010" y="1144621"/>
                      <a:pt x="463279" y="1148269"/>
                      <a:pt x="466927" y="1150701"/>
                    </a:cubicBezTo>
                    <a:cubicBezTo>
                      <a:pt x="455983" y="1167319"/>
                      <a:pt x="442202" y="1181505"/>
                      <a:pt x="425990" y="1192448"/>
                    </a:cubicBezTo>
                    <a:cubicBezTo>
                      <a:pt x="391538" y="1215552"/>
                      <a:pt x="349385" y="1218794"/>
                      <a:pt x="312500" y="1211498"/>
                    </a:cubicBezTo>
                    <a:cubicBezTo>
                      <a:pt x="275616" y="1204203"/>
                      <a:pt x="244002" y="1187584"/>
                      <a:pt x="227789" y="1176641"/>
                    </a:cubicBezTo>
                    <a:cubicBezTo>
                      <a:pt x="230221" y="1172993"/>
                      <a:pt x="234679" y="1166913"/>
                      <a:pt x="240759" y="1160428"/>
                    </a:cubicBezTo>
                    <a:cubicBezTo>
                      <a:pt x="258998" y="1140162"/>
                      <a:pt x="295477" y="1115032"/>
                      <a:pt x="347358" y="1113006"/>
                    </a:cubicBezTo>
                    <a:close/>
                    <a:moveTo>
                      <a:pt x="239543" y="1001137"/>
                    </a:moveTo>
                    <a:cubicBezTo>
                      <a:pt x="269537" y="1007217"/>
                      <a:pt x="291829" y="1020187"/>
                      <a:pt x="309258" y="1032753"/>
                    </a:cubicBezTo>
                    <a:cubicBezTo>
                      <a:pt x="317770" y="1039238"/>
                      <a:pt x="324660" y="1045723"/>
                      <a:pt x="330740" y="1051397"/>
                    </a:cubicBezTo>
                    <a:cubicBezTo>
                      <a:pt x="335604" y="1057072"/>
                      <a:pt x="339657" y="1062341"/>
                      <a:pt x="342494" y="1065583"/>
                    </a:cubicBezTo>
                    <a:cubicBezTo>
                      <a:pt x="327903" y="1078554"/>
                      <a:pt x="312095" y="1088281"/>
                      <a:pt x="294261" y="1094361"/>
                    </a:cubicBezTo>
                    <a:cubicBezTo>
                      <a:pt x="284939" y="1097604"/>
                      <a:pt x="275211" y="1099630"/>
                      <a:pt x="265483" y="1100846"/>
                    </a:cubicBezTo>
                    <a:cubicBezTo>
                      <a:pt x="255756" y="1101657"/>
                      <a:pt x="246434" y="1101657"/>
                      <a:pt x="237111" y="1100441"/>
                    </a:cubicBezTo>
                    <a:cubicBezTo>
                      <a:pt x="218061" y="1098414"/>
                      <a:pt x="200227" y="1092740"/>
                      <a:pt x="183609" y="1085039"/>
                    </a:cubicBezTo>
                    <a:cubicBezTo>
                      <a:pt x="167396" y="1077338"/>
                      <a:pt x="152399" y="1067610"/>
                      <a:pt x="140240" y="1058288"/>
                    </a:cubicBezTo>
                    <a:cubicBezTo>
                      <a:pt x="128486" y="1048560"/>
                      <a:pt x="118758" y="1039643"/>
                      <a:pt x="112273" y="1032753"/>
                    </a:cubicBezTo>
                    <a:cubicBezTo>
                      <a:pt x="115515" y="1029915"/>
                      <a:pt x="120785" y="1025051"/>
                      <a:pt x="128080" y="1020593"/>
                    </a:cubicBezTo>
                    <a:cubicBezTo>
                      <a:pt x="150373" y="1005596"/>
                      <a:pt x="190499" y="990599"/>
                      <a:pt x="239543" y="1001137"/>
                    </a:cubicBezTo>
                    <a:close/>
                    <a:moveTo>
                      <a:pt x="540696" y="972360"/>
                    </a:moveTo>
                    <a:cubicBezTo>
                      <a:pt x="562988" y="984114"/>
                      <a:pt x="580012" y="1001138"/>
                      <a:pt x="593793" y="1023025"/>
                    </a:cubicBezTo>
                    <a:cubicBezTo>
                      <a:pt x="607574" y="1044912"/>
                      <a:pt x="617301" y="1072068"/>
                      <a:pt x="620949" y="1103684"/>
                    </a:cubicBezTo>
                    <a:cubicBezTo>
                      <a:pt x="623381" y="1124760"/>
                      <a:pt x="622570" y="1147863"/>
                      <a:pt x="617707" y="1171777"/>
                    </a:cubicBezTo>
                    <a:cubicBezTo>
                      <a:pt x="606357" y="1169750"/>
                      <a:pt x="586091" y="1163671"/>
                      <a:pt x="566636" y="1148269"/>
                    </a:cubicBezTo>
                    <a:cubicBezTo>
                      <a:pt x="547181" y="1133677"/>
                      <a:pt x="529347" y="1108953"/>
                      <a:pt x="524078" y="1074095"/>
                    </a:cubicBezTo>
                    <a:cubicBezTo>
                      <a:pt x="517998" y="1033969"/>
                      <a:pt x="529753" y="997490"/>
                      <a:pt x="540696" y="972360"/>
                    </a:cubicBezTo>
                    <a:close/>
                    <a:moveTo>
                      <a:pt x="451525" y="910346"/>
                    </a:moveTo>
                    <a:cubicBezTo>
                      <a:pt x="469359" y="927369"/>
                      <a:pt x="481519" y="947230"/>
                      <a:pt x="488409" y="971549"/>
                    </a:cubicBezTo>
                    <a:cubicBezTo>
                      <a:pt x="492057" y="983709"/>
                      <a:pt x="494083" y="996679"/>
                      <a:pt x="494894" y="1010460"/>
                    </a:cubicBezTo>
                    <a:cubicBezTo>
                      <a:pt x="495705" y="1024241"/>
                      <a:pt x="494894" y="1038832"/>
                      <a:pt x="492867" y="1053829"/>
                    </a:cubicBezTo>
                    <a:cubicBezTo>
                      <a:pt x="489625" y="1074500"/>
                      <a:pt x="482734" y="1095577"/>
                      <a:pt x="471791" y="1116653"/>
                    </a:cubicBezTo>
                    <a:cubicBezTo>
                      <a:pt x="466927" y="1114221"/>
                      <a:pt x="460037" y="1110168"/>
                      <a:pt x="452335" y="1104494"/>
                    </a:cubicBezTo>
                    <a:cubicBezTo>
                      <a:pt x="445040" y="1098414"/>
                      <a:pt x="437339" y="1091118"/>
                      <a:pt x="430043" y="1081391"/>
                    </a:cubicBezTo>
                    <a:cubicBezTo>
                      <a:pt x="416262" y="1061935"/>
                      <a:pt x="405318" y="1034779"/>
                      <a:pt x="409777" y="1000732"/>
                    </a:cubicBezTo>
                    <a:cubicBezTo>
                      <a:pt x="414236" y="962227"/>
                      <a:pt x="434907" y="931017"/>
                      <a:pt x="451525" y="910346"/>
                    </a:cubicBezTo>
                    <a:close/>
                    <a:moveTo>
                      <a:pt x="82280" y="852791"/>
                    </a:moveTo>
                    <a:cubicBezTo>
                      <a:pt x="105383" y="850359"/>
                      <a:pt x="132540" y="853196"/>
                      <a:pt x="161722" y="866977"/>
                    </a:cubicBezTo>
                    <a:cubicBezTo>
                      <a:pt x="175098" y="873462"/>
                      <a:pt x="186041" y="880758"/>
                      <a:pt x="195769" y="888864"/>
                    </a:cubicBezTo>
                    <a:cubicBezTo>
                      <a:pt x="200633" y="892917"/>
                      <a:pt x="204686" y="896970"/>
                      <a:pt x="208739" y="901024"/>
                    </a:cubicBezTo>
                    <a:cubicBezTo>
                      <a:pt x="212792" y="905077"/>
                      <a:pt x="216440" y="909130"/>
                      <a:pt x="219683" y="913183"/>
                    </a:cubicBezTo>
                    <a:cubicBezTo>
                      <a:pt x="222925" y="917236"/>
                      <a:pt x="225763" y="921290"/>
                      <a:pt x="228195" y="924937"/>
                    </a:cubicBezTo>
                    <a:cubicBezTo>
                      <a:pt x="231032" y="928585"/>
                      <a:pt x="233058" y="932233"/>
                      <a:pt x="235085" y="935476"/>
                    </a:cubicBezTo>
                    <a:cubicBezTo>
                      <a:pt x="239138" y="941961"/>
                      <a:pt x="241570" y="947635"/>
                      <a:pt x="243191" y="951689"/>
                    </a:cubicBezTo>
                    <a:cubicBezTo>
                      <a:pt x="226573" y="960200"/>
                      <a:pt x="209144" y="965469"/>
                      <a:pt x="190905" y="967091"/>
                    </a:cubicBezTo>
                    <a:cubicBezTo>
                      <a:pt x="171450" y="968712"/>
                      <a:pt x="152805" y="965875"/>
                      <a:pt x="135782" y="959389"/>
                    </a:cubicBezTo>
                    <a:cubicBezTo>
                      <a:pt x="118353" y="953310"/>
                      <a:pt x="102951" y="943582"/>
                      <a:pt x="89170" y="932638"/>
                    </a:cubicBezTo>
                    <a:cubicBezTo>
                      <a:pt x="75389" y="921695"/>
                      <a:pt x="64446" y="909130"/>
                      <a:pt x="54718" y="897781"/>
                    </a:cubicBezTo>
                    <a:cubicBezTo>
                      <a:pt x="45801" y="886027"/>
                      <a:pt x="38910" y="875083"/>
                      <a:pt x="34452" y="867382"/>
                    </a:cubicBezTo>
                    <a:cubicBezTo>
                      <a:pt x="42153" y="862924"/>
                      <a:pt x="59582" y="855222"/>
                      <a:pt x="82280" y="852791"/>
                    </a:cubicBezTo>
                    <a:close/>
                    <a:moveTo>
                      <a:pt x="387890" y="836983"/>
                    </a:moveTo>
                    <a:cubicBezTo>
                      <a:pt x="400860" y="857654"/>
                      <a:pt x="407750" y="879542"/>
                      <a:pt x="408966" y="904266"/>
                    </a:cubicBezTo>
                    <a:cubicBezTo>
                      <a:pt x="409372" y="910346"/>
                      <a:pt x="408966" y="916831"/>
                      <a:pt x="408561" y="923316"/>
                    </a:cubicBezTo>
                    <a:cubicBezTo>
                      <a:pt x="408156" y="929801"/>
                      <a:pt x="407345" y="936286"/>
                      <a:pt x="406129" y="942771"/>
                    </a:cubicBezTo>
                    <a:cubicBezTo>
                      <a:pt x="403697" y="956147"/>
                      <a:pt x="399644" y="969522"/>
                      <a:pt x="393970" y="983303"/>
                    </a:cubicBezTo>
                    <a:cubicBezTo>
                      <a:pt x="385863" y="1001948"/>
                      <a:pt x="374514" y="1020187"/>
                      <a:pt x="359518" y="1037616"/>
                    </a:cubicBezTo>
                    <a:cubicBezTo>
                      <a:pt x="355465" y="1033968"/>
                      <a:pt x="349790" y="1028699"/>
                      <a:pt x="344115" y="1021403"/>
                    </a:cubicBezTo>
                    <a:cubicBezTo>
                      <a:pt x="338441" y="1014108"/>
                      <a:pt x="333172" y="1005190"/>
                      <a:pt x="328713" y="994652"/>
                    </a:cubicBezTo>
                    <a:cubicBezTo>
                      <a:pt x="320201" y="973170"/>
                      <a:pt x="316553" y="945203"/>
                      <a:pt x="328308" y="913588"/>
                    </a:cubicBezTo>
                    <a:cubicBezTo>
                      <a:pt x="341278" y="877920"/>
                      <a:pt x="368029" y="852791"/>
                      <a:pt x="387890" y="836983"/>
                    </a:cubicBezTo>
                    <a:close/>
                    <a:moveTo>
                      <a:pt x="340062" y="743760"/>
                    </a:moveTo>
                    <a:cubicBezTo>
                      <a:pt x="347358" y="766053"/>
                      <a:pt x="348574" y="788751"/>
                      <a:pt x="343710" y="812259"/>
                    </a:cubicBezTo>
                    <a:cubicBezTo>
                      <a:pt x="342494" y="817934"/>
                      <a:pt x="340873" y="824013"/>
                      <a:pt x="338846" y="830093"/>
                    </a:cubicBezTo>
                    <a:cubicBezTo>
                      <a:pt x="336820" y="836173"/>
                      <a:pt x="334793" y="841847"/>
                      <a:pt x="331956" y="847927"/>
                    </a:cubicBezTo>
                    <a:cubicBezTo>
                      <a:pt x="326281" y="859681"/>
                      <a:pt x="318986" y="871841"/>
                      <a:pt x="310474" y="883190"/>
                    </a:cubicBezTo>
                    <a:cubicBezTo>
                      <a:pt x="298720" y="898592"/>
                      <a:pt x="283318" y="913184"/>
                      <a:pt x="264673" y="925343"/>
                    </a:cubicBezTo>
                    <a:cubicBezTo>
                      <a:pt x="261835" y="920885"/>
                      <a:pt x="257782" y="914400"/>
                      <a:pt x="254135" y="906293"/>
                    </a:cubicBezTo>
                    <a:cubicBezTo>
                      <a:pt x="250892" y="898187"/>
                      <a:pt x="247649" y="888459"/>
                      <a:pt x="246028" y="877110"/>
                    </a:cubicBezTo>
                    <a:cubicBezTo>
                      <a:pt x="243191" y="854818"/>
                      <a:pt x="246434" y="827661"/>
                      <a:pt x="265078" y="800910"/>
                    </a:cubicBezTo>
                    <a:cubicBezTo>
                      <a:pt x="286560" y="770916"/>
                      <a:pt x="317770" y="753488"/>
                      <a:pt x="340062" y="743760"/>
                    </a:cubicBezTo>
                    <a:close/>
                    <a:moveTo>
                      <a:pt x="18239" y="684178"/>
                    </a:moveTo>
                    <a:cubicBezTo>
                      <a:pt x="30804" y="682962"/>
                      <a:pt x="47017" y="683367"/>
                      <a:pt x="64851" y="688231"/>
                    </a:cubicBezTo>
                    <a:cubicBezTo>
                      <a:pt x="82685" y="693095"/>
                      <a:pt x="100925" y="702012"/>
                      <a:pt x="119164" y="717009"/>
                    </a:cubicBezTo>
                    <a:cubicBezTo>
                      <a:pt x="130107" y="726331"/>
                      <a:pt x="138619" y="736059"/>
                      <a:pt x="145915" y="745381"/>
                    </a:cubicBezTo>
                    <a:cubicBezTo>
                      <a:pt x="149563" y="750245"/>
                      <a:pt x="152400" y="755109"/>
                      <a:pt x="155237" y="759973"/>
                    </a:cubicBezTo>
                    <a:cubicBezTo>
                      <a:pt x="158074" y="764837"/>
                      <a:pt x="160506" y="769295"/>
                      <a:pt x="162533" y="773754"/>
                    </a:cubicBezTo>
                    <a:cubicBezTo>
                      <a:pt x="166586" y="783076"/>
                      <a:pt x="169424" y="791588"/>
                      <a:pt x="171855" y="798883"/>
                    </a:cubicBezTo>
                    <a:cubicBezTo>
                      <a:pt x="173882" y="806179"/>
                      <a:pt x="175098" y="812259"/>
                      <a:pt x="175503" y="816312"/>
                    </a:cubicBezTo>
                    <a:cubicBezTo>
                      <a:pt x="157669" y="820365"/>
                      <a:pt x="140240" y="821176"/>
                      <a:pt x="122812" y="818339"/>
                    </a:cubicBezTo>
                    <a:cubicBezTo>
                      <a:pt x="104167" y="815096"/>
                      <a:pt x="87549" y="807800"/>
                      <a:pt x="72957" y="797668"/>
                    </a:cubicBezTo>
                    <a:cubicBezTo>
                      <a:pt x="57961" y="787535"/>
                      <a:pt x="45801" y="774969"/>
                      <a:pt x="35668" y="761594"/>
                    </a:cubicBezTo>
                    <a:cubicBezTo>
                      <a:pt x="25130" y="748219"/>
                      <a:pt x="17834" y="733627"/>
                      <a:pt x="11754" y="720657"/>
                    </a:cubicBezTo>
                    <a:cubicBezTo>
                      <a:pt x="6080" y="707687"/>
                      <a:pt x="2432" y="695932"/>
                      <a:pt x="0" y="687421"/>
                    </a:cubicBezTo>
                    <a:cubicBezTo>
                      <a:pt x="4053" y="686205"/>
                      <a:pt x="10538" y="684989"/>
                      <a:pt x="18239" y="684178"/>
                    </a:cubicBezTo>
                    <a:close/>
                    <a:moveTo>
                      <a:pt x="317770" y="647294"/>
                    </a:moveTo>
                    <a:cubicBezTo>
                      <a:pt x="319797" y="670397"/>
                      <a:pt x="315339" y="692285"/>
                      <a:pt x="305611" y="713361"/>
                    </a:cubicBezTo>
                    <a:cubicBezTo>
                      <a:pt x="300341" y="723899"/>
                      <a:pt x="294262" y="734032"/>
                      <a:pt x="286155" y="744165"/>
                    </a:cubicBezTo>
                    <a:cubicBezTo>
                      <a:pt x="278049" y="754298"/>
                      <a:pt x="268727" y="763621"/>
                      <a:pt x="257783" y="772132"/>
                    </a:cubicBezTo>
                    <a:cubicBezTo>
                      <a:pt x="243192" y="783887"/>
                      <a:pt x="225357" y="794020"/>
                      <a:pt x="205091" y="801315"/>
                    </a:cubicBezTo>
                    <a:cubicBezTo>
                      <a:pt x="203471" y="796451"/>
                      <a:pt x="201444" y="789561"/>
                      <a:pt x="199823" y="781049"/>
                    </a:cubicBezTo>
                    <a:cubicBezTo>
                      <a:pt x="198606" y="772538"/>
                      <a:pt x="198201" y="762405"/>
                      <a:pt x="199012" y="751866"/>
                    </a:cubicBezTo>
                    <a:cubicBezTo>
                      <a:pt x="200228" y="740923"/>
                      <a:pt x="203471" y="729574"/>
                      <a:pt x="208739" y="718225"/>
                    </a:cubicBezTo>
                    <a:cubicBezTo>
                      <a:pt x="214819" y="706471"/>
                      <a:pt x="222520" y="695122"/>
                      <a:pt x="234275" y="684989"/>
                    </a:cubicBezTo>
                    <a:cubicBezTo>
                      <a:pt x="261431" y="661075"/>
                      <a:pt x="293856" y="651753"/>
                      <a:pt x="317770" y="647294"/>
                    </a:cubicBezTo>
                    <a:close/>
                    <a:moveTo>
                      <a:pt x="318581" y="547181"/>
                    </a:moveTo>
                    <a:cubicBezTo>
                      <a:pt x="315338" y="569879"/>
                      <a:pt x="306016" y="589334"/>
                      <a:pt x="291830" y="607168"/>
                    </a:cubicBezTo>
                    <a:cubicBezTo>
                      <a:pt x="277644" y="624597"/>
                      <a:pt x="257783" y="640404"/>
                      <a:pt x="233464" y="651753"/>
                    </a:cubicBezTo>
                    <a:cubicBezTo>
                      <a:pt x="216846" y="659454"/>
                      <a:pt x="198201" y="664723"/>
                      <a:pt x="177125" y="666750"/>
                    </a:cubicBezTo>
                    <a:cubicBezTo>
                      <a:pt x="176314" y="656617"/>
                      <a:pt x="175908" y="638783"/>
                      <a:pt x="183204" y="618922"/>
                    </a:cubicBezTo>
                    <a:cubicBezTo>
                      <a:pt x="186852" y="609195"/>
                      <a:pt x="192526" y="599062"/>
                      <a:pt x="200228" y="589334"/>
                    </a:cubicBezTo>
                    <a:cubicBezTo>
                      <a:pt x="208334" y="580012"/>
                      <a:pt x="218467" y="571095"/>
                      <a:pt x="231843" y="563799"/>
                    </a:cubicBezTo>
                    <a:cubicBezTo>
                      <a:pt x="262242" y="547586"/>
                      <a:pt x="294667" y="545965"/>
                      <a:pt x="318581" y="547181"/>
                    </a:cubicBezTo>
                    <a:close/>
                    <a:moveTo>
                      <a:pt x="10538" y="506243"/>
                    </a:moveTo>
                    <a:cubicBezTo>
                      <a:pt x="19050" y="506243"/>
                      <a:pt x="36884" y="507459"/>
                      <a:pt x="56744" y="515565"/>
                    </a:cubicBezTo>
                    <a:cubicBezTo>
                      <a:pt x="76605" y="523672"/>
                      <a:pt x="98087" y="537858"/>
                      <a:pt x="115516" y="562177"/>
                    </a:cubicBezTo>
                    <a:cubicBezTo>
                      <a:pt x="131729" y="584470"/>
                      <a:pt x="139024" y="606762"/>
                      <a:pt x="142267" y="625812"/>
                    </a:cubicBezTo>
                    <a:cubicBezTo>
                      <a:pt x="145104" y="644862"/>
                      <a:pt x="145104" y="660670"/>
                      <a:pt x="144293" y="668776"/>
                    </a:cubicBezTo>
                    <a:cubicBezTo>
                      <a:pt x="126865" y="668371"/>
                      <a:pt x="110247" y="664723"/>
                      <a:pt x="94845" y="657832"/>
                    </a:cubicBezTo>
                    <a:cubicBezTo>
                      <a:pt x="61203" y="643241"/>
                      <a:pt x="39721" y="614058"/>
                      <a:pt x="26751" y="584064"/>
                    </a:cubicBezTo>
                    <a:cubicBezTo>
                      <a:pt x="20266" y="569067"/>
                      <a:pt x="16618" y="554071"/>
                      <a:pt x="14186" y="540290"/>
                    </a:cubicBezTo>
                    <a:cubicBezTo>
                      <a:pt x="12159" y="526914"/>
                      <a:pt x="10944" y="514755"/>
                      <a:pt x="10538" y="506243"/>
                    </a:cubicBezTo>
                    <a:close/>
                    <a:moveTo>
                      <a:pt x="304040" y="441190"/>
                    </a:moveTo>
                    <a:cubicBezTo>
                      <a:pt x="318480" y="442406"/>
                      <a:pt x="331552" y="445446"/>
                      <a:pt x="342495" y="448688"/>
                    </a:cubicBezTo>
                    <a:cubicBezTo>
                      <a:pt x="334388" y="469359"/>
                      <a:pt x="321013" y="485977"/>
                      <a:pt x="303584" y="499353"/>
                    </a:cubicBezTo>
                    <a:cubicBezTo>
                      <a:pt x="286155" y="512728"/>
                      <a:pt x="263863" y="522861"/>
                      <a:pt x="238733" y="528130"/>
                    </a:cubicBezTo>
                    <a:cubicBezTo>
                      <a:pt x="221304" y="531373"/>
                      <a:pt x="202660" y="532184"/>
                      <a:pt x="182799" y="528941"/>
                    </a:cubicBezTo>
                    <a:cubicBezTo>
                      <a:pt x="183610" y="524077"/>
                      <a:pt x="184826" y="517592"/>
                      <a:pt x="187258" y="509891"/>
                    </a:cubicBezTo>
                    <a:cubicBezTo>
                      <a:pt x="189690" y="502190"/>
                      <a:pt x="194148" y="494083"/>
                      <a:pt x="199417" y="485572"/>
                    </a:cubicBezTo>
                    <a:cubicBezTo>
                      <a:pt x="205092" y="477060"/>
                      <a:pt x="212793" y="468954"/>
                      <a:pt x="222115" y="461658"/>
                    </a:cubicBezTo>
                    <a:cubicBezTo>
                      <a:pt x="231843" y="454767"/>
                      <a:pt x="243597" y="448688"/>
                      <a:pt x="257378" y="444635"/>
                    </a:cubicBezTo>
                    <a:cubicBezTo>
                      <a:pt x="273793" y="440582"/>
                      <a:pt x="289601" y="439974"/>
                      <a:pt x="304040" y="441190"/>
                    </a:cubicBezTo>
                    <a:close/>
                    <a:moveTo>
                      <a:pt x="305611" y="342089"/>
                    </a:moveTo>
                    <a:cubicBezTo>
                      <a:pt x="338036" y="340873"/>
                      <a:pt x="366409" y="353438"/>
                      <a:pt x="385053" y="363571"/>
                    </a:cubicBezTo>
                    <a:cubicBezTo>
                      <a:pt x="372488" y="380999"/>
                      <a:pt x="357086" y="394780"/>
                      <a:pt x="337226" y="403292"/>
                    </a:cubicBezTo>
                    <a:cubicBezTo>
                      <a:pt x="327903" y="407751"/>
                      <a:pt x="317365" y="411398"/>
                      <a:pt x="305611" y="413425"/>
                    </a:cubicBezTo>
                    <a:cubicBezTo>
                      <a:pt x="294667" y="415857"/>
                      <a:pt x="282508" y="416668"/>
                      <a:pt x="269942" y="416262"/>
                    </a:cubicBezTo>
                    <a:cubicBezTo>
                      <a:pt x="252919" y="415452"/>
                      <a:pt x="235085" y="412209"/>
                      <a:pt x="217251" y="405319"/>
                    </a:cubicBezTo>
                    <a:cubicBezTo>
                      <a:pt x="218872" y="400860"/>
                      <a:pt x="221710" y="394780"/>
                      <a:pt x="225763" y="388295"/>
                    </a:cubicBezTo>
                    <a:cubicBezTo>
                      <a:pt x="229816" y="381810"/>
                      <a:pt x="235085" y="374514"/>
                      <a:pt x="242381" y="368029"/>
                    </a:cubicBezTo>
                    <a:cubicBezTo>
                      <a:pt x="249271" y="361139"/>
                      <a:pt x="258189" y="355059"/>
                      <a:pt x="268727" y="350601"/>
                    </a:cubicBezTo>
                    <a:cubicBezTo>
                      <a:pt x="279265" y="345737"/>
                      <a:pt x="291425" y="342900"/>
                      <a:pt x="305611" y="342089"/>
                    </a:cubicBezTo>
                    <a:close/>
                    <a:moveTo>
                      <a:pt x="63635" y="334388"/>
                    </a:moveTo>
                    <a:cubicBezTo>
                      <a:pt x="67283" y="335199"/>
                      <a:pt x="72957" y="337225"/>
                      <a:pt x="79848" y="339657"/>
                    </a:cubicBezTo>
                    <a:cubicBezTo>
                      <a:pt x="101330" y="348574"/>
                      <a:pt x="132945" y="370462"/>
                      <a:pt x="148752" y="410993"/>
                    </a:cubicBezTo>
                    <a:cubicBezTo>
                      <a:pt x="158885" y="435718"/>
                      <a:pt x="160506" y="458010"/>
                      <a:pt x="158885" y="476655"/>
                    </a:cubicBezTo>
                    <a:cubicBezTo>
                      <a:pt x="158480" y="485977"/>
                      <a:pt x="156859" y="494489"/>
                      <a:pt x="155237" y="501380"/>
                    </a:cubicBezTo>
                    <a:cubicBezTo>
                      <a:pt x="153616" y="508270"/>
                      <a:pt x="151995" y="513945"/>
                      <a:pt x="150779" y="517592"/>
                    </a:cubicBezTo>
                    <a:cubicBezTo>
                      <a:pt x="134566" y="512728"/>
                      <a:pt x="119974" y="505433"/>
                      <a:pt x="107004" y="495300"/>
                    </a:cubicBezTo>
                    <a:cubicBezTo>
                      <a:pt x="79442" y="473413"/>
                      <a:pt x="65662" y="441392"/>
                      <a:pt x="60798" y="410588"/>
                    </a:cubicBezTo>
                    <a:cubicBezTo>
                      <a:pt x="55934" y="379784"/>
                      <a:pt x="59987" y="350601"/>
                      <a:pt x="63635" y="334388"/>
                    </a:cubicBezTo>
                    <a:close/>
                    <a:moveTo>
                      <a:pt x="369651" y="258594"/>
                    </a:moveTo>
                    <a:cubicBezTo>
                      <a:pt x="400455" y="263457"/>
                      <a:pt x="424774" y="280481"/>
                      <a:pt x="440582" y="293856"/>
                    </a:cubicBezTo>
                    <a:cubicBezTo>
                      <a:pt x="425585" y="308448"/>
                      <a:pt x="407751" y="317770"/>
                      <a:pt x="387485" y="322634"/>
                    </a:cubicBezTo>
                    <a:cubicBezTo>
                      <a:pt x="367624" y="327498"/>
                      <a:pt x="344521" y="327498"/>
                      <a:pt x="321013" y="321418"/>
                    </a:cubicBezTo>
                    <a:cubicBezTo>
                      <a:pt x="305205" y="317365"/>
                      <a:pt x="289398" y="310474"/>
                      <a:pt x="273590" y="300342"/>
                    </a:cubicBezTo>
                    <a:cubicBezTo>
                      <a:pt x="276022" y="296288"/>
                      <a:pt x="280075" y="291424"/>
                      <a:pt x="284939" y="286155"/>
                    </a:cubicBezTo>
                    <a:cubicBezTo>
                      <a:pt x="290208" y="280886"/>
                      <a:pt x="297099" y="275212"/>
                      <a:pt x="304800" y="270348"/>
                    </a:cubicBezTo>
                    <a:cubicBezTo>
                      <a:pt x="321013" y="260620"/>
                      <a:pt x="342899" y="254135"/>
                      <a:pt x="369651" y="258594"/>
                    </a:cubicBezTo>
                    <a:close/>
                    <a:moveTo>
                      <a:pt x="149157" y="190905"/>
                    </a:moveTo>
                    <a:cubicBezTo>
                      <a:pt x="156453" y="194553"/>
                      <a:pt x="170639" y="203470"/>
                      <a:pt x="183609" y="218467"/>
                    </a:cubicBezTo>
                    <a:cubicBezTo>
                      <a:pt x="196579" y="233464"/>
                      <a:pt x="207929" y="254135"/>
                      <a:pt x="212387" y="281696"/>
                    </a:cubicBezTo>
                    <a:cubicBezTo>
                      <a:pt x="216440" y="306826"/>
                      <a:pt x="212792" y="328308"/>
                      <a:pt x="207523" y="345737"/>
                    </a:cubicBezTo>
                    <a:cubicBezTo>
                      <a:pt x="201849" y="362760"/>
                      <a:pt x="194958" y="375730"/>
                      <a:pt x="190905" y="382216"/>
                    </a:cubicBezTo>
                    <a:cubicBezTo>
                      <a:pt x="176719" y="374109"/>
                      <a:pt x="164559" y="363976"/>
                      <a:pt x="154832" y="351411"/>
                    </a:cubicBezTo>
                    <a:cubicBezTo>
                      <a:pt x="133755" y="325066"/>
                      <a:pt x="128080" y="291829"/>
                      <a:pt x="130107" y="261836"/>
                    </a:cubicBezTo>
                    <a:cubicBezTo>
                      <a:pt x="131323" y="246839"/>
                      <a:pt x="134566" y="233058"/>
                      <a:pt x="137808" y="220493"/>
                    </a:cubicBezTo>
                    <a:cubicBezTo>
                      <a:pt x="141456" y="208334"/>
                      <a:pt x="145915" y="198201"/>
                      <a:pt x="149157" y="190905"/>
                    </a:cubicBezTo>
                    <a:close/>
                    <a:moveTo>
                      <a:pt x="416263" y="182799"/>
                    </a:moveTo>
                    <a:cubicBezTo>
                      <a:pt x="427206" y="182799"/>
                      <a:pt x="438556" y="184826"/>
                      <a:pt x="450715" y="189284"/>
                    </a:cubicBezTo>
                    <a:cubicBezTo>
                      <a:pt x="477871" y="199822"/>
                      <a:pt x="497732" y="220088"/>
                      <a:pt x="510297" y="235896"/>
                    </a:cubicBezTo>
                    <a:cubicBezTo>
                      <a:pt x="501785" y="241570"/>
                      <a:pt x="492463" y="245218"/>
                      <a:pt x="483141" y="248461"/>
                    </a:cubicBezTo>
                    <a:cubicBezTo>
                      <a:pt x="478277" y="250082"/>
                      <a:pt x="473818" y="250893"/>
                      <a:pt x="468549" y="251703"/>
                    </a:cubicBezTo>
                    <a:cubicBezTo>
                      <a:pt x="463685" y="252514"/>
                      <a:pt x="458822" y="252919"/>
                      <a:pt x="453957" y="253324"/>
                    </a:cubicBezTo>
                    <a:cubicBezTo>
                      <a:pt x="449094" y="253324"/>
                      <a:pt x="443824" y="253324"/>
                      <a:pt x="438556" y="252514"/>
                    </a:cubicBezTo>
                    <a:cubicBezTo>
                      <a:pt x="433286" y="252108"/>
                      <a:pt x="428423" y="251298"/>
                      <a:pt x="423153" y="250082"/>
                    </a:cubicBezTo>
                    <a:cubicBezTo>
                      <a:pt x="412615" y="247650"/>
                      <a:pt x="402077" y="244002"/>
                      <a:pt x="391538" y="238733"/>
                    </a:cubicBezTo>
                    <a:cubicBezTo>
                      <a:pt x="377758" y="231843"/>
                      <a:pt x="363977" y="222115"/>
                      <a:pt x="351412" y="209550"/>
                    </a:cubicBezTo>
                    <a:cubicBezTo>
                      <a:pt x="357492" y="203065"/>
                      <a:pt x="370057" y="193743"/>
                      <a:pt x="387080" y="187663"/>
                    </a:cubicBezTo>
                    <a:cubicBezTo>
                      <a:pt x="395591" y="184826"/>
                      <a:pt x="405724" y="183204"/>
                      <a:pt x="416263" y="182799"/>
                    </a:cubicBezTo>
                    <a:close/>
                    <a:moveTo>
                      <a:pt x="256162" y="79442"/>
                    </a:moveTo>
                    <a:cubicBezTo>
                      <a:pt x="262242" y="84306"/>
                      <a:pt x="273996" y="95655"/>
                      <a:pt x="282913" y="112273"/>
                    </a:cubicBezTo>
                    <a:cubicBezTo>
                      <a:pt x="291830" y="128891"/>
                      <a:pt x="298720" y="151183"/>
                      <a:pt x="297099" y="177529"/>
                    </a:cubicBezTo>
                    <a:cubicBezTo>
                      <a:pt x="296694" y="190094"/>
                      <a:pt x="294262" y="201038"/>
                      <a:pt x="291019" y="210360"/>
                    </a:cubicBezTo>
                    <a:cubicBezTo>
                      <a:pt x="287777" y="220088"/>
                      <a:pt x="284129" y="229005"/>
                      <a:pt x="279670" y="236301"/>
                    </a:cubicBezTo>
                    <a:cubicBezTo>
                      <a:pt x="270348" y="251703"/>
                      <a:pt x="260215" y="262241"/>
                      <a:pt x="255351" y="267510"/>
                    </a:cubicBezTo>
                    <a:cubicBezTo>
                      <a:pt x="244002" y="256972"/>
                      <a:pt x="234275" y="244812"/>
                      <a:pt x="228195" y="231031"/>
                    </a:cubicBezTo>
                    <a:cubicBezTo>
                      <a:pt x="214009" y="201848"/>
                      <a:pt x="215224" y="169423"/>
                      <a:pt x="223736" y="141861"/>
                    </a:cubicBezTo>
                    <a:cubicBezTo>
                      <a:pt x="231843" y="114299"/>
                      <a:pt x="246839" y="91602"/>
                      <a:pt x="256162" y="79442"/>
                    </a:cubicBezTo>
                    <a:close/>
                    <a:moveTo>
                      <a:pt x="371677" y="0"/>
                    </a:moveTo>
                    <a:cubicBezTo>
                      <a:pt x="374109" y="2432"/>
                      <a:pt x="376946" y="6890"/>
                      <a:pt x="380189" y="12160"/>
                    </a:cubicBezTo>
                    <a:cubicBezTo>
                      <a:pt x="391132" y="29994"/>
                      <a:pt x="402076" y="62419"/>
                      <a:pt x="391943" y="100114"/>
                    </a:cubicBezTo>
                    <a:cubicBezTo>
                      <a:pt x="389106" y="111463"/>
                      <a:pt x="385052" y="121596"/>
                      <a:pt x="379784" y="130107"/>
                    </a:cubicBezTo>
                    <a:cubicBezTo>
                      <a:pt x="374920" y="138619"/>
                      <a:pt x="369651" y="146320"/>
                      <a:pt x="363976" y="152400"/>
                    </a:cubicBezTo>
                    <a:cubicBezTo>
                      <a:pt x="353032" y="164560"/>
                      <a:pt x="342089" y="173071"/>
                      <a:pt x="336009" y="176719"/>
                    </a:cubicBezTo>
                    <a:cubicBezTo>
                      <a:pt x="327092" y="164560"/>
                      <a:pt x="321012" y="151589"/>
                      <a:pt x="317364" y="137403"/>
                    </a:cubicBezTo>
                    <a:cubicBezTo>
                      <a:pt x="309663" y="107004"/>
                      <a:pt x="316959" y="77011"/>
                      <a:pt x="329929" y="52691"/>
                    </a:cubicBezTo>
                    <a:cubicBezTo>
                      <a:pt x="342494" y="28372"/>
                      <a:pt x="360733" y="10133"/>
                      <a:pt x="371677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DEB392">
                      <a:alpha val="55000"/>
                    </a:srgbClr>
                  </a:gs>
                  <a:gs pos="75000">
                    <a:srgbClr val="DEB392"/>
                  </a:gs>
                  <a:gs pos="83000">
                    <a:srgbClr val="DEB392"/>
                  </a:gs>
                  <a:gs pos="100000">
                    <a:srgbClr val="DEB392"/>
                  </a:gs>
                </a:gsLst>
                <a:lin ang="5400000" scaled="1"/>
              </a:gradFill>
              <a:ln w="4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</p:grpSp>
      <p:pic>
        <p:nvPicPr>
          <p:cNvPr id="83" name="图片 82">
            <a:extLst>
              <a:ext uri="{FF2B5EF4-FFF2-40B4-BE49-F238E27FC236}">
                <a16:creationId xmlns:a16="http://schemas.microsoft.com/office/drawing/2014/main" id="{21AD60AA-18CB-C18D-F499-8A4FA69408D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059" y="359933"/>
            <a:ext cx="515942" cy="1539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571441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0859719F-9AE4-5D9F-C4D0-F7CC07F93A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176"/>
            <a:ext cx="12192000" cy="342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B261E610-DB33-625B-66C5-80CC51CAAB38}"/>
              </a:ext>
            </a:extLst>
          </p:cNvPr>
          <p:cNvSpPr/>
          <p:nvPr/>
        </p:nvSpPr>
        <p:spPr>
          <a:xfrm>
            <a:off x="465068" y="4359866"/>
            <a:ext cx="54023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-225" dirty="0">
                <a:gradFill flip="none" rotWithShape="1">
                  <a:gsLst>
                    <a:gs pos="0">
                      <a:srgbClr val="E6C6AD"/>
                    </a:gs>
                    <a:gs pos="72000">
                      <a:srgbClr val="C9A07F"/>
                    </a:gs>
                    <a:gs pos="100000">
                      <a:srgbClr val="C29774"/>
                    </a:gs>
                    <a:gs pos="100000">
                      <a:srgbClr val="B3845D"/>
                    </a:gs>
                  </a:gsLst>
                  <a:lin ang="27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问题及努力方向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F2740E0-9717-AC29-B5B7-53B3516570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rgbClr val="E6C6A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243" y="376217"/>
            <a:ext cx="563632" cy="16812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20B1C0F1-750B-5B90-BFE9-0575B8B3F704}"/>
              </a:ext>
            </a:extLst>
          </p:cNvPr>
          <p:cNvSpPr/>
          <p:nvPr/>
        </p:nvSpPr>
        <p:spPr>
          <a:xfrm>
            <a:off x="0" y="3429001"/>
            <a:ext cx="12192000" cy="198120"/>
          </a:xfrm>
          <a:prstGeom prst="rect">
            <a:avLst/>
          </a:prstGeom>
          <a:solidFill>
            <a:srgbClr val="E3BD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汉仪旗黑-55S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BB4C133-1A6B-E730-EFC6-4D08FAFB8E02}"/>
              </a:ext>
            </a:extLst>
          </p:cNvPr>
          <p:cNvSpPr/>
          <p:nvPr/>
        </p:nvSpPr>
        <p:spPr>
          <a:xfrm>
            <a:off x="858520" y="5961613"/>
            <a:ext cx="971550" cy="74295"/>
          </a:xfrm>
          <a:prstGeom prst="rect">
            <a:avLst/>
          </a:prstGeom>
          <a:solidFill>
            <a:srgbClr val="E3BD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汉仪旗黑-55S"/>
              <a:cs typeface="+mn-cs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6C7F17FB-A36B-4E23-98FD-7F40FC30ED36}"/>
              </a:ext>
            </a:extLst>
          </p:cNvPr>
          <p:cNvCxnSpPr>
            <a:cxnSpLocks/>
          </p:cNvCxnSpPr>
          <p:nvPr/>
        </p:nvCxnSpPr>
        <p:spPr>
          <a:xfrm flipH="1">
            <a:off x="800311" y="5961613"/>
            <a:ext cx="28575" cy="74295"/>
          </a:xfrm>
          <a:prstGeom prst="line">
            <a:avLst/>
          </a:prstGeom>
          <a:noFill/>
          <a:ln w="9525" cap="flat" cmpd="sng" algn="ctr">
            <a:solidFill>
              <a:srgbClr val="E3BDA1"/>
            </a:soli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CCB20C7-DFEC-ADDD-7BB5-2A8F6A0F78B8}"/>
              </a:ext>
            </a:extLst>
          </p:cNvPr>
          <p:cNvCxnSpPr>
            <a:cxnSpLocks/>
          </p:cNvCxnSpPr>
          <p:nvPr/>
        </p:nvCxnSpPr>
        <p:spPr>
          <a:xfrm flipH="1">
            <a:off x="742102" y="5961613"/>
            <a:ext cx="28575" cy="74295"/>
          </a:xfrm>
          <a:prstGeom prst="line">
            <a:avLst/>
          </a:prstGeom>
          <a:noFill/>
          <a:ln w="9525" cap="flat" cmpd="sng" algn="ctr">
            <a:solidFill>
              <a:srgbClr val="E3BDA1"/>
            </a:soli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3AC539B-4674-EB67-4559-80C46A5C0D87}"/>
              </a:ext>
            </a:extLst>
          </p:cNvPr>
          <p:cNvCxnSpPr>
            <a:cxnSpLocks/>
          </p:cNvCxnSpPr>
          <p:nvPr/>
        </p:nvCxnSpPr>
        <p:spPr>
          <a:xfrm flipH="1">
            <a:off x="683893" y="5961613"/>
            <a:ext cx="28575" cy="74295"/>
          </a:xfrm>
          <a:prstGeom prst="line">
            <a:avLst/>
          </a:prstGeom>
          <a:noFill/>
          <a:ln w="9525" cap="flat" cmpd="sng" algn="ctr">
            <a:solidFill>
              <a:srgbClr val="E3BDA1"/>
            </a:soli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id="{4FA76E8A-E474-7C16-F234-56D8D4298A36}"/>
              </a:ext>
            </a:extLst>
          </p:cNvPr>
          <p:cNvSpPr/>
          <p:nvPr/>
        </p:nvSpPr>
        <p:spPr>
          <a:xfrm>
            <a:off x="661670" y="0"/>
            <a:ext cx="1168400" cy="1356210"/>
          </a:xfrm>
          <a:prstGeom prst="rect">
            <a:avLst/>
          </a:prstGeom>
          <a:solidFill>
            <a:srgbClr val="E3BDA1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03633F4-28D0-1FE6-38E3-90F11E76B290}"/>
              </a:ext>
            </a:extLst>
          </p:cNvPr>
          <p:cNvSpPr txBox="1"/>
          <p:nvPr/>
        </p:nvSpPr>
        <p:spPr>
          <a:xfrm>
            <a:off x="661670" y="817131"/>
            <a:ext cx="1236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第</a:t>
            </a:r>
            <a:r>
              <a:rPr lang="zh-CN" altLang="en-US" sz="20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四部分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F1DEA389-21E3-8554-33E0-21F475E0CDB9}"/>
              </a:ext>
            </a:extLst>
          </p:cNvPr>
          <p:cNvSpPr/>
          <p:nvPr/>
        </p:nvSpPr>
        <p:spPr>
          <a:xfrm>
            <a:off x="544903" y="5206252"/>
            <a:ext cx="5036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spc="600" dirty="0">
                <a:solidFill>
                  <a:schemeClr val="bg1">
                    <a:alpha val="54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Arial" panose="020B0604020202020204" pitchFamily="34" charset="0"/>
              </a:rPr>
              <a:t>QUESTIONS AND DIRECTIONS</a:t>
            </a:r>
          </a:p>
        </p:txBody>
      </p:sp>
      <p:sp>
        <p:nvSpPr>
          <p:cNvPr id="36" name="play_142457">
            <a:extLst>
              <a:ext uri="{FF2B5EF4-FFF2-40B4-BE49-F238E27FC236}">
                <a16:creationId xmlns:a16="http://schemas.microsoft.com/office/drawing/2014/main" id="{77F7EFF0-A50E-4542-E99C-BBF3A8008397}"/>
              </a:ext>
            </a:extLst>
          </p:cNvPr>
          <p:cNvSpPr>
            <a:spLocks noChangeAspect="1"/>
          </p:cNvSpPr>
          <p:nvPr/>
        </p:nvSpPr>
        <p:spPr bwMode="auto">
          <a:xfrm>
            <a:off x="1818164" y="5694376"/>
            <a:ext cx="609684" cy="608767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09191" h="608274">
                <a:moveTo>
                  <a:pt x="227432" y="186152"/>
                </a:moveTo>
                <a:lnTo>
                  <a:pt x="432001" y="304090"/>
                </a:lnTo>
                <a:lnTo>
                  <a:pt x="227432" y="422123"/>
                </a:lnTo>
                <a:close/>
                <a:moveTo>
                  <a:pt x="304548" y="37623"/>
                </a:moveTo>
                <a:cubicBezTo>
                  <a:pt x="157408" y="37623"/>
                  <a:pt x="37680" y="157171"/>
                  <a:pt x="37680" y="304090"/>
                </a:cubicBezTo>
                <a:cubicBezTo>
                  <a:pt x="37680" y="451103"/>
                  <a:pt x="157408" y="570651"/>
                  <a:pt x="304548" y="570651"/>
                </a:cubicBezTo>
                <a:cubicBezTo>
                  <a:pt x="451783" y="570651"/>
                  <a:pt x="571511" y="451103"/>
                  <a:pt x="571511" y="304090"/>
                </a:cubicBezTo>
                <a:cubicBezTo>
                  <a:pt x="571511" y="157171"/>
                  <a:pt x="451783" y="37623"/>
                  <a:pt x="304548" y="37623"/>
                </a:cubicBezTo>
                <a:close/>
                <a:moveTo>
                  <a:pt x="304548" y="0"/>
                </a:moveTo>
                <a:cubicBezTo>
                  <a:pt x="385937" y="0"/>
                  <a:pt x="462428" y="31604"/>
                  <a:pt x="519984" y="89073"/>
                </a:cubicBezTo>
                <a:cubicBezTo>
                  <a:pt x="577446" y="146543"/>
                  <a:pt x="609191" y="222918"/>
                  <a:pt x="609191" y="304090"/>
                </a:cubicBezTo>
                <a:cubicBezTo>
                  <a:pt x="609191" y="385356"/>
                  <a:pt x="577446" y="461731"/>
                  <a:pt x="519984" y="519201"/>
                </a:cubicBezTo>
                <a:cubicBezTo>
                  <a:pt x="462428" y="576576"/>
                  <a:pt x="385937" y="608274"/>
                  <a:pt x="304548" y="608274"/>
                </a:cubicBezTo>
                <a:cubicBezTo>
                  <a:pt x="223254" y="608274"/>
                  <a:pt x="146764" y="576576"/>
                  <a:pt x="89207" y="519201"/>
                </a:cubicBezTo>
                <a:cubicBezTo>
                  <a:pt x="31651" y="461731"/>
                  <a:pt x="0" y="385356"/>
                  <a:pt x="0" y="304090"/>
                </a:cubicBezTo>
                <a:cubicBezTo>
                  <a:pt x="0" y="222918"/>
                  <a:pt x="31651" y="146543"/>
                  <a:pt x="89207" y="89073"/>
                </a:cubicBezTo>
                <a:cubicBezTo>
                  <a:pt x="146764" y="31604"/>
                  <a:pt x="223254" y="0"/>
                  <a:pt x="304548" y="0"/>
                </a:cubicBezTo>
                <a:close/>
              </a:path>
            </a:pathLst>
          </a:custGeom>
          <a:solidFill>
            <a:srgbClr val="E0B798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9" name="wifi-chip_17847">
            <a:extLst>
              <a:ext uri="{FF2B5EF4-FFF2-40B4-BE49-F238E27FC236}">
                <a16:creationId xmlns:a16="http://schemas.microsoft.com/office/drawing/2014/main" id="{233DB72E-F019-35AF-14B9-2B978CDD68D9}"/>
              </a:ext>
            </a:extLst>
          </p:cNvPr>
          <p:cNvSpPr/>
          <p:nvPr/>
        </p:nvSpPr>
        <p:spPr>
          <a:xfrm>
            <a:off x="10920681" y="5544805"/>
            <a:ext cx="2146541" cy="2052907"/>
          </a:xfrm>
          <a:custGeom>
            <a:avLst/>
            <a:gdLst>
              <a:gd name="connsiteX0" fmla="*/ 379924 w 605028"/>
              <a:gd name="connsiteY0" fmla="*/ 353886 h 578637"/>
              <a:gd name="connsiteX1" fmla="*/ 468766 w 605028"/>
              <a:gd name="connsiteY1" fmla="*/ 353886 h 578637"/>
              <a:gd name="connsiteX2" fmla="*/ 468766 w 605028"/>
              <a:gd name="connsiteY2" fmla="*/ 442375 h 578637"/>
              <a:gd name="connsiteX3" fmla="*/ 379924 w 605028"/>
              <a:gd name="connsiteY3" fmla="*/ 442375 h 578637"/>
              <a:gd name="connsiteX4" fmla="*/ 359815 w 605028"/>
              <a:gd name="connsiteY4" fmla="*/ 333760 h 578637"/>
              <a:gd name="connsiteX5" fmla="*/ 359815 w 605028"/>
              <a:gd name="connsiteY5" fmla="*/ 462643 h 578637"/>
              <a:gd name="connsiteX6" fmla="*/ 488875 w 605028"/>
              <a:gd name="connsiteY6" fmla="*/ 462643 h 578637"/>
              <a:gd name="connsiteX7" fmla="*/ 488875 w 605028"/>
              <a:gd name="connsiteY7" fmla="*/ 333760 h 578637"/>
              <a:gd name="connsiteX8" fmla="*/ 323292 w 605028"/>
              <a:gd name="connsiteY8" fmla="*/ 217765 h 578637"/>
              <a:gd name="connsiteX9" fmla="*/ 605028 w 605028"/>
              <a:gd name="connsiteY9" fmla="*/ 217765 h 578637"/>
              <a:gd name="connsiteX10" fmla="*/ 605028 w 605028"/>
              <a:gd name="connsiteY10" fmla="*/ 578637 h 578637"/>
              <a:gd name="connsiteX11" fmla="*/ 243662 w 605028"/>
              <a:gd name="connsiteY11" fmla="*/ 578637 h 578637"/>
              <a:gd name="connsiteX12" fmla="*/ 243662 w 605028"/>
              <a:gd name="connsiteY12" fmla="*/ 297157 h 578637"/>
              <a:gd name="connsiteX13" fmla="*/ 237487 w 605028"/>
              <a:gd name="connsiteY13" fmla="*/ 154609 h 578637"/>
              <a:gd name="connsiteX14" fmla="*/ 308210 w 605028"/>
              <a:gd name="connsiteY14" fmla="*/ 194571 h 578637"/>
              <a:gd name="connsiteX15" fmla="*/ 309500 w 605028"/>
              <a:gd name="connsiteY15" fmla="*/ 196763 h 578637"/>
              <a:gd name="connsiteX16" fmla="*/ 298530 w 605028"/>
              <a:gd name="connsiteY16" fmla="*/ 207720 h 578637"/>
              <a:gd name="connsiteX17" fmla="*/ 296465 w 605028"/>
              <a:gd name="connsiteY17" fmla="*/ 203981 h 578637"/>
              <a:gd name="connsiteX18" fmla="*/ 237487 w 605028"/>
              <a:gd name="connsiteY18" fmla="*/ 169563 h 578637"/>
              <a:gd name="connsiteX19" fmla="*/ 169732 w 605028"/>
              <a:gd name="connsiteY19" fmla="*/ 237111 h 578637"/>
              <a:gd name="connsiteX20" fmla="*/ 224323 w 605028"/>
              <a:gd name="connsiteY20" fmla="*/ 303499 h 578637"/>
              <a:gd name="connsiteX21" fmla="*/ 226904 w 605028"/>
              <a:gd name="connsiteY21" fmla="*/ 304015 h 578637"/>
              <a:gd name="connsiteX22" fmla="*/ 226904 w 605028"/>
              <a:gd name="connsiteY22" fmla="*/ 319097 h 578637"/>
              <a:gd name="connsiteX23" fmla="*/ 223162 w 605028"/>
              <a:gd name="connsiteY23" fmla="*/ 318453 h 578637"/>
              <a:gd name="connsiteX24" fmla="*/ 154891 w 605028"/>
              <a:gd name="connsiteY24" fmla="*/ 237111 h 578637"/>
              <a:gd name="connsiteX25" fmla="*/ 237487 w 605028"/>
              <a:gd name="connsiteY25" fmla="*/ 154609 h 578637"/>
              <a:gd name="connsiteX26" fmla="*/ 237446 w 605028"/>
              <a:gd name="connsiteY26" fmla="*/ 105919 h 578637"/>
              <a:gd name="connsiteX27" fmla="*/ 361087 w 605028"/>
              <a:gd name="connsiteY27" fmla="*/ 192530 h 578637"/>
              <a:gd name="connsiteX28" fmla="*/ 362636 w 605028"/>
              <a:gd name="connsiteY28" fmla="*/ 196783 h 578637"/>
              <a:gd name="connsiteX29" fmla="*/ 346761 w 605028"/>
              <a:gd name="connsiteY29" fmla="*/ 196783 h 578637"/>
              <a:gd name="connsiteX30" fmla="*/ 345858 w 605028"/>
              <a:gd name="connsiteY30" fmla="*/ 194721 h 578637"/>
              <a:gd name="connsiteX31" fmla="*/ 237446 w 605028"/>
              <a:gd name="connsiteY31" fmla="*/ 120870 h 578637"/>
              <a:gd name="connsiteX32" fmla="*/ 120902 w 605028"/>
              <a:gd name="connsiteY32" fmla="*/ 237124 h 578637"/>
              <a:gd name="connsiteX33" fmla="*/ 224023 w 605028"/>
              <a:gd name="connsiteY33" fmla="*/ 352733 h 578637"/>
              <a:gd name="connsiteX34" fmla="*/ 226862 w 605028"/>
              <a:gd name="connsiteY34" fmla="*/ 353120 h 578637"/>
              <a:gd name="connsiteX35" fmla="*/ 226862 w 605028"/>
              <a:gd name="connsiteY35" fmla="*/ 368070 h 578637"/>
              <a:gd name="connsiteX36" fmla="*/ 223249 w 605028"/>
              <a:gd name="connsiteY36" fmla="*/ 367684 h 578637"/>
              <a:gd name="connsiteX37" fmla="*/ 106060 w 605028"/>
              <a:gd name="connsiteY37" fmla="*/ 237124 h 578637"/>
              <a:gd name="connsiteX38" fmla="*/ 237446 w 605028"/>
              <a:gd name="connsiteY38" fmla="*/ 105919 h 578637"/>
              <a:gd name="connsiteX39" fmla="*/ 237494 w 605028"/>
              <a:gd name="connsiteY39" fmla="*/ 52924 h 578637"/>
              <a:gd name="connsiteX40" fmla="*/ 416503 w 605028"/>
              <a:gd name="connsiteY40" fmla="*/ 192759 h 578637"/>
              <a:gd name="connsiteX41" fmla="*/ 417535 w 605028"/>
              <a:gd name="connsiteY41" fmla="*/ 196755 h 578637"/>
              <a:gd name="connsiteX42" fmla="*/ 402177 w 605028"/>
              <a:gd name="connsiteY42" fmla="*/ 196755 h 578637"/>
              <a:gd name="connsiteX43" fmla="*/ 401531 w 605028"/>
              <a:gd name="connsiteY43" fmla="*/ 194306 h 578637"/>
              <a:gd name="connsiteX44" fmla="*/ 237494 w 605028"/>
              <a:gd name="connsiteY44" fmla="*/ 67874 h 578637"/>
              <a:gd name="connsiteX45" fmla="*/ 67907 w 605028"/>
              <a:gd name="connsiteY45" fmla="*/ 237094 h 578637"/>
              <a:gd name="connsiteX46" fmla="*/ 223943 w 605028"/>
              <a:gd name="connsiteY46" fmla="*/ 405927 h 578637"/>
              <a:gd name="connsiteX47" fmla="*/ 226911 w 605028"/>
              <a:gd name="connsiteY47" fmla="*/ 406185 h 578637"/>
              <a:gd name="connsiteX48" fmla="*/ 226911 w 605028"/>
              <a:gd name="connsiteY48" fmla="*/ 421135 h 578637"/>
              <a:gd name="connsiteX49" fmla="*/ 223426 w 605028"/>
              <a:gd name="connsiteY49" fmla="*/ 420749 h 578637"/>
              <a:gd name="connsiteX50" fmla="*/ 53065 w 605028"/>
              <a:gd name="connsiteY50" fmla="*/ 237223 h 578637"/>
              <a:gd name="connsiteX51" fmla="*/ 237494 w 605028"/>
              <a:gd name="connsiteY51" fmla="*/ 52924 h 578637"/>
              <a:gd name="connsiteX52" fmla="*/ 237466 w 605028"/>
              <a:gd name="connsiteY52" fmla="*/ 0 h 578637"/>
              <a:gd name="connsiteX53" fmla="*/ 470803 w 605028"/>
              <a:gd name="connsiteY53" fmla="*/ 192926 h 578637"/>
              <a:gd name="connsiteX54" fmla="*/ 471448 w 605028"/>
              <a:gd name="connsiteY54" fmla="*/ 196792 h 578637"/>
              <a:gd name="connsiteX55" fmla="*/ 456348 w 605028"/>
              <a:gd name="connsiteY55" fmla="*/ 196792 h 578637"/>
              <a:gd name="connsiteX56" fmla="*/ 455832 w 605028"/>
              <a:gd name="connsiteY56" fmla="*/ 194214 h 578637"/>
              <a:gd name="connsiteX57" fmla="*/ 237466 w 605028"/>
              <a:gd name="connsiteY57" fmla="*/ 14950 h 578637"/>
              <a:gd name="connsiteX58" fmla="*/ 14842 w 605028"/>
              <a:gd name="connsiteY58" fmla="*/ 237130 h 578637"/>
              <a:gd name="connsiteX59" fmla="*/ 223915 w 605028"/>
              <a:gd name="connsiteY59" fmla="*/ 458923 h 578637"/>
              <a:gd name="connsiteX60" fmla="*/ 226884 w 605028"/>
              <a:gd name="connsiteY60" fmla="*/ 459181 h 578637"/>
              <a:gd name="connsiteX61" fmla="*/ 226884 w 605028"/>
              <a:gd name="connsiteY61" fmla="*/ 474130 h 578637"/>
              <a:gd name="connsiteX62" fmla="*/ 223528 w 605028"/>
              <a:gd name="connsiteY62" fmla="*/ 473872 h 578637"/>
              <a:gd name="connsiteX63" fmla="*/ 0 w 605028"/>
              <a:gd name="connsiteY63" fmla="*/ 237130 h 578637"/>
              <a:gd name="connsiteX64" fmla="*/ 237466 w 605028"/>
              <a:gd name="connsiteY64" fmla="*/ 0 h 57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5028" h="578637">
                <a:moveTo>
                  <a:pt x="379924" y="353886"/>
                </a:moveTo>
                <a:lnTo>
                  <a:pt x="468766" y="353886"/>
                </a:lnTo>
                <a:lnTo>
                  <a:pt x="468766" y="442375"/>
                </a:lnTo>
                <a:lnTo>
                  <a:pt x="379924" y="442375"/>
                </a:lnTo>
                <a:close/>
                <a:moveTo>
                  <a:pt x="359815" y="333760"/>
                </a:moveTo>
                <a:lnTo>
                  <a:pt x="359815" y="462643"/>
                </a:lnTo>
                <a:lnTo>
                  <a:pt x="488875" y="462643"/>
                </a:lnTo>
                <a:lnTo>
                  <a:pt x="488875" y="333760"/>
                </a:lnTo>
                <a:close/>
                <a:moveTo>
                  <a:pt x="323292" y="217765"/>
                </a:moveTo>
                <a:lnTo>
                  <a:pt x="605028" y="217765"/>
                </a:lnTo>
                <a:lnTo>
                  <a:pt x="605028" y="578637"/>
                </a:lnTo>
                <a:lnTo>
                  <a:pt x="243662" y="578637"/>
                </a:lnTo>
                <a:lnTo>
                  <a:pt x="243662" y="297157"/>
                </a:lnTo>
                <a:close/>
                <a:moveTo>
                  <a:pt x="237487" y="154609"/>
                </a:moveTo>
                <a:cubicBezTo>
                  <a:pt x="266524" y="154609"/>
                  <a:pt x="292981" y="169563"/>
                  <a:pt x="308210" y="194571"/>
                </a:cubicBezTo>
                <a:lnTo>
                  <a:pt x="309500" y="196763"/>
                </a:lnTo>
                <a:lnTo>
                  <a:pt x="298530" y="207720"/>
                </a:lnTo>
                <a:lnTo>
                  <a:pt x="296465" y="203981"/>
                </a:lnTo>
                <a:cubicBezTo>
                  <a:pt x="284463" y="182711"/>
                  <a:pt x="261749" y="169563"/>
                  <a:pt x="237487" y="169563"/>
                </a:cubicBezTo>
                <a:cubicBezTo>
                  <a:pt x="200190" y="169563"/>
                  <a:pt x="169732" y="199856"/>
                  <a:pt x="169732" y="237111"/>
                </a:cubicBezTo>
                <a:cubicBezTo>
                  <a:pt x="169732" y="269338"/>
                  <a:pt x="192704" y="297312"/>
                  <a:pt x="224323" y="303499"/>
                </a:cubicBezTo>
                <a:lnTo>
                  <a:pt x="226904" y="304015"/>
                </a:lnTo>
                <a:lnTo>
                  <a:pt x="226904" y="319097"/>
                </a:lnTo>
                <a:lnTo>
                  <a:pt x="223162" y="318453"/>
                </a:lnTo>
                <a:cubicBezTo>
                  <a:pt x="183541" y="311492"/>
                  <a:pt x="154891" y="277331"/>
                  <a:pt x="154891" y="237111"/>
                </a:cubicBezTo>
                <a:cubicBezTo>
                  <a:pt x="154891" y="191606"/>
                  <a:pt x="191930" y="154609"/>
                  <a:pt x="237487" y="154609"/>
                </a:cubicBezTo>
                <a:close/>
                <a:moveTo>
                  <a:pt x="237446" y="105919"/>
                </a:moveTo>
                <a:cubicBezTo>
                  <a:pt x="292555" y="105919"/>
                  <a:pt x="342244" y="140718"/>
                  <a:pt x="361087" y="192530"/>
                </a:cubicBezTo>
                <a:lnTo>
                  <a:pt x="362636" y="196783"/>
                </a:lnTo>
                <a:lnTo>
                  <a:pt x="346761" y="196783"/>
                </a:lnTo>
                <a:lnTo>
                  <a:pt x="345858" y="194721"/>
                </a:lnTo>
                <a:cubicBezTo>
                  <a:pt x="328176" y="149869"/>
                  <a:pt x="285715" y="120870"/>
                  <a:pt x="237446" y="120870"/>
                </a:cubicBezTo>
                <a:cubicBezTo>
                  <a:pt x="173173" y="120870"/>
                  <a:pt x="120902" y="173068"/>
                  <a:pt x="120902" y="237124"/>
                </a:cubicBezTo>
                <a:cubicBezTo>
                  <a:pt x="120902" y="296282"/>
                  <a:pt x="165300" y="346031"/>
                  <a:pt x="224023" y="352733"/>
                </a:cubicBezTo>
                <a:lnTo>
                  <a:pt x="226862" y="353120"/>
                </a:lnTo>
                <a:lnTo>
                  <a:pt x="226862" y="368070"/>
                </a:lnTo>
                <a:lnTo>
                  <a:pt x="223249" y="367684"/>
                </a:lnTo>
                <a:cubicBezTo>
                  <a:pt x="156394" y="360466"/>
                  <a:pt x="106060" y="304401"/>
                  <a:pt x="106060" y="237124"/>
                </a:cubicBezTo>
                <a:cubicBezTo>
                  <a:pt x="106060" y="164819"/>
                  <a:pt x="164913" y="105919"/>
                  <a:pt x="237446" y="105919"/>
                </a:cubicBezTo>
                <a:close/>
                <a:moveTo>
                  <a:pt x="237494" y="52924"/>
                </a:moveTo>
                <a:cubicBezTo>
                  <a:pt x="322417" y="52924"/>
                  <a:pt x="395982" y="110405"/>
                  <a:pt x="416503" y="192759"/>
                </a:cubicBezTo>
                <a:lnTo>
                  <a:pt x="417535" y="196755"/>
                </a:lnTo>
                <a:lnTo>
                  <a:pt x="402177" y="196755"/>
                </a:lnTo>
                <a:lnTo>
                  <a:pt x="401531" y="194306"/>
                </a:lnTo>
                <a:cubicBezTo>
                  <a:pt x="382043" y="119813"/>
                  <a:pt x="314544" y="67874"/>
                  <a:pt x="237494" y="67874"/>
                </a:cubicBezTo>
                <a:cubicBezTo>
                  <a:pt x="144054" y="67874"/>
                  <a:pt x="67907" y="143785"/>
                  <a:pt x="67907" y="237094"/>
                </a:cubicBezTo>
                <a:cubicBezTo>
                  <a:pt x="67907" y="324862"/>
                  <a:pt x="136439" y="398968"/>
                  <a:pt x="223943" y="405927"/>
                </a:cubicBezTo>
                <a:lnTo>
                  <a:pt x="226911" y="406185"/>
                </a:lnTo>
                <a:lnTo>
                  <a:pt x="226911" y="421135"/>
                </a:lnTo>
                <a:lnTo>
                  <a:pt x="223426" y="420749"/>
                </a:lnTo>
                <a:cubicBezTo>
                  <a:pt x="127921" y="413531"/>
                  <a:pt x="53065" y="332981"/>
                  <a:pt x="53065" y="237223"/>
                </a:cubicBezTo>
                <a:cubicBezTo>
                  <a:pt x="53065" y="135665"/>
                  <a:pt x="135794" y="52924"/>
                  <a:pt x="237494" y="52924"/>
                </a:cubicBezTo>
                <a:close/>
                <a:moveTo>
                  <a:pt x="237466" y="0"/>
                </a:moveTo>
                <a:cubicBezTo>
                  <a:pt x="351424" y="0"/>
                  <a:pt x="449508" y="81191"/>
                  <a:pt x="470803" y="192926"/>
                </a:cubicBezTo>
                <a:lnTo>
                  <a:pt x="471448" y="196792"/>
                </a:lnTo>
                <a:lnTo>
                  <a:pt x="456348" y="196792"/>
                </a:lnTo>
                <a:lnTo>
                  <a:pt x="455832" y="194214"/>
                </a:lnTo>
                <a:cubicBezTo>
                  <a:pt x="435312" y="90341"/>
                  <a:pt x="343552" y="14950"/>
                  <a:pt x="237466" y="14950"/>
                </a:cubicBezTo>
                <a:cubicBezTo>
                  <a:pt x="114732" y="14950"/>
                  <a:pt x="14842" y="114699"/>
                  <a:pt x="14842" y="237130"/>
                </a:cubicBezTo>
                <a:cubicBezTo>
                  <a:pt x="14842" y="354535"/>
                  <a:pt x="106731" y="451835"/>
                  <a:pt x="223915" y="458923"/>
                </a:cubicBezTo>
                <a:lnTo>
                  <a:pt x="226884" y="459181"/>
                </a:lnTo>
                <a:lnTo>
                  <a:pt x="226884" y="474130"/>
                </a:lnTo>
                <a:lnTo>
                  <a:pt x="223528" y="473872"/>
                </a:lnTo>
                <a:cubicBezTo>
                  <a:pt x="98213" y="466656"/>
                  <a:pt x="0" y="362654"/>
                  <a:pt x="0" y="237130"/>
                </a:cubicBezTo>
                <a:cubicBezTo>
                  <a:pt x="0" y="106451"/>
                  <a:pt x="106473" y="0"/>
                  <a:pt x="237466" y="0"/>
                </a:cubicBezTo>
                <a:close/>
              </a:path>
            </a:pathLst>
          </a:custGeom>
          <a:gradFill flip="none" rotWithShape="1">
            <a:gsLst>
              <a:gs pos="71000">
                <a:srgbClr val="DEB392"/>
              </a:gs>
              <a:gs pos="100000">
                <a:srgbClr val="F1E0D3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9676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iṩḷíďè">
            <a:extLst>
              <a:ext uri="{FF2B5EF4-FFF2-40B4-BE49-F238E27FC236}">
                <a16:creationId xmlns:a16="http://schemas.microsoft.com/office/drawing/2014/main" id="{04A99B58-3DCA-DFA1-CF78-EF480E67D8B8}"/>
              </a:ext>
            </a:extLst>
          </p:cNvPr>
          <p:cNvSpPr/>
          <p:nvPr/>
        </p:nvSpPr>
        <p:spPr>
          <a:xfrm>
            <a:off x="4168775" y="2231441"/>
            <a:ext cx="1740535" cy="934085"/>
          </a:xfrm>
          <a:prstGeom prst="ellipse">
            <a:avLst/>
          </a:prstGeom>
          <a:solidFill>
            <a:srgbClr val="E0B798"/>
          </a:solidFill>
          <a:ln w="12700" cap="rnd">
            <a:noFill/>
            <a:prstDash val="solid"/>
            <a:round/>
          </a:ln>
          <a:effectLst>
            <a:outerShdw blurRad="254000" dist="127000" algn="ctr" rotWithShape="0">
              <a:schemeClr val="bg1">
                <a:lumMod val="6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/>
            <a:endParaRPr lang="zh-CN" altLang="en-US" sz="16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îŝľîḓé">
            <a:extLst>
              <a:ext uri="{FF2B5EF4-FFF2-40B4-BE49-F238E27FC236}">
                <a16:creationId xmlns:a16="http://schemas.microsoft.com/office/drawing/2014/main" id="{B929317A-F6DF-9CE6-32F1-D21B35BF51D7}"/>
              </a:ext>
            </a:extLst>
          </p:cNvPr>
          <p:cNvSpPr/>
          <p:nvPr/>
        </p:nvSpPr>
        <p:spPr>
          <a:xfrm>
            <a:off x="5916996" y="1770176"/>
            <a:ext cx="2115450" cy="2115449"/>
          </a:xfrm>
          <a:prstGeom prst="arc">
            <a:avLst>
              <a:gd name="adj1" fmla="val 19642322"/>
              <a:gd name="adj2" fmla="val 2038224"/>
            </a:avLst>
          </a:prstGeom>
          <a:ln w="12700" cap="rnd">
            <a:solidFill>
              <a:schemeClr val="bg1">
                <a:lumMod val="85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5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iṩḷíďè">
            <a:extLst>
              <a:ext uri="{FF2B5EF4-FFF2-40B4-BE49-F238E27FC236}">
                <a16:creationId xmlns:a16="http://schemas.microsoft.com/office/drawing/2014/main" id="{D5676835-620A-FDFA-1EA0-BD106FDCAB0D}"/>
              </a:ext>
            </a:extLst>
          </p:cNvPr>
          <p:cNvSpPr/>
          <p:nvPr/>
        </p:nvSpPr>
        <p:spPr>
          <a:xfrm>
            <a:off x="5701030" y="1756461"/>
            <a:ext cx="2089150" cy="1884045"/>
          </a:xfrm>
          <a:prstGeom prst="ellipse">
            <a:avLst/>
          </a:prstGeom>
          <a:solidFill>
            <a:srgbClr val="E0B798"/>
          </a:solidFill>
          <a:ln w="12700" cap="rnd">
            <a:noFill/>
            <a:prstDash val="solid"/>
            <a:round/>
          </a:ln>
          <a:effectLst>
            <a:outerShdw blurRad="254000" dist="127000" algn="ctr" rotWithShape="0">
              <a:schemeClr val="bg1">
                <a:lumMod val="6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/>
            <a:endParaRPr lang="zh-CN" altLang="en-US" sz="1350" b="1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ïṣḻídè">
            <a:extLst>
              <a:ext uri="{FF2B5EF4-FFF2-40B4-BE49-F238E27FC236}">
                <a16:creationId xmlns:a16="http://schemas.microsoft.com/office/drawing/2014/main" id="{558C581C-3A86-03DC-8F5C-6CE33129E49E}"/>
              </a:ext>
            </a:extLst>
          </p:cNvPr>
          <p:cNvSpPr/>
          <p:nvPr/>
        </p:nvSpPr>
        <p:spPr>
          <a:xfrm>
            <a:off x="5864188" y="2432350"/>
            <a:ext cx="1762833" cy="532265"/>
          </a:xfrm>
          <a:prstGeom prst="rect">
            <a:avLst/>
          </a:prstGeom>
        </p:spPr>
        <p:txBody>
          <a:bodyPr anchor="b" anchorCtr="0">
            <a:noAutofit/>
          </a:bodyPr>
          <a:lstStyle/>
          <a:p>
            <a:pPr algn="ctr"/>
            <a:r>
              <a:rPr lang="zh-CN" altLang="en-US" sz="24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努力方向</a:t>
            </a:r>
            <a:endParaRPr lang="en-US" altLang="zh-CN" sz="2400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12" name="iṡ1íḑe">
            <a:extLst>
              <a:ext uri="{FF2B5EF4-FFF2-40B4-BE49-F238E27FC236}">
                <a16:creationId xmlns:a16="http://schemas.microsoft.com/office/drawing/2014/main" id="{6ECEE724-B5CD-F0A9-44B7-BA9AFDFAD127}"/>
              </a:ext>
            </a:extLst>
          </p:cNvPr>
          <p:cNvCxnSpPr>
            <a:cxnSpLocks/>
            <a:endCxn id="41" idx="3"/>
          </p:cNvCxnSpPr>
          <p:nvPr/>
        </p:nvCxnSpPr>
        <p:spPr>
          <a:xfrm flipV="1">
            <a:off x="7857631" y="2004714"/>
            <a:ext cx="360869" cy="258354"/>
          </a:xfrm>
          <a:prstGeom prst="line">
            <a:avLst/>
          </a:prstGeom>
          <a:ln w="12700" cap="rnd">
            <a:solidFill>
              <a:schemeClr val="bg1">
                <a:lumMod val="85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ïSļiďê">
            <a:extLst>
              <a:ext uri="{FF2B5EF4-FFF2-40B4-BE49-F238E27FC236}">
                <a16:creationId xmlns:a16="http://schemas.microsoft.com/office/drawing/2014/main" id="{2EBDFEEE-72AE-8DCF-3FC4-C9EC4BFF54B2}"/>
              </a:ext>
            </a:extLst>
          </p:cNvPr>
          <p:cNvSpPr/>
          <p:nvPr/>
        </p:nvSpPr>
        <p:spPr>
          <a:xfrm>
            <a:off x="7812572" y="2232628"/>
            <a:ext cx="69649" cy="69649"/>
          </a:xfrm>
          <a:prstGeom prst="ellipse">
            <a:avLst/>
          </a:prstGeom>
          <a:solidFill>
            <a:srgbClr val="E6C6AD"/>
          </a:solidFill>
          <a:ln w="190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1" forceAA="0" compatLnSpc="1">
            <a:normAutofit fontScale="25000" lnSpcReduction="20000"/>
          </a:bodyPr>
          <a:lstStyle/>
          <a:p>
            <a:pPr algn="ctr" defTabSz="685800"/>
            <a:r>
              <a:rPr lang="en-US" altLang="zh-CN" sz="1200" dirty="0">
                <a:noFill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</a:t>
            </a:r>
            <a:endParaRPr lang="zh-CN" altLang="en-US" sz="1200" dirty="0">
              <a:noFill/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4" name="ïşļîďê">
            <a:extLst>
              <a:ext uri="{FF2B5EF4-FFF2-40B4-BE49-F238E27FC236}">
                <a16:creationId xmlns:a16="http://schemas.microsoft.com/office/drawing/2014/main" id="{1376A73B-0883-A449-42D3-7732070B6CB8}"/>
              </a:ext>
            </a:extLst>
          </p:cNvPr>
          <p:cNvCxnSpPr>
            <a:cxnSpLocks/>
            <a:stCxn id="16" idx="6"/>
            <a:endCxn id="46" idx="3"/>
          </p:cNvCxnSpPr>
          <p:nvPr/>
        </p:nvCxnSpPr>
        <p:spPr>
          <a:xfrm>
            <a:off x="8065367" y="2793193"/>
            <a:ext cx="153134" cy="80243"/>
          </a:xfrm>
          <a:prstGeom prst="line">
            <a:avLst/>
          </a:prstGeom>
          <a:ln w="12700" cap="rnd">
            <a:solidFill>
              <a:schemeClr val="bg1">
                <a:lumMod val="85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ïṡḷïḑè">
            <a:extLst>
              <a:ext uri="{FF2B5EF4-FFF2-40B4-BE49-F238E27FC236}">
                <a16:creationId xmlns:a16="http://schemas.microsoft.com/office/drawing/2014/main" id="{CC9A1950-2A86-BF8F-8178-2CBF44FAD8FB}"/>
              </a:ext>
            </a:extLst>
          </p:cNvPr>
          <p:cNvCxnSpPr>
            <a:cxnSpLocks/>
          </p:cNvCxnSpPr>
          <p:nvPr/>
        </p:nvCxnSpPr>
        <p:spPr>
          <a:xfrm>
            <a:off x="7852030" y="3408134"/>
            <a:ext cx="426674" cy="222879"/>
          </a:xfrm>
          <a:prstGeom prst="line">
            <a:avLst/>
          </a:prstGeom>
          <a:ln w="12700" cap="rnd">
            <a:solidFill>
              <a:schemeClr val="bg1">
                <a:lumMod val="85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ïS1îḓê">
            <a:extLst>
              <a:ext uri="{FF2B5EF4-FFF2-40B4-BE49-F238E27FC236}">
                <a16:creationId xmlns:a16="http://schemas.microsoft.com/office/drawing/2014/main" id="{B4ACEF07-5052-8E40-363D-8EA418376F8E}"/>
              </a:ext>
            </a:extLst>
          </p:cNvPr>
          <p:cNvSpPr/>
          <p:nvPr/>
        </p:nvSpPr>
        <p:spPr>
          <a:xfrm>
            <a:off x="7995718" y="2758368"/>
            <a:ext cx="69649" cy="69649"/>
          </a:xfrm>
          <a:prstGeom prst="ellipse">
            <a:avLst/>
          </a:prstGeom>
          <a:solidFill>
            <a:schemeClr val="bg1"/>
          </a:solidFill>
          <a:ln w="190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1" forceAA="0" compatLnSpc="1">
            <a:normAutofit fontScale="25000" lnSpcReduction="20000"/>
          </a:bodyPr>
          <a:lstStyle/>
          <a:p>
            <a:pPr algn="ctr" defTabSz="685800"/>
            <a:r>
              <a:rPr lang="en-US" altLang="zh-CN" sz="1200" dirty="0">
                <a:noFill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</a:t>
            </a:r>
            <a:endParaRPr lang="zh-CN" altLang="en-US" sz="1200" dirty="0">
              <a:noFill/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7" name="iṡļide">
            <a:extLst>
              <a:ext uri="{FF2B5EF4-FFF2-40B4-BE49-F238E27FC236}">
                <a16:creationId xmlns:a16="http://schemas.microsoft.com/office/drawing/2014/main" id="{08CD3BEC-5448-4F7D-28E0-E8F9983BDEAD}"/>
              </a:ext>
            </a:extLst>
          </p:cNvPr>
          <p:cNvSpPr/>
          <p:nvPr/>
        </p:nvSpPr>
        <p:spPr>
          <a:xfrm>
            <a:off x="7829835" y="3383760"/>
            <a:ext cx="69649" cy="69649"/>
          </a:xfrm>
          <a:prstGeom prst="ellipse">
            <a:avLst/>
          </a:prstGeom>
          <a:solidFill>
            <a:srgbClr val="E6C6AD"/>
          </a:solidFill>
          <a:ln w="190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1" forceAA="0" compatLnSpc="1">
            <a:normAutofit fontScale="25000" lnSpcReduction="20000"/>
          </a:bodyPr>
          <a:lstStyle/>
          <a:p>
            <a:pPr algn="ctr" defTabSz="685800"/>
            <a:r>
              <a:rPr lang="en-US" altLang="zh-CN" sz="1200" dirty="0">
                <a:noFill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</a:t>
            </a:r>
            <a:endParaRPr lang="zh-CN" altLang="en-US" sz="1200" dirty="0">
              <a:noFill/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9" name="ïṣḻídè">
            <a:extLst>
              <a:ext uri="{FF2B5EF4-FFF2-40B4-BE49-F238E27FC236}">
                <a16:creationId xmlns:a16="http://schemas.microsoft.com/office/drawing/2014/main" id="{4B0F870D-E8F7-B037-826D-0AE81937246B}"/>
              </a:ext>
            </a:extLst>
          </p:cNvPr>
          <p:cNvSpPr/>
          <p:nvPr/>
        </p:nvSpPr>
        <p:spPr>
          <a:xfrm>
            <a:off x="4208800" y="2432350"/>
            <a:ext cx="1543825" cy="532265"/>
          </a:xfrm>
          <a:prstGeom prst="rect">
            <a:avLst/>
          </a:prstGeom>
        </p:spPr>
        <p:txBody>
          <a:bodyPr anchor="b" anchorCtr="0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存在问题</a:t>
            </a:r>
            <a:endParaRPr lang="en-US" altLang="zh-CN" sz="24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îŝľîḓé">
            <a:extLst>
              <a:ext uri="{FF2B5EF4-FFF2-40B4-BE49-F238E27FC236}">
                <a16:creationId xmlns:a16="http://schemas.microsoft.com/office/drawing/2014/main" id="{1BB341E6-FD06-BC61-06D7-EE2EAC6DD006}"/>
              </a:ext>
            </a:extLst>
          </p:cNvPr>
          <p:cNvSpPr/>
          <p:nvPr/>
        </p:nvSpPr>
        <p:spPr>
          <a:xfrm flipH="1">
            <a:off x="4023968" y="1726465"/>
            <a:ext cx="2184633" cy="2115449"/>
          </a:xfrm>
          <a:prstGeom prst="arc">
            <a:avLst>
              <a:gd name="adj1" fmla="val 19642322"/>
              <a:gd name="adj2" fmla="val 2038224"/>
            </a:avLst>
          </a:prstGeom>
          <a:ln w="12700" cap="rnd">
            <a:solidFill>
              <a:schemeClr val="bg1">
                <a:lumMod val="85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5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21" name="iṡ1íḑe">
            <a:extLst>
              <a:ext uri="{FF2B5EF4-FFF2-40B4-BE49-F238E27FC236}">
                <a16:creationId xmlns:a16="http://schemas.microsoft.com/office/drawing/2014/main" id="{7E4898FF-11CD-0DA2-FE2F-CA3FD83EDFC4}"/>
              </a:ext>
            </a:extLst>
          </p:cNvPr>
          <p:cNvCxnSpPr>
            <a:cxnSpLocks/>
            <a:stCxn id="23" idx="6"/>
          </p:cNvCxnSpPr>
          <p:nvPr/>
        </p:nvCxnSpPr>
        <p:spPr>
          <a:xfrm flipH="1" flipV="1">
            <a:off x="3798359" y="2118853"/>
            <a:ext cx="371181" cy="73148"/>
          </a:xfrm>
          <a:prstGeom prst="line">
            <a:avLst/>
          </a:prstGeom>
          <a:ln w="12700" cap="rnd">
            <a:solidFill>
              <a:schemeClr val="bg1">
                <a:lumMod val="85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iŝļiḓê">
            <a:extLst>
              <a:ext uri="{FF2B5EF4-FFF2-40B4-BE49-F238E27FC236}">
                <a16:creationId xmlns:a16="http://schemas.microsoft.com/office/drawing/2014/main" id="{B44D36EE-4F96-BBDB-311B-B1002970B098}"/>
              </a:ext>
            </a:extLst>
          </p:cNvPr>
          <p:cNvCxnSpPr>
            <a:cxnSpLocks/>
          </p:cNvCxnSpPr>
          <p:nvPr/>
        </p:nvCxnSpPr>
        <p:spPr>
          <a:xfrm flipH="1">
            <a:off x="3471863" y="2858664"/>
            <a:ext cx="534694" cy="73446"/>
          </a:xfrm>
          <a:prstGeom prst="line">
            <a:avLst/>
          </a:prstGeom>
          <a:ln w="12700" cap="rnd">
            <a:solidFill>
              <a:schemeClr val="bg1">
                <a:lumMod val="85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ïSļiďê">
            <a:extLst>
              <a:ext uri="{FF2B5EF4-FFF2-40B4-BE49-F238E27FC236}">
                <a16:creationId xmlns:a16="http://schemas.microsoft.com/office/drawing/2014/main" id="{D71DDD4D-8F98-0997-0C6D-882E80C3A872}"/>
              </a:ext>
            </a:extLst>
          </p:cNvPr>
          <p:cNvSpPr/>
          <p:nvPr/>
        </p:nvSpPr>
        <p:spPr>
          <a:xfrm flipH="1">
            <a:off x="4169540" y="2157176"/>
            <a:ext cx="69649" cy="69649"/>
          </a:xfrm>
          <a:prstGeom prst="ellipse">
            <a:avLst/>
          </a:prstGeom>
          <a:solidFill>
            <a:srgbClr val="E6C6AD"/>
          </a:solidFill>
          <a:ln w="190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1" forceAA="0" compatLnSpc="1">
            <a:normAutofit fontScale="25000" lnSpcReduction="20000"/>
          </a:bodyPr>
          <a:lstStyle/>
          <a:p>
            <a:pPr algn="ctr" defTabSz="685800"/>
            <a:r>
              <a:rPr lang="en-US" altLang="zh-CN" sz="1200" dirty="0">
                <a:noFill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</a:t>
            </a:r>
            <a:endParaRPr lang="zh-CN" altLang="en-US" sz="1200" dirty="0">
              <a:noFill/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4" name="íš1iḍê">
            <a:extLst>
              <a:ext uri="{FF2B5EF4-FFF2-40B4-BE49-F238E27FC236}">
                <a16:creationId xmlns:a16="http://schemas.microsoft.com/office/drawing/2014/main" id="{707E8254-07E1-AC84-CEDF-058D008F34C9}"/>
              </a:ext>
            </a:extLst>
          </p:cNvPr>
          <p:cNvSpPr/>
          <p:nvPr/>
        </p:nvSpPr>
        <p:spPr>
          <a:xfrm flipH="1">
            <a:off x="4177468" y="3361624"/>
            <a:ext cx="69649" cy="69649"/>
          </a:xfrm>
          <a:prstGeom prst="ellipse">
            <a:avLst/>
          </a:prstGeom>
          <a:solidFill>
            <a:srgbClr val="E6C6AD"/>
          </a:solidFill>
          <a:ln w="190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1" forceAA="0" compatLnSpc="1">
            <a:normAutofit fontScale="25000" lnSpcReduction="20000"/>
          </a:bodyPr>
          <a:lstStyle/>
          <a:p>
            <a:pPr algn="ctr" defTabSz="685800"/>
            <a:r>
              <a:rPr lang="en-US" altLang="zh-CN" sz="1200" dirty="0">
                <a:noFill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</a:t>
            </a:r>
            <a:endParaRPr lang="zh-CN" altLang="en-US" sz="1200" dirty="0">
              <a:noFill/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26" name="is1îḍé">
            <a:extLst>
              <a:ext uri="{FF2B5EF4-FFF2-40B4-BE49-F238E27FC236}">
                <a16:creationId xmlns:a16="http://schemas.microsoft.com/office/drawing/2014/main" id="{30AE9A88-17BC-8BFE-1DD7-BB5A2207F9A9}"/>
              </a:ext>
            </a:extLst>
          </p:cNvPr>
          <p:cNvGrpSpPr/>
          <p:nvPr/>
        </p:nvGrpSpPr>
        <p:grpSpPr>
          <a:xfrm flipH="1">
            <a:off x="1864819" y="1704737"/>
            <a:ext cx="1914713" cy="647205"/>
            <a:chOff x="3785733" y="1499522"/>
            <a:chExt cx="6107024" cy="1535929"/>
          </a:xfrm>
          <a:solidFill>
            <a:srgbClr val="E6C6AD"/>
          </a:solidFill>
        </p:grpSpPr>
        <p:sp>
          <p:nvSpPr>
            <p:cNvPr id="28" name="îṧḻïḑé">
              <a:extLst>
                <a:ext uri="{FF2B5EF4-FFF2-40B4-BE49-F238E27FC236}">
                  <a16:creationId xmlns:a16="http://schemas.microsoft.com/office/drawing/2014/main" id="{50A40D02-DD35-45EA-356A-2A1FA649CD5C}"/>
                </a:ext>
              </a:extLst>
            </p:cNvPr>
            <p:cNvSpPr/>
            <p:nvPr/>
          </p:nvSpPr>
          <p:spPr>
            <a:xfrm>
              <a:off x="3785733" y="1499522"/>
              <a:ext cx="6107024" cy="1535929"/>
            </a:xfrm>
            <a:prstGeom prst="roundRect">
              <a:avLst>
                <a:gd name="adj" fmla="val 50000"/>
              </a:avLst>
            </a:prstGeom>
            <a:grpFill/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400" b="1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9" name="íṥlíḑè">
              <a:extLst>
                <a:ext uri="{FF2B5EF4-FFF2-40B4-BE49-F238E27FC236}">
                  <a16:creationId xmlns:a16="http://schemas.microsoft.com/office/drawing/2014/main" id="{80A5D4C2-98A9-9710-DD1E-9A20780C41F7}"/>
                </a:ext>
              </a:extLst>
            </p:cNvPr>
            <p:cNvSpPr/>
            <p:nvPr/>
          </p:nvSpPr>
          <p:spPr bwMode="auto">
            <a:xfrm>
              <a:off x="5291425" y="1781569"/>
              <a:ext cx="266541" cy="199906"/>
            </a:xfrm>
            <a:custGeom>
              <a:avLst/>
              <a:gdLst>
                <a:gd name="connsiteX0" fmla="*/ 505433 w 533400"/>
                <a:gd name="connsiteY0" fmla="*/ 621 h 400050"/>
                <a:gd name="connsiteX1" fmla="*/ 534008 w 533400"/>
                <a:gd name="connsiteY1" fmla="*/ 29196 h 400050"/>
                <a:gd name="connsiteX2" fmla="*/ 534008 w 533400"/>
                <a:gd name="connsiteY2" fmla="*/ 372096 h 400050"/>
                <a:gd name="connsiteX3" fmla="*/ 505433 w 533400"/>
                <a:gd name="connsiteY3" fmla="*/ 400671 h 400050"/>
                <a:gd name="connsiteX4" fmla="*/ 29183 w 533400"/>
                <a:gd name="connsiteY4" fmla="*/ 400671 h 400050"/>
                <a:gd name="connsiteX5" fmla="*/ 608 w 533400"/>
                <a:gd name="connsiteY5" fmla="*/ 372096 h 400050"/>
                <a:gd name="connsiteX6" fmla="*/ 608 w 533400"/>
                <a:gd name="connsiteY6" fmla="*/ 29196 h 400050"/>
                <a:gd name="connsiteX7" fmla="*/ 29183 w 533400"/>
                <a:gd name="connsiteY7" fmla="*/ 621 h 400050"/>
                <a:gd name="connsiteX8" fmla="*/ 505433 w 533400"/>
                <a:gd name="connsiteY8" fmla="*/ 621 h 400050"/>
                <a:gd name="connsiteX9" fmla="*/ 391419 w 533400"/>
                <a:gd name="connsiteY9" fmla="*/ 198646 h 400050"/>
                <a:gd name="connsiteX10" fmla="*/ 351414 w 533400"/>
                <a:gd name="connsiteY10" fmla="*/ 204170 h 400050"/>
                <a:gd name="connsiteX11" fmla="*/ 351414 w 533400"/>
                <a:gd name="connsiteY11" fmla="*/ 204170 h 400050"/>
                <a:gd name="connsiteX12" fmla="*/ 267118 w 533400"/>
                <a:gd name="connsiteY12" fmla="*/ 315613 h 400050"/>
                <a:gd name="connsiteX13" fmla="*/ 264641 w 533400"/>
                <a:gd name="connsiteY13" fmla="*/ 318470 h 400050"/>
                <a:gd name="connsiteX14" fmla="*/ 224255 w 533400"/>
                <a:gd name="connsiteY14" fmla="*/ 318756 h 400050"/>
                <a:gd name="connsiteX15" fmla="*/ 224255 w 533400"/>
                <a:gd name="connsiteY15" fmla="*/ 318756 h 400050"/>
                <a:gd name="connsiteX16" fmla="*/ 162152 w 533400"/>
                <a:gd name="connsiteY16" fmla="*/ 257415 h 400050"/>
                <a:gd name="connsiteX17" fmla="*/ 160247 w 533400"/>
                <a:gd name="connsiteY17" fmla="*/ 255701 h 400050"/>
                <a:gd name="connsiteX18" fmla="*/ 120052 w 533400"/>
                <a:gd name="connsiteY18" fmla="*/ 259606 h 400050"/>
                <a:gd name="connsiteX19" fmla="*/ 120052 w 533400"/>
                <a:gd name="connsiteY19" fmla="*/ 259606 h 400050"/>
                <a:gd name="connsiteX20" fmla="*/ 32517 w 533400"/>
                <a:gd name="connsiteY20" fmla="*/ 366095 h 400050"/>
                <a:gd name="connsiteX21" fmla="*/ 30326 w 533400"/>
                <a:gd name="connsiteY21" fmla="*/ 372096 h 400050"/>
                <a:gd name="connsiteX22" fmla="*/ 39851 w 533400"/>
                <a:gd name="connsiteY22" fmla="*/ 381621 h 400050"/>
                <a:gd name="connsiteX23" fmla="*/ 39851 w 533400"/>
                <a:gd name="connsiteY23" fmla="*/ 381621 h 400050"/>
                <a:gd name="connsiteX24" fmla="*/ 497242 w 533400"/>
                <a:gd name="connsiteY24" fmla="*/ 381621 h 400050"/>
                <a:gd name="connsiteX25" fmla="*/ 502480 w 533400"/>
                <a:gd name="connsiteY25" fmla="*/ 380002 h 400050"/>
                <a:gd name="connsiteX26" fmla="*/ 505147 w 533400"/>
                <a:gd name="connsiteY26" fmla="*/ 366762 h 400050"/>
                <a:gd name="connsiteX27" fmla="*/ 505147 w 533400"/>
                <a:gd name="connsiteY27" fmla="*/ 366762 h 400050"/>
                <a:gd name="connsiteX28" fmla="*/ 397991 w 533400"/>
                <a:gd name="connsiteY28" fmla="*/ 205504 h 400050"/>
                <a:gd name="connsiteX29" fmla="*/ 391419 w 533400"/>
                <a:gd name="connsiteY29" fmla="*/ 198646 h 400050"/>
                <a:gd name="connsiteX30" fmla="*/ 95858 w 533400"/>
                <a:gd name="connsiteY30" fmla="*/ 57771 h 400050"/>
                <a:gd name="connsiteX31" fmla="*/ 57758 w 533400"/>
                <a:gd name="connsiteY31" fmla="*/ 95871 h 400050"/>
                <a:gd name="connsiteX32" fmla="*/ 95858 w 533400"/>
                <a:gd name="connsiteY32" fmla="*/ 133971 h 400050"/>
                <a:gd name="connsiteX33" fmla="*/ 133958 w 533400"/>
                <a:gd name="connsiteY33" fmla="*/ 95871 h 400050"/>
                <a:gd name="connsiteX34" fmla="*/ 95858 w 533400"/>
                <a:gd name="connsiteY34" fmla="*/ 57771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3400" h="400050">
                  <a:moveTo>
                    <a:pt x="505433" y="621"/>
                  </a:moveTo>
                  <a:cubicBezTo>
                    <a:pt x="521245" y="621"/>
                    <a:pt x="534008" y="13385"/>
                    <a:pt x="534008" y="29196"/>
                  </a:cubicBezTo>
                  <a:lnTo>
                    <a:pt x="534008" y="372096"/>
                  </a:lnTo>
                  <a:cubicBezTo>
                    <a:pt x="534008" y="387907"/>
                    <a:pt x="521245" y="400671"/>
                    <a:pt x="505433" y="400671"/>
                  </a:cubicBezTo>
                  <a:lnTo>
                    <a:pt x="29183" y="400671"/>
                  </a:lnTo>
                  <a:cubicBezTo>
                    <a:pt x="13371" y="400671"/>
                    <a:pt x="608" y="387907"/>
                    <a:pt x="608" y="372096"/>
                  </a:cubicBezTo>
                  <a:lnTo>
                    <a:pt x="608" y="29196"/>
                  </a:lnTo>
                  <a:cubicBezTo>
                    <a:pt x="608" y="13385"/>
                    <a:pt x="13371" y="621"/>
                    <a:pt x="29183" y="621"/>
                  </a:cubicBezTo>
                  <a:lnTo>
                    <a:pt x="505433" y="621"/>
                  </a:lnTo>
                  <a:close/>
                  <a:moveTo>
                    <a:pt x="391419" y="198646"/>
                  </a:moveTo>
                  <a:cubicBezTo>
                    <a:pt x="378846" y="189121"/>
                    <a:pt x="360939" y="191597"/>
                    <a:pt x="351414" y="204170"/>
                  </a:cubicBezTo>
                  <a:lnTo>
                    <a:pt x="351414" y="204170"/>
                  </a:lnTo>
                  <a:lnTo>
                    <a:pt x="267118" y="315613"/>
                  </a:lnTo>
                  <a:cubicBezTo>
                    <a:pt x="266355" y="316660"/>
                    <a:pt x="265498" y="317518"/>
                    <a:pt x="264641" y="318470"/>
                  </a:cubicBezTo>
                  <a:cubicBezTo>
                    <a:pt x="253592" y="329710"/>
                    <a:pt x="235495" y="329805"/>
                    <a:pt x="224255" y="318756"/>
                  </a:cubicBezTo>
                  <a:lnTo>
                    <a:pt x="224255" y="318756"/>
                  </a:lnTo>
                  <a:lnTo>
                    <a:pt x="162152" y="257415"/>
                  </a:lnTo>
                  <a:cubicBezTo>
                    <a:pt x="161485" y="256844"/>
                    <a:pt x="160914" y="256177"/>
                    <a:pt x="160247" y="255701"/>
                  </a:cubicBezTo>
                  <a:cubicBezTo>
                    <a:pt x="148055" y="245699"/>
                    <a:pt x="130053" y="247414"/>
                    <a:pt x="120052" y="259606"/>
                  </a:cubicBezTo>
                  <a:lnTo>
                    <a:pt x="120052" y="259606"/>
                  </a:lnTo>
                  <a:lnTo>
                    <a:pt x="32517" y="366095"/>
                  </a:lnTo>
                  <a:cubicBezTo>
                    <a:pt x="31088" y="367810"/>
                    <a:pt x="30326" y="369905"/>
                    <a:pt x="30326" y="372096"/>
                  </a:cubicBezTo>
                  <a:cubicBezTo>
                    <a:pt x="30326" y="377335"/>
                    <a:pt x="34612" y="381621"/>
                    <a:pt x="39851" y="381621"/>
                  </a:cubicBezTo>
                  <a:lnTo>
                    <a:pt x="39851" y="381621"/>
                  </a:lnTo>
                  <a:lnTo>
                    <a:pt x="497242" y="381621"/>
                  </a:lnTo>
                  <a:cubicBezTo>
                    <a:pt x="499146" y="381621"/>
                    <a:pt x="500956" y="381050"/>
                    <a:pt x="502480" y="380002"/>
                  </a:cubicBezTo>
                  <a:cubicBezTo>
                    <a:pt x="506862" y="377049"/>
                    <a:pt x="508005" y="371144"/>
                    <a:pt x="505147" y="366762"/>
                  </a:cubicBezTo>
                  <a:lnTo>
                    <a:pt x="505147" y="366762"/>
                  </a:lnTo>
                  <a:lnTo>
                    <a:pt x="397991" y="205504"/>
                  </a:lnTo>
                  <a:cubicBezTo>
                    <a:pt x="396181" y="202932"/>
                    <a:pt x="393990" y="200551"/>
                    <a:pt x="391419" y="198646"/>
                  </a:cubicBezTo>
                  <a:close/>
                  <a:moveTo>
                    <a:pt x="95858" y="57771"/>
                  </a:moveTo>
                  <a:cubicBezTo>
                    <a:pt x="74808" y="57771"/>
                    <a:pt x="57758" y="74821"/>
                    <a:pt x="57758" y="95871"/>
                  </a:cubicBezTo>
                  <a:cubicBezTo>
                    <a:pt x="57758" y="116921"/>
                    <a:pt x="74808" y="133971"/>
                    <a:pt x="95858" y="133971"/>
                  </a:cubicBezTo>
                  <a:cubicBezTo>
                    <a:pt x="116908" y="133971"/>
                    <a:pt x="133958" y="116921"/>
                    <a:pt x="133958" y="95871"/>
                  </a:cubicBezTo>
                  <a:cubicBezTo>
                    <a:pt x="133958" y="74821"/>
                    <a:pt x="116908" y="57771"/>
                    <a:pt x="95858" y="577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31" name="íslíḓé">
            <a:extLst>
              <a:ext uri="{FF2B5EF4-FFF2-40B4-BE49-F238E27FC236}">
                <a16:creationId xmlns:a16="http://schemas.microsoft.com/office/drawing/2014/main" id="{84A7581F-6475-BA30-505C-7A4BA2B2269D}"/>
              </a:ext>
            </a:extLst>
          </p:cNvPr>
          <p:cNvSpPr/>
          <p:nvPr/>
        </p:nvSpPr>
        <p:spPr>
          <a:xfrm flipH="1">
            <a:off x="1833163" y="2570261"/>
            <a:ext cx="1914713" cy="649530"/>
          </a:xfrm>
          <a:prstGeom prst="roundRect">
            <a:avLst>
              <a:gd name="adj" fmla="val 50000"/>
            </a:avLst>
          </a:prstGeom>
          <a:solidFill>
            <a:srgbClr val="E6C6AD"/>
          </a:solidFill>
          <a:ln w="12700" cap="rnd">
            <a:noFill/>
            <a:prstDash val="solid"/>
            <a:round/>
          </a:ln>
          <a:effectLst>
            <a:outerShdw blurRad="254000" dist="127000" algn="ctr" rotWithShape="0">
              <a:schemeClr val="bg1">
                <a:lumMod val="6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sz="1400" b="1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3" name="ïS1îḓê">
            <a:extLst>
              <a:ext uri="{FF2B5EF4-FFF2-40B4-BE49-F238E27FC236}">
                <a16:creationId xmlns:a16="http://schemas.microsoft.com/office/drawing/2014/main" id="{715A9932-0635-CFCF-2BF4-96F68948A97D}"/>
              </a:ext>
            </a:extLst>
          </p:cNvPr>
          <p:cNvSpPr/>
          <p:nvPr/>
        </p:nvSpPr>
        <p:spPr>
          <a:xfrm>
            <a:off x="3986017" y="2825738"/>
            <a:ext cx="69649" cy="69649"/>
          </a:xfrm>
          <a:prstGeom prst="ellipse">
            <a:avLst/>
          </a:prstGeom>
          <a:solidFill>
            <a:schemeClr val="bg1"/>
          </a:solidFill>
          <a:ln w="190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1" forceAA="0" compatLnSpc="1">
            <a:normAutofit fontScale="25000" lnSpcReduction="20000"/>
          </a:bodyPr>
          <a:lstStyle/>
          <a:p>
            <a:pPr algn="ctr" defTabSz="685800"/>
            <a:r>
              <a:rPr lang="en-US" altLang="zh-CN" sz="1200" dirty="0">
                <a:noFill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</a:t>
            </a:r>
            <a:endParaRPr lang="zh-CN" altLang="en-US" sz="1200" dirty="0">
              <a:noFill/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5" name="íslíḓé">
            <a:extLst>
              <a:ext uri="{FF2B5EF4-FFF2-40B4-BE49-F238E27FC236}">
                <a16:creationId xmlns:a16="http://schemas.microsoft.com/office/drawing/2014/main" id="{42F4C048-36C1-CB23-598F-1F9C9783CC51}"/>
              </a:ext>
            </a:extLst>
          </p:cNvPr>
          <p:cNvSpPr/>
          <p:nvPr/>
        </p:nvSpPr>
        <p:spPr>
          <a:xfrm flipH="1">
            <a:off x="1842522" y="3438111"/>
            <a:ext cx="1914712" cy="606350"/>
          </a:xfrm>
          <a:prstGeom prst="roundRect">
            <a:avLst>
              <a:gd name="adj" fmla="val 50000"/>
            </a:avLst>
          </a:prstGeom>
          <a:solidFill>
            <a:srgbClr val="E6C6AD"/>
          </a:solidFill>
          <a:ln w="12700" cap="rnd">
            <a:noFill/>
            <a:prstDash val="solid"/>
            <a:round/>
          </a:ln>
          <a:effectLst>
            <a:outerShdw blurRad="254000" dist="127000" algn="ctr" rotWithShape="0">
              <a:schemeClr val="bg1">
                <a:lumMod val="6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sz="1400" b="1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37" name="iṡ1íḑe">
            <a:extLst>
              <a:ext uri="{FF2B5EF4-FFF2-40B4-BE49-F238E27FC236}">
                <a16:creationId xmlns:a16="http://schemas.microsoft.com/office/drawing/2014/main" id="{7565F10B-5CF2-AD72-462A-4F1208FAC9B5}"/>
              </a:ext>
            </a:extLst>
          </p:cNvPr>
          <p:cNvCxnSpPr>
            <a:cxnSpLocks/>
            <a:stCxn id="24" idx="5"/>
            <a:endCxn id="35" idx="1"/>
          </p:cNvCxnSpPr>
          <p:nvPr/>
        </p:nvCxnSpPr>
        <p:spPr>
          <a:xfrm flipH="1">
            <a:off x="3757234" y="3421073"/>
            <a:ext cx="430434" cy="320213"/>
          </a:xfrm>
          <a:prstGeom prst="line">
            <a:avLst/>
          </a:prstGeom>
          <a:ln w="12700" cap="rnd">
            <a:solidFill>
              <a:schemeClr val="bg1">
                <a:lumMod val="85000"/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is1îḍé">
            <a:extLst>
              <a:ext uri="{FF2B5EF4-FFF2-40B4-BE49-F238E27FC236}">
                <a16:creationId xmlns:a16="http://schemas.microsoft.com/office/drawing/2014/main" id="{AAD38357-97A5-0B5B-59AD-CCF6223BF66B}"/>
              </a:ext>
            </a:extLst>
          </p:cNvPr>
          <p:cNvGrpSpPr/>
          <p:nvPr/>
        </p:nvGrpSpPr>
        <p:grpSpPr>
          <a:xfrm flipH="1">
            <a:off x="8218500" y="1704737"/>
            <a:ext cx="1957841" cy="599953"/>
            <a:chOff x="3785733" y="1499522"/>
            <a:chExt cx="6107024" cy="1535929"/>
          </a:xfrm>
          <a:solidFill>
            <a:srgbClr val="E6C6AD"/>
          </a:solidFill>
        </p:grpSpPr>
        <p:sp>
          <p:nvSpPr>
            <p:cNvPr id="41" name="îṧḻïḑé">
              <a:extLst>
                <a:ext uri="{FF2B5EF4-FFF2-40B4-BE49-F238E27FC236}">
                  <a16:creationId xmlns:a16="http://schemas.microsoft.com/office/drawing/2014/main" id="{F0A4E40A-E1F0-033D-B602-8AC0C7A3F8F3}"/>
                </a:ext>
              </a:extLst>
            </p:cNvPr>
            <p:cNvSpPr/>
            <p:nvPr/>
          </p:nvSpPr>
          <p:spPr>
            <a:xfrm>
              <a:off x="3785733" y="1499522"/>
              <a:ext cx="6107024" cy="1535929"/>
            </a:xfrm>
            <a:prstGeom prst="roundRect">
              <a:avLst>
                <a:gd name="adj" fmla="val 50000"/>
              </a:avLst>
            </a:prstGeom>
            <a:grpFill/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400" b="1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2" name="íṥlíḑè">
              <a:extLst>
                <a:ext uri="{FF2B5EF4-FFF2-40B4-BE49-F238E27FC236}">
                  <a16:creationId xmlns:a16="http://schemas.microsoft.com/office/drawing/2014/main" id="{047735DC-716E-110A-81A4-47949D3C56BB}"/>
                </a:ext>
              </a:extLst>
            </p:cNvPr>
            <p:cNvSpPr/>
            <p:nvPr/>
          </p:nvSpPr>
          <p:spPr bwMode="auto">
            <a:xfrm>
              <a:off x="5291425" y="1781569"/>
              <a:ext cx="266541" cy="199906"/>
            </a:xfrm>
            <a:custGeom>
              <a:avLst/>
              <a:gdLst>
                <a:gd name="connsiteX0" fmla="*/ 505433 w 533400"/>
                <a:gd name="connsiteY0" fmla="*/ 621 h 400050"/>
                <a:gd name="connsiteX1" fmla="*/ 534008 w 533400"/>
                <a:gd name="connsiteY1" fmla="*/ 29196 h 400050"/>
                <a:gd name="connsiteX2" fmla="*/ 534008 w 533400"/>
                <a:gd name="connsiteY2" fmla="*/ 372096 h 400050"/>
                <a:gd name="connsiteX3" fmla="*/ 505433 w 533400"/>
                <a:gd name="connsiteY3" fmla="*/ 400671 h 400050"/>
                <a:gd name="connsiteX4" fmla="*/ 29183 w 533400"/>
                <a:gd name="connsiteY4" fmla="*/ 400671 h 400050"/>
                <a:gd name="connsiteX5" fmla="*/ 608 w 533400"/>
                <a:gd name="connsiteY5" fmla="*/ 372096 h 400050"/>
                <a:gd name="connsiteX6" fmla="*/ 608 w 533400"/>
                <a:gd name="connsiteY6" fmla="*/ 29196 h 400050"/>
                <a:gd name="connsiteX7" fmla="*/ 29183 w 533400"/>
                <a:gd name="connsiteY7" fmla="*/ 621 h 400050"/>
                <a:gd name="connsiteX8" fmla="*/ 505433 w 533400"/>
                <a:gd name="connsiteY8" fmla="*/ 621 h 400050"/>
                <a:gd name="connsiteX9" fmla="*/ 391419 w 533400"/>
                <a:gd name="connsiteY9" fmla="*/ 198646 h 400050"/>
                <a:gd name="connsiteX10" fmla="*/ 351414 w 533400"/>
                <a:gd name="connsiteY10" fmla="*/ 204170 h 400050"/>
                <a:gd name="connsiteX11" fmla="*/ 351414 w 533400"/>
                <a:gd name="connsiteY11" fmla="*/ 204170 h 400050"/>
                <a:gd name="connsiteX12" fmla="*/ 267118 w 533400"/>
                <a:gd name="connsiteY12" fmla="*/ 315613 h 400050"/>
                <a:gd name="connsiteX13" fmla="*/ 264641 w 533400"/>
                <a:gd name="connsiteY13" fmla="*/ 318470 h 400050"/>
                <a:gd name="connsiteX14" fmla="*/ 224255 w 533400"/>
                <a:gd name="connsiteY14" fmla="*/ 318756 h 400050"/>
                <a:gd name="connsiteX15" fmla="*/ 224255 w 533400"/>
                <a:gd name="connsiteY15" fmla="*/ 318756 h 400050"/>
                <a:gd name="connsiteX16" fmla="*/ 162152 w 533400"/>
                <a:gd name="connsiteY16" fmla="*/ 257415 h 400050"/>
                <a:gd name="connsiteX17" fmla="*/ 160247 w 533400"/>
                <a:gd name="connsiteY17" fmla="*/ 255701 h 400050"/>
                <a:gd name="connsiteX18" fmla="*/ 120052 w 533400"/>
                <a:gd name="connsiteY18" fmla="*/ 259606 h 400050"/>
                <a:gd name="connsiteX19" fmla="*/ 120052 w 533400"/>
                <a:gd name="connsiteY19" fmla="*/ 259606 h 400050"/>
                <a:gd name="connsiteX20" fmla="*/ 32517 w 533400"/>
                <a:gd name="connsiteY20" fmla="*/ 366095 h 400050"/>
                <a:gd name="connsiteX21" fmla="*/ 30326 w 533400"/>
                <a:gd name="connsiteY21" fmla="*/ 372096 h 400050"/>
                <a:gd name="connsiteX22" fmla="*/ 39851 w 533400"/>
                <a:gd name="connsiteY22" fmla="*/ 381621 h 400050"/>
                <a:gd name="connsiteX23" fmla="*/ 39851 w 533400"/>
                <a:gd name="connsiteY23" fmla="*/ 381621 h 400050"/>
                <a:gd name="connsiteX24" fmla="*/ 497242 w 533400"/>
                <a:gd name="connsiteY24" fmla="*/ 381621 h 400050"/>
                <a:gd name="connsiteX25" fmla="*/ 502480 w 533400"/>
                <a:gd name="connsiteY25" fmla="*/ 380002 h 400050"/>
                <a:gd name="connsiteX26" fmla="*/ 505147 w 533400"/>
                <a:gd name="connsiteY26" fmla="*/ 366762 h 400050"/>
                <a:gd name="connsiteX27" fmla="*/ 505147 w 533400"/>
                <a:gd name="connsiteY27" fmla="*/ 366762 h 400050"/>
                <a:gd name="connsiteX28" fmla="*/ 397991 w 533400"/>
                <a:gd name="connsiteY28" fmla="*/ 205504 h 400050"/>
                <a:gd name="connsiteX29" fmla="*/ 391419 w 533400"/>
                <a:gd name="connsiteY29" fmla="*/ 198646 h 400050"/>
                <a:gd name="connsiteX30" fmla="*/ 95858 w 533400"/>
                <a:gd name="connsiteY30" fmla="*/ 57771 h 400050"/>
                <a:gd name="connsiteX31" fmla="*/ 57758 w 533400"/>
                <a:gd name="connsiteY31" fmla="*/ 95871 h 400050"/>
                <a:gd name="connsiteX32" fmla="*/ 95858 w 533400"/>
                <a:gd name="connsiteY32" fmla="*/ 133971 h 400050"/>
                <a:gd name="connsiteX33" fmla="*/ 133958 w 533400"/>
                <a:gd name="connsiteY33" fmla="*/ 95871 h 400050"/>
                <a:gd name="connsiteX34" fmla="*/ 95858 w 533400"/>
                <a:gd name="connsiteY34" fmla="*/ 57771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3400" h="400050">
                  <a:moveTo>
                    <a:pt x="505433" y="621"/>
                  </a:moveTo>
                  <a:cubicBezTo>
                    <a:pt x="521245" y="621"/>
                    <a:pt x="534008" y="13385"/>
                    <a:pt x="534008" y="29196"/>
                  </a:cubicBezTo>
                  <a:lnTo>
                    <a:pt x="534008" y="372096"/>
                  </a:lnTo>
                  <a:cubicBezTo>
                    <a:pt x="534008" y="387907"/>
                    <a:pt x="521245" y="400671"/>
                    <a:pt x="505433" y="400671"/>
                  </a:cubicBezTo>
                  <a:lnTo>
                    <a:pt x="29183" y="400671"/>
                  </a:lnTo>
                  <a:cubicBezTo>
                    <a:pt x="13371" y="400671"/>
                    <a:pt x="608" y="387907"/>
                    <a:pt x="608" y="372096"/>
                  </a:cubicBezTo>
                  <a:lnTo>
                    <a:pt x="608" y="29196"/>
                  </a:lnTo>
                  <a:cubicBezTo>
                    <a:pt x="608" y="13385"/>
                    <a:pt x="13371" y="621"/>
                    <a:pt x="29183" y="621"/>
                  </a:cubicBezTo>
                  <a:lnTo>
                    <a:pt x="505433" y="621"/>
                  </a:lnTo>
                  <a:close/>
                  <a:moveTo>
                    <a:pt x="391419" y="198646"/>
                  </a:moveTo>
                  <a:cubicBezTo>
                    <a:pt x="378846" y="189121"/>
                    <a:pt x="360939" y="191597"/>
                    <a:pt x="351414" y="204170"/>
                  </a:cubicBezTo>
                  <a:lnTo>
                    <a:pt x="351414" y="204170"/>
                  </a:lnTo>
                  <a:lnTo>
                    <a:pt x="267118" y="315613"/>
                  </a:lnTo>
                  <a:cubicBezTo>
                    <a:pt x="266355" y="316660"/>
                    <a:pt x="265498" y="317518"/>
                    <a:pt x="264641" y="318470"/>
                  </a:cubicBezTo>
                  <a:cubicBezTo>
                    <a:pt x="253592" y="329710"/>
                    <a:pt x="235495" y="329805"/>
                    <a:pt x="224255" y="318756"/>
                  </a:cubicBezTo>
                  <a:lnTo>
                    <a:pt x="224255" y="318756"/>
                  </a:lnTo>
                  <a:lnTo>
                    <a:pt x="162152" y="257415"/>
                  </a:lnTo>
                  <a:cubicBezTo>
                    <a:pt x="161485" y="256844"/>
                    <a:pt x="160914" y="256177"/>
                    <a:pt x="160247" y="255701"/>
                  </a:cubicBezTo>
                  <a:cubicBezTo>
                    <a:pt x="148055" y="245699"/>
                    <a:pt x="130053" y="247414"/>
                    <a:pt x="120052" y="259606"/>
                  </a:cubicBezTo>
                  <a:lnTo>
                    <a:pt x="120052" y="259606"/>
                  </a:lnTo>
                  <a:lnTo>
                    <a:pt x="32517" y="366095"/>
                  </a:lnTo>
                  <a:cubicBezTo>
                    <a:pt x="31088" y="367810"/>
                    <a:pt x="30326" y="369905"/>
                    <a:pt x="30326" y="372096"/>
                  </a:cubicBezTo>
                  <a:cubicBezTo>
                    <a:pt x="30326" y="377335"/>
                    <a:pt x="34612" y="381621"/>
                    <a:pt x="39851" y="381621"/>
                  </a:cubicBezTo>
                  <a:lnTo>
                    <a:pt x="39851" y="381621"/>
                  </a:lnTo>
                  <a:lnTo>
                    <a:pt x="497242" y="381621"/>
                  </a:lnTo>
                  <a:cubicBezTo>
                    <a:pt x="499146" y="381621"/>
                    <a:pt x="500956" y="381050"/>
                    <a:pt x="502480" y="380002"/>
                  </a:cubicBezTo>
                  <a:cubicBezTo>
                    <a:pt x="506862" y="377049"/>
                    <a:pt x="508005" y="371144"/>
                    <a:pt x="505147" y="366762"/>
                  </a:cubicBezTo>
                  <a:lnTo>
                    <a:pt x="505147" y="366762"/>
                  </a:lnTo>
                  <a:lnTo>
                    <a:pt x="397991" y="205504"/>
                  </a:lnTo>
                  <a:cubicBezTo>
                    <a:pt x="396181" y="202932"/>
                    <a:pt x="393990" y="200551"/>
                    <a:pt x="391419" y="198646"/>
                  </a:cubicBezTo>
                  <a:close/>
                  <a:moveTo>
                    <a:pt x="95858" y="57771"/>
                  </a:moveTo>
                  <a:cubicBezTo>
                    <a:pt x="74808" y="57771"/>
                    <a:pt x="57758" y="74821"/>
                    <a:pt x="57758" y="95871"/>
                  </a:cubicBezTo>
                  <a:cubicBezTo>
                    <a:pt x="57758" y="116921"/>
                    <a:pt x="74808" y="133971"/>
                    <a:pt x="95858" y="133971"/>
                  </a:cubicBezTo>
                  <a:cubicBezTo>
                    <a:pt x="116908" y="133971"/>
                    <a:pt x="133958" y="116921"/>
                    <a:pt x="133958" y="95871"/>
                  </a:cubicBezTo>
                  <a:cubicBezTo>
                    <a:pt x="133958" y="74821"/>
                    <a:pt x="116908" y="57771"/>
                    <a:pt x="95858" y="577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44" name="is1îḍé">
            <a:extLst>
              <a:ext uri="{FF2B5EF4-FFF2-40B4-BE49-F238E27FC236}">
                <a16:creationId xmlns:a16="http://schemas.microsoft.com/office/drawing/2014/main" id="{C6563AA6-97EA-E83E-F830-76C0E473CC4F}"/>
              </a:ext>
            </a:extLst>
          </p:cNvPr>
          <p:cNvGrpSpPr/>
          <p:nvPr/>
        </p:nvGrpSpPr>
        <p:grpSpPr>
          <a:xfrm flipH="1">
            <a:off x="8218501" y="2570261"/>
            <a:ext cx="1957840" cy="606350"/>
            <a:chOff x="3826602" y="1617129"/>
            <a:chExt cx="6066158" cy="1850318"/>
          </a:xfrm>
          <a:solidFill>
            <a:srgbClr val="E6C6AD"/>
          </a:solidFill>
        </p:grpSpPr>
        <p:sp>
          <p:nvSpPr>
            <p:cNvPr id="46" name="îṧḻïḑé">
              <a:extLst>
                <a:ext uri="{FF2B5EF4-FFF2-40B4-BE49-F238E27FC236}">
                  <a16:creationId xmlns:a16="http://schemas.microsoft.com/office/drawing/2014/main" id="{58E60632-7C7A-01E6-7C1D-E57B0486E29F}"/>
                </a:ext>
              </a:extLst>
            </p:cNvPr>
            <p:cNvSpPr/>
            <p:nvPr/>
          </p:nvSpPr>
          <p:spPr>
            <a:xfrm>
              <a:off x="3826602" y="1617129"/>
              <a:ext cx="6066158" cy="1850318"/>
            </a:xfrm>
            <a:prstGeom prst="roundRect">
              <a:avLst>
                <a:gd name="adj" fmla="val 50000"/>
              </a:avLst>
            </a:prstGeom>
            <a:grpFill/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400" b="1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7" name="íṥlíḑè">
              <a:extLst>
                <a:ext uri="{FF2B5EF4-FFF2-40B4-BE49-F238E27FC236}">
                  <a16:creationId xmlns:a16="http://schemas.microsoft.com/office/drawing/2014/main" id="{247519A3-7BCE-2E6B-69E1-528CFD61E6FD}"/>
                </a:ext>
              </a:extLst>
            </p:cNvPr>
            <p:cNvSpPr/>
            <p:nvPr/>
          </p:nvSpPr>
          <p:spPr bwMode="auto">
            <a:xfrm>
              <a:off x="5291425" y="1781569"/>
              <a:ext cx="266541" cy="199906"/>
            </a:xfrm>
            <a:custGeom>
              <a:avLst/>
              <a:gdLst>
                <a:gd name="connsiteX0" fmla="*/ 505433 w 533400"/>
                <a:gd name="connsiteY0" fmla="*/ 621 h 400050"/>
                <a:gd name="connsiteX1" fmla="*/ 534008 w 533400"/>
                <a:gd name="connsiteY1" fmla="*/ 29196 h 400050"/>
                <a:gd name="connsiteX2" fmla="*/ 534008 w 533400"/>
                <a:gd name="connsiteY2" fmla="*/ 372096 h 400050"/>
                <a:gd name="connsiteX3" fmla="*/ 505433 w 533400"/>
                <a:gd name="connsiteY3" fmla="*/ 400671 h 400050"/>
                <a:gd name="connsiteX4" fmla="*/ 29183 w 533400"/>
                <a:gd name="connsiteY4" fmla="*/ 400671 h 400050"/>
                <a:gd name="connsiteX5" fmla="*/ 608 w 533400"/>
                <a:gd name="connsiteY5" fmla="*/ 372096 h 400050"/>
                <a:gd name="connsiteX6" fmla="*/ 608 w 533400"/>
                <a:gd name="connsiteY6" fmla="*/ 29196 h 400050"/>
                <a:gd name="connsiteX7" fmla="*/ 29183 w 533400"/>
                <a:gd name="connsiteY7" fmla="*/ 621 h 400050"/>
                <a:gd name="connsiteX8" fmla="*/ 505433 w 533400"/>
                <a:gd name="connsiteY8" fmla="*/ 621 h 400050"/>
                <a:gd name="connsiteX9" fmla="*/ 391419 w 533400"/>
                <a:gd name="connsiteY9" fmla="*/ 198646 h 400050"/>
                <a:gd name="connsiteX10" fmla="*/ 351414 w 533400"/>
                <a:gd name="connsiteY10" fmla="*/ 204170 h 400050"/>
                <a:gd name="connsiteX11" fmla="*/ 351414 w 533400"/>
                <a:gd name="connsiteY11" fmla="*/ 204170 h 400050"/>
                <a:gd name="connsiteX12" fmla="*/ 267118 w 533400"/>
                <a:gd name="connsiteY12" fmla="*/ 315613 h 400050"/>
                <a:gd name="connsiteX13" fmla="*/ 264641 w 533400"/>
                <a:gd name="connsiteY13" fmla="*/ 318470 h 400050"/>
                <a:gd name="connsiteX14" fmla="*/ 224255 w 533400"/>
                <a:gd name="connsiteY14" fmla="*/ 318756 h 400050"/>
                <a:gd name="connsiteX15" fmla="*/ 224255 w 533400"/>
                <a:gd name="connsiteY15" fmla="*/ 318756 h 400050"/>
                <a:gd name="connsiteX16" fmla="*/ 162152 w 533400"/>
                <a:gd name="connsiteY16" fmla="*/ 257415 h 400050"/>
                <a:gd name="connsiteX17" fmla="*/ 160247 w 533400"/>
                <a:gd name="connsiteY17" fmla="*/ 255701 h 400050"/>
                <a:gd name="connsiteX18" fmla="*/ 120052 w 533400"/>
                <a:gd name="connsiteY18" fmla="*/ 259606 h 400050"/>
                <a:gd name="connsiteX19" fmla="*/ 120052 w 533400"/>
                <a:gd name="connsiteY19" fmla="*/ 259606 h 400050"/>
                <a:gd name="connsiteX20" fmla="*/ 32517 w 533400"/>
                <a:gd name="connsiteY20" fmla="*/ 366095 h 400050"/>
                <a:gd name="connsiteX21" fmla="*/ 30326 w 533400"/>
                <a:gd name="connsiteY21" fmla="*/ 372096 h 400050"/>
                <a:gd name="connsiteX22" fmla="*/ 39851 w 533400"/>
                <a:gd name="connsiteY22" fmla="*/ 381621 h 400050"/>
                <a:gd name="connsiteX23" fmla="*/ 39851 w 533400"/>
                <a:gd name="connsiteY23" fmla="*/ 381621 h 400050"/>
                <a:gd name="connsiteX24" fmla="*/ 497242 w 533400"/>
                <a:gd name="connsiteY24" fmla="*/ 381621 h 400050"/>
                <a:gd name="connsiteX25" fmla="*/ 502480 w 533400"/>
                <a:gd name="connsiteY25" fmla="*/ 380002 h 400050"/>
                <a:gd name="connsiteX26" fmla="*/ 505147 w 533400"/>
                <a:gd name="connsiteY26" fmla="*/ 366762 h 400050"/>
                <a:gd name="connsiteX27" fmla="*/ 505147 w 533400"/>
                <a:gd name="connsiteY27" fmla="*/ 366762 h 400050"/>
                <a:gd name="connsiteX28" fmla="*/ 397991 w 533400"/>
                <a:gd name="connsiteY28" fmla="*/ 205504 h 400050"/>
                <a:gd name="connsiteX29" fmla="*/ 391419 w 533400"/>
                <a:gd name="connsiteY29" fmla="*/ 198646 h 400050"/>
                <a:gd name="connsiteX30" fmla="*/ 95858 w 533400"/>
                <a:gd name="connsiteY30" fmla="*/ 57771 h 400050"/>
                <a:gd name="connsiteX31" fmla="*/ 57758 w 533400"/>
                <a:gd name="connsiteY31" fmla="*/ 95871 h 400050"/>
                <a:gd name="connsiteX32" fmla="*/ 95858 w 533400"/>
                <a:gd name="connsiteY32" fmla="*/ 133971 h 400050"/>
                <a:gd name="connsiteX33" fmla="*/ 133958 w 533400"/>
                <a:gd name="connsiteY33" fmla="*/ 95871 h 400050"/>
                <a:gd name="connsiteX34" fmla="*/ 95858 w 533400"/>
                <a:gd name="connsiteY34" fmla="*/ 57771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3400" h="400050">
                  <a:moveTo>
                    <a:pt x="505433" y="621"/>
                  </a:moveTo>
                  <a:cubicBezTo>
                    <a:pt x="521245" y="621"/>
                    <a:pt x="534008" y="13385"/>
                    <a:pt x="534008" y="29196"/>
                  </a:cubicBezTo>
                  <a:lnTo>
                    <a:pt x="534008" y="372096"/>
                  </a:lnTo>
                  <a:cubicBezTo>
                    <a:pt x="534008" y="387907"/>
                    <a:pt x="521245" y="400671"/>
                    <a:pt x="505433" y="400671"/>
                  </a:cubicBezTo>
                  <a:lnTo>
                    <a:pt x="29183" y="400671"/>
                  </a:lnTo>
                  <a:cubicBezTo>
                    <a:pt x="13371" y="400671"/>
                    <a:pt x="608" y="387907"/>
                    <a:pt x="608" y="372096"/>
                  </a:cubicBezTo>
                  <a:lnTo>
                    <a:pt x="608" y="29196"/>
                  </a:lnTo>
                  <a:cubicBezTo>
                    <a:pt x="608" y="13385"/>
                    <a:pt x="13371" y="621"/>
                    <a:pt x="29183" y="621"/>
                  </a:cubicBezTo>
                  <a:lnTo>
                    <a:pt x="505433" y="621"/>
                  </a:lnTo>
                  <a:close/>
                  <a:moveTo>
                    <a:pt x="391419" y="198646"/>
                  </a:moveTo>
                  <a:cubicBezTo>
                    <a:pt x="378846" y="189121"/>
                    <a:pt x="360939" y="191597"/>
                    <a:pt x="351414" y="204170"/>
                  </a:cubicBezTo>
                  <a:lnTo>
                    <a:pt x="351414" y="204170"/>
                  </a:lnTo>
                  <a:lnTo>
                    <a:pt x="267118" y="315613"/>
                  </a:lnTo>
                  <a:cubicBezTo>
                    <a:pt x="266355" y="316660"/>
                    <a:pt x="265498" y="317518"/>
                    <a:pt x="264641" y="318470"/>
                  </a:cubicBezTo>
                  <a:cubicBezTo>
                    <a:pt x="253592" y="329710"/>
                    <a:pt x="235495" y="329805"/>
                    <a:pt x="224255" y="318756"/>
                  </a:cubicBezTo>
                  <a:lnTo>
                    <a:pt x="224255" y="318756"/>
                  </a:lnTo>
                  <a:lnTo>
                    <a:pt x="162152" y="257415"/>
                  </a:lnTo>
                  <a:cubicBezTo>
                    <a:pt x="161485" y="256844"/>
                    <a:pt x="160914" y="256177"/>
                    <a:pt x="160247" y="255701"/>
                  </a:cubicBezTo>
                  <a:cubicBezTo>
                    <a:pt x="148055" y="245699"/>
                    <a:pt x="130053" y="247414"/>
                    <a:pt x="120052" y="259606"/>
                  </a:cubicBezTo>
                  <a:lnTo>
                    <a:pt x="120052" y="259606"/>
                  </a:lnTo>
                  <a:lnTo>
                    <a:pt x="32517" y="366095"/>
                  </a:lnTo>
                  <a:cubicBezTo>
                    <a:pt x="31088" y="367810"/>
                    <a:pt x="30326" y="369905"/>
                    <a:pt x="30326" y="372096"/>
                  </a:cubicBezTo>
                  <a:cubicBezTo>
                    <a:pt x="30326" y="377335"/>
                    <a:pt x="34612" y="381621"/>
                    <a:pt x="39851" y="381621"/>
                  </a:cubicBezTo>
                  <a:lnTo>
                    <a:pt x="39851" y="381621"/>
                  </a:lnTo>
                  <a:lnTo>
                    <a:pt x="497242" y="381621"/>
                  </a:lnTo>
                  <a:cubicBezTo>
                    <a:pt x="499146" y="381621"/>
                    <a:pt x="500956" y="381050"/>
                    <a:pt x="502480" y="380002"/>
                  </a:cubicBezTo>
                  <a:cubicBezTo>
                    <a:pt x="506862" y="377049"/>
                    <a:pt x="508005" y="371144"/>
                    <a:pt x="505147" y="366762"/>
                  </a:cubicBezTo>
                  <a:lnTo>
                    <a:pt x="505147" y="366762"/>
                  </a:lnTo>
                  <a:lnTo>
                    <a:pt x="397991" y="205504"/>
                  </a:lnTo>
                  <a:cubicBezTo>
                    <a:pt x="396181" y="202932"/>
                    <a:pt x="393990" y="200551"/>
                    <a:pt x="391419" y="198646"/>
                  </a:cubicBezTo>
                  <a:close/>
                  <a:moveTo>
                    <a:pt x="95858" y="57771"/>
                  </a:moveTo>
                  <a:cubicBezTo>
                    <a:pt x="74808" y="57771"/>
                    <a:pt x="57758" y="74821"/>
                    <a:pt x="57758" y="95871"/>
                  </a:cubicBezTo>
                  <a:cubicBezTo>
                    <a:pt x="57758" y="116921"/>
                    <a:pt x="74808" y="133971"/>
                    <a:pt x="95858" y="133971"/>
                  </a:cubicBezTo>
                  <a:cubicBezTo>
                    <a:pt x="116908" y="133971"/>
                    <a:pt x="133958" y="116921"/>
                    <a:pt x="133958" y="95871"/>
                  </a:cubicBezTo>
                  <a:cubicBezTo>
                    <a:pt x="133958" y="74821"/>
                    <a:pt x="116908" y="57771"/>
                    <a:pt x="95858" y="577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49" name="is1îḍé">
            <a:extLst>
              <a:ext uri="{FF2B5EF4-FFF2-40B4-BE49-F238E27FC236}">
                <a16:creationId xmlns:a16="http://schemas.microsoft.com/office/drawing/2014/main" id="{1482824A-573D-2F6F-F78C-4C7D4B452BF1}"/>
              </a:ext>
            </a:extLst>
          </p:cNvPr>
          <p:cNvGrpSpPr/>
          <p:nvPr/>
        </p:nvGrpSpPr>
        <p:grpSpPr>
          <a:xfrm flipH="1">
            <a:off x="8282090" y="3438111"/>
            <a:ext cx="1957838" cy="606350"/>
            <a:chOff x="3826602" y="1499522"/>
            <a:chExt cx="6066158" cy="1850318"/>
          </a:xfrm>
          <a:solidFill>
            <a:srgbClr val="E6C6AD"/>
          </a:solidFill>
        </p:grpSpPr>
        <p:sp>
          <p:nvSpPr>
            <p:cNvPr id="51" name="îṧḻïḑé">
              <a:extLst>
                <a:ext uri="{FF2B5EF4-FFF2-40B4-BE49-F238E27FC236}">
                  <a16:creationId xmlns:a16="http://schemas.microsoft.com/office/drawing/2014/main" id="{6546C22F-A0DB-38A4-B027-68C15C52E767}"/>
                </a:ext>
              </a:extLst>
            </p:cNvPr>
            <p:cNvSpPr/>
            <p:nvPr/>
          </p:nvSpPr>
          <p:spPr>
            <a:xfrm>
              <a:off x="3826602" y="1499522"/>
              <a:ext cx="6066158" cy="1850318"/>
            </a:xfrm>
            <a:prstGeom prst="roundRect">
              <a:avLst>
                <a:gd name="adj" fmla="val 50000"/>
              </a:avLst>
            </a:prstGeom>
            <a:grpFill/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400" b="1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2" name="íṥlíḑè">
              <a:extLst>
                <a:ext uri="{FF2B5EF4-FFF2-40B4-BE49-F238E27FC236}">
                  <a16:creationId xmlns:a16="http://schemas.microsoft.com/office/drawing/2014/main" id="{4915595B-BCC5-EAD5-3711-140FF126C6F5}"/>
                </a:ext>
              </a:extLst>
            </p:cNvPr>
            <p:cNvSpPr/>
            <p:nvPr/>
          </p:nvSpPr>
          <p:spPr bwMode="auto">
            <a:xfrm>
              <a:off x="5291425" y="1781569"/>
              <a:ext cx="266541" cy="199906"/>
            </a:xfrm>
            <a:custGeom>
              <a:avLst/>
              <a:gdLst>
                <a:gd name="connsiteX0" fmla="*/ 505433 w 533400"/>
                <a:gd name="connsiteY0" fmla="*/ 621 h 400050"/>
                <a:gd name="connsiteX1" fmla="*/ 534008 w 533400"/>
                <a:gd name="connsiteY1" fmla="*/ 29196 h 400050"/>
                <a:gd name="connsiteX2" fmla="*/ 534008 w 533400"/>
                <a:gd name="connsiteY2" fmla="*/ 372096 h 400050"/>
                <a:gd name="connsiteX3" fmla="*/ 505433 w 533400"/>
                <a:gd name="connsiteY3" fmla="*/ 400671 h 400050"/>
                <a:gd name="connsiteX4" fmla="*/ 29183 w 533400"/>
                <a:gd name="connsiteY4" fmla="*/ 400671 h 400050"/>
                <a:gd name="connsiteX5" fmla="*/ 608 w 533400"/>
                <a:gd name="connsiteY5" fmla="*/ 372096 h 400050"/>
                <a:gd name="connsiteX6" fmla="*/ 608 w 533400"/>
                <a:gd name="connsiteY6" fmla="*/ 29196 h 400050"/>
                <a:gd name="connsiteX7" fmla="*/ 29183 w 533400"/>
                <a:gd name="connsiteY7" fmla="*/ 621 h 400050"/>
                <a:gd name="connsiteX8" fmla="*/ 505433 w 533400"/>
                <a:gd name="connsiteY8" fmla="*/ 621 h 400050"/>
                <a:gd name="connsiteX9" fmla="*/ 391419 w 533400"/>
                <a:gd name="connsiteY9" fmla="*/ 198646 h 400050"/>
                <a:gd name="connsiteX10" fmla="*/ 351414 w 533400"/>
                <a:gd name="connsiteY10" fmla="*/ 204170 h 400050"/>
                <a:gd name="connsiteX11" fmla="*/ 351414 w 533400"/>
                <a:gd name="connsiteY11" fmla="*/ 204170 h 400050"/>
                <a:gd name="connsiteX12" fmla="*/ 267118 w 533400"/>
                <a:gd name="connsiteY12" fmla="*/ 315613 h 400050"/>
                <a:gd name="connsiteX13" fmla="*/ 264641 w 533400"/>
                <a:gd name="connsiteY13" fmla="*/ 318470 h 400050"/>
                <a:gd name="connsiteX14" fmla="*/ 224255 w 533400"/>
                <a:gd name="connsiteY14" fmla="*/ 318756 h 400050"/>
                <a:gd name="connsiteX15" fmla="*/ 224255 w 533400"/>
                <a:gd name="connsiteY15" fmla="*/ 318756 h 400050"/>
                <a:gd name="connsiteX16" fmla="*/ 162152 w 533400"/>
                <a:gd name="connsiteY16" fmla="*/ 257415 h 400050"/>
                <a:gd name="connsiteX17" fmla="*/ 160247 w 533400"/>
                <a:gd name="connsiteY17" fmla="*/ 255701 h 400050"/>
                <a:gd name="connsiteX18" fmla="*/ 120052 w 533400"/>
                <a:gd name="connsiteY18" fmla="*/ 259606 h 400050"/>
                <a:gd name="connsiteX19" fmla="*/ 120052 w 533400"/>
                <a:gd name="connsiteY19" fmla="*/ 259606 h 400050"/>
                <a:gd name="connsiteX20" fmla="*/ 32517 w 533400"/>
                <a:gd name="connsiteY20" fmla="*/ 366095 h 400050"/>
                <a:gd name="connsiteX21" fmla="*/ 30326 w 533400"/>
                <a:gd name="connsiteY21" fmla="*/ 372096 h 400050"/>
                <a:gd name="connsiteX22" fmla="*/ 39851 w 533400"/>
                <a:gd name="connsiteY22" fmla="*/ 381621 h 400050"/>
                <a:gd name="connsiteX23" fmla="*/ 39851 w 533400"/>
                <a:gd name="connsiteY23" fmla="*/ 381621 h 400050"/>
                <a:gd name="connsiteX24" fmla="*/ 497242 w 533400"/>
                <a:gd name="connsiteY24" fmla="*/ 381621 h 400050"/>
                <a:gd name="connsiteX25" fmla="*/ 502480 w 533400"/>
                <a:gd name="connsiteY25" fmla="*/ 380002 h 400050"/>
                <a:gd name="connsiteX26" fmla="*/ 505147 w 533400"/>
                <a:gd name="connsiteY26" fmla="*/ 366762 h 400050"/>
                <a:gd name="connsiteX27" fmla="*/ 505147 w 533400"/>
                <a:gd name="connsiteY27" fmla="*/ 366762 h 400050"/>
                <a:gd name="connsiteX28" fmla="*/ 397991 w 533400"/>
                <a:gd name="connsiteY28" fmla="*/ 205504 h 400050"/>
                <a:gd name="connsiteX29" fmla="*/ 391419 w 533400"/>
                <a:gd name="connsiteY29" fmla="*/ 198646 h 400050"/>
                <a:gd name="connsiteX30" fmla="*/ 95858 w 533400"/>
                <a:gd name="connsiteY30" fmla="*/ 57771 h 400050"/>
                <a:gd name="connsiteX31" fmla="*/ 57758 w 533400"/>
                <a:gd name="connsiteY31" fmla="*/ 95871 h 400050"/>
                <a:gd name="connsiteX32" fmla="*/ 95858 w 533400"/>
                <a:gd name="connsiteY32" fmla="*/ 133971 h 400050"/>
                <a:gd name="connsiteX33" fmla="*/ 133958 w 533400"/>
                <a:gd name="connsiteY33" fmla="*/ 95871 h 400050"/>
                <a:gd name="connsiteX34" fmla="*/ 95858 w 533400"/>
                <a:gd name="connsiteY34" fmla="*/ 57771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3400" h="400050">
                  <a:moveTo>
                    <a:pt x="505433" y="621"/>
                  </a:moveTo>
                  <a:cubicBezTo>
                    <a:pt x="521245" y="621"/>
                    <a:pt x="534008" y="13385"/>
                    <a:pt x="534008" y="29196"/>
                  </a:cubicBezTo>
                  <a:lnTo>
                    <a:pt x="534008" y="372096"/>
                  </a:lnTo>
                  <a:cubicBezTo>
                    <a:pt x="534008" y="387907"/>
                    <a:pt x="521245" y="400671"/>
                    <a:pt x="505433" y="400671"/>
                  </a:cubicBezTo>
                  <a:lnTo>
                    <a:pt x="29183" y="400671"/>
                  </a:lnTo>
                  <a:cubicBezTo>
                    <a:pt x="13371" y="400671"/>
                    <a:pt x="608" y="387907"/>
                    <a:pt x="608" y="372096"/>
                  </a:cubicBezTo>
                  <a:lnTo>
                    <a:pt x="608" y="29196"/>
                  </a:lnTo>
                  <a:cubicBezTo>
                    <a:pt x="608" y="13385"/>
                    <a:pt x="13371" y="621"/>
                    <a:pt x="29183" y="621"/>
                  </a:cubicBezTo>
                  <a:lnTo>
                    <a:pt x="505433" y="621"/>
                  </a:lnTo>
                  <a:close/>
                  <a:moveTo>
                    <a:pt x="391419" y="198646"/>
                  </a:moveTo>
                  <a:cubicBezTo>
                    <a:pt x="378846" y="189121"/>
                    <a:pt x="360939" y="191597"/>
                    <a:pt x="351414" y="204170"/>
                  </a:cubicBezTo>
                  <a:lnTo>
                    <a:pt x="351414" y="204170"/>
                  </a:lnTo>
                  <a:lnTo>
                    <a:pt x="267118" y="315613"/>
                  </a:lnTo>
                  <a:cubicBezTo>
                    <a:pt x="266355" y="316660"/>
                    <a:pt x="265498" y="317518"/>
                    <a:pt x="264641" y="318470"/>
                  </a:cubicBezTo>
                  <a:cubicBezTo>
                    <a:pt x="253592" y="329710"/>
                    <a:pt x="235495" y="329805"/>
                    <a:pt x="224255" y="318756"/>
                  </a:cubicBezTo>
                  <a:lnTo>
                    <a:pt x="224255" y="318756"/>
                  </a:lnTo>
                  <a:lnTo>
                    <a:pt x="162152" y="257415"/>
                  </a:lnTo>
                  <a:cubicBezTo>
                    <a:pt x="161485" y="256844"/>
                    <a:pt x="160914" y="256177"/>
                    <a:pt x="160247" y="255701"/>
                  </a:cubicBezTo>
                  <a:cubicBezTo>
                    <a:pt x="148055" y="245699"/>
                    <a:pt x="130053" y="247414"/>
                    <a:pt x="120052" y="259606"/>
                  </a:cubicBezTo>
                  <a:lnTo>
                    <a:pt x="120052" y="259606"/>
                  </a:lnTo>
                  <a:lnTo>
                    <a:pt x="32517" y="366095"/>
                  </a:lnTo>
                  <a:cubicBezTo>
                    <a:pt x="31088" y="367810"/>
                    <a:pt x="30326" y="369905"/>
                    <a:pt x="30326" y="372096"/>
                  </a:cubicBezTo>
                  <a:cubicBezTo>
                    <a:pt x="30326" y="377335"/>
                    <a:pt x="34612" y="381621"/>
                    <a:pt x="39851" y="381621"/>
                  </a:cubicBezTo>
                  <a:lnTo>
                    <a:pt x="39851" y="381621"/>
                  </a:lnTo>
                  <a:lnTo>
                    <a:pt x="497242" y="381621"/>
                  </a:lnTo>
                  <a:cubicBezTo>
                    <a:pt x="499146" y="381621"/>
                    <a:pt x="500956" y="381050"/>
                    <a:pt x="502480" y="380002"/>
                  </a:cubicBezTo>
                  <a:cubicBezTo>
                    <a:pt x="506862" y="377049"/>
                    <a:pt x="508005" y="371144"/>
                    <a:pt x="505147" y="366762"/>
                  </a:cubicBezTo>
                  <a:lnTo>
                    <a:pt x="505147" y="366762"/>
                  </a:lnTo>
                  <a:lnTo>
                    <a:pt x="397991" y="205504"/>
                  </a:lnTo>
                  <a:cubicBezTo>
                    <a:pt x="396181" y="202932"/>
                    <a:pt x="393990" y="200551"/>
                    <a:pt x="391419" y="198646"/>
                  </a:cubicBezTo>
                  <a:close/>
                  <a:moveTo>
                    <a:pt x="95858" y="57771"/>
                  </a:moveTo>
                  <a:cubicBezTo>
                    <a:pt x="74808" y="57771"/>
                    <a:pt x="57758" y="74821"/>
                    <a:pt x="57758" y="95871"/>
                  </a:cubicBezTo>
                  <a:cubicBezTo>
                    <a:pt x="57758" y="116921"/>
                    <a:pt x="74808" y="133971"/>
                    <a:pt x="95858" y="133971"/>
                  </a:cubicBezTo>
                  <a:cubicBezTo>
                    <a:pt x="116908" y="133971"/>
                    <a:pt x="133958" y="116921"/>
                    <a:pt x="133958" y="95871"/>
                  </a:cubicBezTo>
                  <a:cubicBezTo>
                    <a:pt x="133958" y="74821"/>
                    <a:pt x="116908" y="57771"/>
                    <a:pt x="95858" y="577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69E52F79-59EC-B5BA-084C-3D5D527DC93F}"/>
              </a:ext>
            </a:extLst>
          </p:cNvPr>
          <p:cNvSpPr txBox="1"/>
          <p:nvPr/>
        </p:nvSpPr>
        <p:spPr>
          <a:xfrm>
            <a:off x="1811918" y="4658932"/>
            <a:ext cx="547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E0B7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</a:t>
            </a:r>
            <a:endParaRPr lang="zh-CN" altLang="en-US" sz="3200" b="1" dirty="0">
              <a:solidFill>
                <a:srgbClr val="E0B7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82FF4E7-2A63-046F-C514-C209FD28B945}"/>
              </a:ext>
            </a:extLst>
          </p:cNvPr>
          <p:cNvSpPr txBox="1"/>
          <p:nvPr/>
        </p:nvSpPr>
        <p:spPr>
          <a:xfrm>
            <a:off x="1823744" y="5237150"/>
            <a:ext cx="1793363" cy="373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E0B798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坚持立德树人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05F412AB-3D42-E307-8126-765E5F0F59DA}"/>
              </a:ext>
            </a:extLst>
          </p:cNvPr>
          <p:cNvSpPr txBox="1"/>
          <p:nvPr/>
        </p:nvSpPr>
        <p:spPr>
          <a:xfrm>
            <a:off x="4136901" y="4658932"/>
            <a:ext cx="4716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1E0D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</a:t>
            </a:r>
            <a:endParaRPr lang="zh-CN" altLang="en-US" sz="3200" b="1" dirty="0">
              <a:solidFill>
                <a:srgbClr val="F1E0D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0DD6EE1D-E786-1C8E-42AE-0056776E1DC5}"/>
              </a:ext>
            </a:extLst>
          </p:cNvPr>
          <p:cNvSpPr txBox="1"/>
          <p:nvPr/>
        </p:nvSpPr>
        <p:spPr>
          <a:xfrm>
            <a:off x="4133528" y="5228063"/>
            <a:ext cx="1793363" cy="373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1E0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坚持以生为本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53F5934B-D5C2-65A3-66D5-94A2568F7C7E}"/>
              </a:ext>
            </a:extLst>
          </p:cNvPr>
          <p:cNvSpPr txBox="1"/>
          <p:nvPr/>
        </p:nvSpPr>
        <p:spPr>
          <a:xfrm>
            <a:off x="6386519" y="4658932"/>
            <a:ext cx="547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E0B7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</a:t>
            </a:r>
            <a:endParaRPr lang="zh-CN" altLang="en-US" sz="3200" b="1" dirty="0">
              <a:solidFill>
                <a:srgbClr val="E0B7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B4AEC5E-1E3F-FF5E-8164-961EE05AEBEA}"/>
              </a:ext>
            </a:extLst>
          </p:cNvPr>
          <p:cNvSpPr txBox="1"/>
          <p:nvPr/>
        </p:nvSpPr>
        <p:spPr>
          <a:xfrm>
            <a:off x="6404546" y="5237150"/>
            <a:ext cx="1793363" cy="373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E0B798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对标学校要求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5B649426-963D-AB06-1912-6DFED0526FE2}"/>
              </a:ext>
            </a:extLst>
          </p:cNvPr>
          <p:cNvSpPr txBox="1"/>
          <p:nvPr/>
        </p:nvSpPr>
        <p:spPr>
          <a:xfrm>
            <a:off x="8711502" y="4658932"/>
            <a:ext cx="44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1E0D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D</a:t>
            </a:r>
            <a:endParaRPr lang="zh-CN" altLang="en-US" sz="3200" b="1" dirty="0">
              <a:solidFill>
                <a:srgbClr val="F1E0D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59CF2127-9D33-70A9-9F19-D4CE9987E91D}"/>
              </a:ext>
            </a:extLst>
          </p:cNvPr>
          <p:cNvSpPr txBox="1"/>
          <p:nvPr/>
        </p:nvSpPr>
        <p:spPr>
          <a:xfrm>
            <a:off x="8711502" y="5243707"/>
            <a:ext cx="1793363" cy="373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1E0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对接系部发展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47EA8E50-A6CA-A98D-0BFF-2DDAD72F1775}"/>
              </a:ext>
            </a:extLst>
          </p:cNvPr>
          <p:cNvSpPr txBox="1"/>
          <p:nvPr/>
        </p:nvSpPr>
        <p:spPr>
          <a:xfrm>
            <a:off x="2155663" y="1875492"/>
            <a:ext cx="133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请输入内容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651C7D15-5A60-4C08-C3EE-D044090306B3}"/>
              </a:ext>
            </a:extLst>
          </p:cNvPr>
          <p:cNvSpPr txBox="1"/>
          <p:nvPr/>
        </p:nvSpPr>
        <p:spPr>
          <a:xfrm>
            <a:off x="2118800" y="2696516"/>
            <a:ext cx="133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请输入内容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E7CE0556-6F6A-449A-F0C8-2281A211D489}"/>
              </a:ext>
            </a:extLst>
          </p:cNvPr>
          <p:cNvSpPr txBox="1"/>
          <p:nvPr/>
        </p:nvSpPr>
        <p:spPr>
          <a:xfrm>
            <a:off x="2081937" y="3556620"/>
            <a:ext cx="133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请输入内容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2678FB8B-4BB2-2FE2-A38E-6EAC2859DB39}"/>
              </a:ext>
            </a:extLst>
          </p:cNvPr>
          <p:cNvSpPr txBox="1"/>
          <p:nvPr/>
        </p:nvSpPr>
        <p:spPr>
          <a:xfrm>
            <a:off x="8530908" y="1820047"/>
            <a:ext cx="133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请输入内容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525015D4-E20D-293D-1FD4-BFAE0A44724F}"/>
              </a:ext>
            </a:extLst>
          </p:cNvPr>
          <p:cNvSpPr txBox="1"/>
          <p:nvPr/>
        </p:nvSpPr>
        <p:spPr>
          <a:xfrm>
            <a:off x="8530909" y="2688770"/>
            <a:ext cx="133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请输入内容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D77AAA88-3EFC-76AD-4F5E-07C3277582C2}"/>
              </a:ext>
            </a:extLst>
          </p:cNvPr>
          <p:cNvSpPr txBox="1"/>
          <p:nvPr/>
        </p:nvSpPr>
        <p:spPr>
          <a:xfrm>
            <a:off x="8594497" y="3556620"/>
            <a:ext cx="133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请输入内容</a:t>
            </a: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8A142601-E5B8-0992-150F-08B33CBDA235}"/>
              </a:ext>
            </a:extLst>
          </p:cNvPr>
          <p:cNvSpPr/>
          <p:nvPr/>
        </p:nvSpPr>
        <p:spPr>
          <a:xfrm>
            <a:off x="334963" y="513833"/>
            <a:ext cx="441551" cy="441551"/>
          </a:xfrm>
          <a:prstGeom prst="ellipse">
            <a:avLst/>
          </a:prstGeom>
          <a:gradFill>
            <a:gsLst>
              <a:gs pos="0">
                <a:srgbClr val="EDD6C5"/>
              </a:gs>
              <a:gs pos="100000">
                <a:srgbClr val="EDD6C5">
                  <a:alpha val="33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371BA501-A03E-AE7E-4903-351E51B56EE6}"/>
              </a:ext>
            </a:extLst>
          </p:cNvPr>
          <p:cNvSpPr txBox="1"/>
          <p:nvPr/>
        </p:nvSpPr>
        <p:spPr>
          <a:xfrm>
            <a:off x="3488688" y="734317"/>
            <a:ext cx="1829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" panose="00020600040101010101" pitchFamily="18" charset="-122"/>
              </a:rPr>
              <a:t>Please enter your title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" panose="00020600040101010101" pitchFamily="18" charset="-122"/>
            </a:endParaRPr>
          </a:p>
        </p:txBody>
      </p:sp>
      <p:sp>
        <p:nvSpPr>
          <p:cNvPr id="69" name="TextBox 43">
            <a:extLst>
              <a:ext uri="{FF2B5EF4-FFF2-40B4-BE49-F238E27FC236}">
                <a16:creationId xmlns:a16="http://schemas.microsoft.com/office/drawing/2014/main" id="{480A24E6-1F30-F4A8-1622-BB7C0C69C0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103" y="541695"/>
            <a:ext cx="3387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E3BDA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01</a:t>
            </a:r>
            <a:r>
              <a:rPr lang="zh-CN" altLang="en-US" sz="2800" dirty="0">
                <a:solidFill>
                  <a:srgbClr val="E3BDA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 问题及努力方向</a:t>
            </a:r>
            <a:endParaRPr lang="zh-CN" sz="2800" dirty="0">
              <a:solidFill>
                <a:srgbClr val="E3BDA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id="{9F1829B4-ECAF-51F5-BD3D-77E4D1A9BB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059" y="359933"/>
            <a:ext cx="515942" cy="1539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477938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建筑的摆设布局&#10;&#10;描述已自动生成">
            <a:extLst>
              <a:ext uri="{FF2B5EF4-FFF2-40B4-BE49-F238E27FC236}">
                <a16:creationId xmlns:a16="http://schemas.microsoft.com/office/drawing/2014/main" id="{0129CBCA-7BFC-45B6-E51A-30A0ACE9A7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60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FA594DB-A43E-45BF-8D5B-02A180615756}"/>
              </a:ext>
            </a:extLst>
          </p:cNvPr>
          <p:cNvSpPr/>
          <p:nvPr/>
        </p:nvSpPr>
        <p:spPr>
          <a:xfrm>
            <a:off x="0" y="-1393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000000"/>
              </a:gs>
              <a:gs pos="36000">
                <a:schemeClr val="tx1">
                  <a:alpha val="70000"/>
                </a:schemeClr>
              </a:gs>
              <a:gs pos="100000">
                <a:schemeClr val="tx1">
                  <a:alpha val="93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4143A56-9796-2228-5151-74E8A72371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34" t="37240" r="11534"/>
          <a:stretch/>
        </p:blipFill>
        <p:spPr>
          <a:xfrm>
            <a:off x="0" y="-1393"/>
            <a:ext cx="12192000" cy="48768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D1421E1-C04F-3A27-1E57-E434DACCF34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2055" y="819933"/>
            <a:ext cx="3687890" cy="1100056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18407836-17BE-9D10-E766-22967058AE7B}"/>
              </a:ext>
            </a:extLst>
          </p:cNvPr>
          <p:cNvSpPr/>
          <p:nvPr/>
        </p:nvSpPr>
        <p:spPr>
          <a:xfrm>
            <a:off x="3664176" y="2438400"/>
            <a:ext cx="52410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THANK YOU</a:t>
            </a:r>
            <a:endParaRPr lang="zh-CN" altLang="en-US" sz="60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13" name="圆角矩形 26">
            <a:extLst>
              <a:ext uri="{FF2B5EF4-FFF2-40B4-BE49-F238E27FC236}">
                <a16:creationId xmlns:a16="http://schemas.microsoft.com/office/drawing/2014/main" id="{5DD2514F-6987-2719-96CC-3268D4A4046D}"/>
              </a:ext>
            </a:extLst>
          </p:cNvPr>
          <p:cNvSpPr/>
          <p:nvPr/>
        </p:nvSpPr>
        <p:spPr>
          <a:xfrm>
            <a:off x="4896710" y="3673099"/>
            <a:ext cx="2398581" cy="364750"/>
          </a:xfrm>
          <a:prstGeom prst="round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信息技术系</a:t>
            </a:r>
          </a:p>
        </p:txBody>
      </p:sp>
      <p:sp>
        <p:nvSpPr>
          <p:cNvPr id="14" name="TextBox 28">
            <a:extLst>
              <a:ext uri="{FF2B5EF4-FFF2-40B4-BE49-F238E27FC236}">
                <a16:creationId xmlns:a16="http://schemas.microsoft.com/office/drawing/2014/main" id="{58E7F683-76B2-6726-1279-52A403490ABD}"/>
              </a:ext>
            </a:extLst>
          </p:cNvPr>
          <p:cNvSpPr txBox="1"/>
          <p:nvPr/>
        </p:nvSpPr>
        <p:spPr>
          <a:xfrm>
            <a:off x="4048767" y="5170198"/>
            <a:ext cx="4094466" cy="802822"/>
          </a:xfrm>
          <a:prstGeom prst="rect">
            <a:avLst/>
          </a:prstGeom>
          <a:noFill/>
        </p:spPr>
        <p:txBody>
          <a:bodyPr vert="horz" wrap="square" lIns="91413" tIns="45706" rIns="91413" bIns="45706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E6C6AD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期中教学检查汇报</a:t>
            </a:r>
          </a:p>
        </p:txBody>
      </p:sp>
    </p:spTree>
    <p:extLst>
      <p:ext uri="{BB962C8B-B14F-4D97-AF65-F5344CB8AC3E}">
        <p14:creationId xmlns:p14="http://schemas.microsoft.com/office/powerpoint/2010/main" val="27355951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89C66F6-872D-FEA0-32B4-0552A5CAC5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8" y="-297"/>
            <a:ext cx="12192528" cy="685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546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BC8964F-DD55-776D-DE77-179D258EFF1F}"/>
              </a:ext>
            </a:extLst>
          </p:cNvPr>
          <p:cNvSpPr/>
          <p:nvPr/>
        </p:nvSpPr>
        <p:spPr>
          <a:xfrm>
            <a:off x="695325" y="5110052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菀青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DB2A80C-4278-372E-AFAE-1276DDB5FA9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146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F2740E0-9717-AC29-B5B7-53B3516570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E6C6A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243" y="376217"/>
            <a:ext cx="563632" cy="168125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6C4AA572-398B-133E-94B4-B7742BB8A87A}"/>
              </a:ext>
            </a:extLst>
          </p:cNvPr>
          <p:cNvSpPr/>
          <p:nvPr/>
        </p:nvSpPr>
        <p:spPr>
          <a:xfrm>
            <a:off x="4594627" y="692927"/>
            <a:ext cx="30027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i="1" dirty="0">
                <a:solidFill>
                  <a:srgbClr val="E6C6AD">
                    <a:alpha val="20000"/>
                  </a:srgbClr>
                </a:solidFill>
                <a:latin typeface="Arial" panose="020B0604020202020204" pitchFamily="34" charset="0"/>
                <a:ea typeface="思源黑体 CN Medium" panose="020B0600000000000000" pitchFamily="34" charset="-122"/>
              </a:rPr>
              <a:t>CONTENTS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90831DA-08D1-C4A2-5345-5782B67821DA}"/>
              </a:ext>
            </a:extLst>
          </p:cNvPr>
          <p:cNvSpPr txBox="1"/>
          <p:nvPr/>
        </p:nvSpPr>
        <p:spPr>
          <a:xfrm>
            <a:off x="5124563" y="816037"/>
            <a:ext cx="19428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-225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6C6AD"/>
                    </a:gs>
                    <a:gs pos="72000">
                      <a:srgbClr val="C9A07F"/>
                    </a:gs>
                    <a:gs pos="100000">
                      <a:srgbClr val="C29774"/>
                    </a:gs>
                    <a:gs pos="100000">
                      <a:srgbClr val="B3845D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  <a:sym typeface="+mn-ea"/>
              </a:rPr>
              <a:t>目 录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BC3C3E8-4047-B757-5F19-7F63BAF39F4D}"/>
              </a:ext>
            </a:extLst>
          </p:cNvPr>
          <p:cNvSpPr/>
          <p:nvPr/>
        </p:nvSpPr>
        <p:spPr>
          <a:xfrm>
            <a:off x="0" y="4594036"/>
            <a:ext cx="12192000" cy="2263964"/>
          </a:xfrm>
          <a:prstGeom prst="rect">
            <a:avLst/>
          </a:prstGeom>
          <a:solidFill>
            <a:srgbClr val="E6C6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98E69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968FECA9-D3CF-7081-C081-B653B2BD24ED}"/>
              </a:ext>
            </a:extLst>
          </p:cNvPr>
          <p:cNvSpPr/>
          <p:nvPr/>
        </p:nvSpPr>
        <p:spPr>
          <a:xfrm>
            <a:off x="528648" y="2065927"/>
            <a:ext cx="2589989" cy="3455451"/>
          </a:xfrm>
          <a:prstGeom prst="roundRect">
            <a:avLst>
              <a:gd name="adj" fmla="val 4167"/>
            </a:avLst>
          </a:prstGeom>
          <a:solidFill>
            <a:srgbClr val="E3BDA1"/>
          </a:solidFill>
          <a:ln>
            <a:noFill/>
          </a:ln>
          <a:effectLst>
            <a:outerShdw blurRad="342900" dist="38100" dir="5400000" algn="t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C136AE73-E55C-0FE7-492C-775526019C81}"/>
              </a:ext>
            </a:extLst>
          </p:cNvPr>
          <p:cNvSpPr/>
          <p:nvPr/>
        </p:nvSpPr>
        <p:spPr>
          <a:xfrm rot="2825967">
            <a:off x="532028" y="1856043"/>
            <a:ext cx="282100" cy="660058"/>
          </a:xfrm>
          <a:custGeom>
            <a:avLst/>
            <a:gdLst>
              <a:gd name="connsiteX0" fmla="*/ 36094 w 273375"/>
              <a:gd name="connsiteY0" fmla="*/ 255339 h 660058"/>
              <a:gd name="connsiteX1" fmla="*/ 273375 w 273375"/>
              <a:gd name="connsiteY1" fmla="*/ 0 h 660058"/>
              <a:gd name="connsiteX2" fmla="*/ 273375 w 273375"/>
              <a:gd name="connsiteY2" fmla="*/ 660058 h 660058"/>
              <a:gd name="connsiteX3" fmla="*/ 43086 w 273375"/>
              <a:gd name="connsiteY3" fmla="*/ 446056 h 660058"/>
              <a:gd name="connsiteX4" fmla="*/ 36094 w 273375"/>
              <a:gd name="connsiteY4" fmla="*/ 255339 h 660058"/>
              <a:gd name="connsiteX0" fmla="*/ 41376 w 278657"/>
              <a:gd name="connsiteY0" fmla="*/ 255339 h 660058"/>
              <a:gd name="connsiteX1" fmla="*/ 278657 w 278657"/>
              <a:gd name="connsiteY1" fmla="*/ 0 h 660058"/>
              <a:gd name="connsiteX2" fmla="*/ 278657 w 278657"/>
              <a:gd name="connsiteY2" fmla="*/ 660058 h 660058"/>
              <a:gd name="connsiteX3" fmla="*/ 48368 w 278657"/>
              <a:gd name="connsiteY3" fmla="*/ 446056 h 660058"/>
              <a:gd name="connsiteX4" fmla="*/ 41376 w 278657"/>
              <a:gd name="connsiteY4" fmla="*/ 255339 h 660058"/>
              <a:gd name="connsiteX0" fmla="*/ 41376 w 278657"/>
              <a:gd name="connsiteY0" fmla="*/ 255339 h 660058"/>
              <a:gd name="connsiteX1" fmla="*/ 278657 w 278657"/>
              <a:gd name="connsiteY1" fmla="*/ 0 h 660058"/>
              <a:gd name="connsiteX2" fmla="*/ 278657 w 278657"/>
              <a:gd name="connsiteY2" fmla="*/ 660058 h 660058"/>
              <a:gd name="connsiteX3" fmla="*/ 48368 w 278657"/>
              <a:gd name="connsiteY3" fmla="*/ 446056 h 660058"/>
              <a:gd name="connsiteX4" fmla="*/ 41376 w 278657"/>
              <a:gd name="connsiteY4" fmla="*/ 255339 h 660058"/>
              <a:gd name="connsiteX0" fmla="*/ 43106 w 280387"/>
              <a:gd name="connsiteY0" fmla="*/ 255339 h 660058"/>
              <a:gd name="connsiteX1" fmla="*/ 280387 w 280387"/>
              <a:gd name="connsiteY1" fmla="*/ 0 h 660058"/>
              <a:gd name="connsiteX2" fmla="*/ 280387 w 280387"/>
              <a:gd name="connsiteY2" fmla="*/ 660058 h 660058"/>
              <a:gd name="connsiteX3" fmla="*/ 50098 w 280387"/>
              <a:gd name="connsiteY3" fmla="*/ 446056 h 660058"/>
              <a:gd name="connsiteX4" fmla="*/ 43106 w 280387"/>
              <a:gd name="connsiteY4" fmla="*/ 255339 h 660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87" h="660058">
                <a:moveTo>
                  <a:pt x="43106" y="255339"/>
                </a:moveTo>
                <a:lnTo>
                  <a:pt x="280387" y="0"/>
                </a:lnTo>
                <a:lnTo>
                  <a:pt x="280387" y="660058"/>
                </a:lnTo>
                <a:lnTo>
                  <a:pt x="50098" y="446056"/>
                </a:lnTo>
                <a:cubicBezTo>
                  <a:pt x="-9576" y="393825"/>
                  <a:pt x="-20823" y="315477"/>
                  <a:pt x="43106" y="255339"/>
                </a:cubicBezTo>
                <a:close/>
              </a:path>
            </a:pathLst>
          </a:custGeom>
          <a:solidFill>
            <a:srgbClr val="FBF6F3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9022E15-7ED0-1CD8-13A1-8EE6182C2B53}"/>
              </a:ext>
            </a:extLst>
          </p:cNvPr>
          <p:cNvSpPr txBox="1"/>
          <p:nvPr/>
        </p:nvSpPr>
        <p:spPr>
          <a:xfrm>
            <a:off x="485481" y="2047572"/>
            <a:ext cx="375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E3BDA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01</a:t>
            </a:r>
            <a:endParaRPr lang="zh-CN" altLang="en-US" sz="1200" dirty="0">
              <a:solidFill>
                <a:srgbClr val="E3BDA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Medium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E631E12-8007-A8A5-B9A4-75FCA48DBF35}"/>
              </a:ext>
            </a:extLst>
          </p:cNvPr>
          <p:cNvGrpSpPr/>
          <p:nvPr/>
        </p:nvGrpSpPr>
        <p:grpSpPr>
          <a:xfrm>
            <a:off x="728456" y="4754857"/>
            <a:ext cx="1765215" cy="359590"/>
            <a:chOff x="728456" y="4754857"/>
            <a:chExt cx="1765215" cy="359590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9A0811F9-1116-50CF-0316-A7FDABD4E8EE}"/>
                </a:ext>
              </a:extLst>
            </p:cNvPr>
            <p:cNvSpPr/>
            <p:nvPr/>
          </p:nvSpPr>
          <p:spPr>
            <a:xfrm>
              <a:off x="728456" y="4754857"/>
              <a:ext cx="1765215" cy="35959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3BDA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2A64D98-C399-20E7-72BD-2DB4CF6DEE30}"/>
                </a:ext>
              </a:extLst>
            </p:cNvPr>
            <p:cNvSpPr txBox="1"/>
            <p:nvPr/>
          </p:nvSpPr>
          <p:spPr>
            <a:xfrm>
              <a:off x="813982" y="4784392"/>
              <a:ext cx="14531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E3BDA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三个方面介绍</a:t>
              </a:r>
            </a:p>
          </p:txBody>
        </p:sp>
        <p:sp>
          <p:nvSpPr>
            <p:cNvPr id="44" name="箭头: V 形 43">
              <a:extLst>
                <a:ext uri="{FF2B5EF4-FFF2-40B4-BE49-F238E27FC236}">
                  <a16:creationId xmlns:a16="http://schemas.microsoft.com/office/drawing/2014/main" id="{FD01A6A6-4C82-BB69-788C-B9C5A5871B4F}"/>
                </a:ext>
              </a:extLst>
            </p:cNvPr>
            <p:cNvSpPr/>
            <p:nvPr/>
          </p:nvSpPr>
          <p:spPr>
            <a:xfrm>
              <a:off x="2069004" y="4860852"/>
              <a:ext cx="86599" cy="153289"/>
            </a:xfrm>
            <a:prstGeom prst="chevron">
              <a:avLst/>
            </a:prstGeom>
            <a:solidFill>
              <a:srgbClr val="E3BD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3BDA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711C7066-8154-58F0-1CC9-87A0AB704EE1}"/>
              </a:ext>
            </a:extLst>
          </p:cNvPr>
          <p:cNvSpPr/>
          <p:nvPr/>
        </p:nvSpPr>
        <p:spPr>
          <a:xfrm>
            <a:off x="3381341" y="2066581"/>
            <a:ext cx="2589989" cy="3455451"/>
          </a:xfrm>
          <a:prstGeom prst="roundRect">
            <a:avLst>
              <a:gd name="adj" fmla="val 4167"/>
            </a:avLst>
          </a:prstGeom>
          <a:solidFill>
            <a:srgbClr val="E3BDA1"/>
          </a:solidFill>
          <a:ln>
            <a:noFill/>
          </a:ln>
          <a:effectLst>
            <a:outerShdw blurRad="342900" dist="38100" dir="5400000" algn="t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5F76302C-48E9-A6E8-7C9C-D1D8F25BF97C}"/>
              </a:ext>
            </a:extLst>
          </p:cNvPr>
          <p:cNvSpPr/>
          <p:nvPr/>
        </p:nvSpPr>
        <p:spPr>
          <a:xfrm>
            <a:off x="6234034" y="2067235"/>
            <a:ext cx="2589989" cy="3455451"/>
          </a:xfrm>
          <a:prstGeom prst="roundRect">
            <a:avLst>
              <a:gd name="adj" fmla="val 4167"/>
            </a:avLst>
          </a:prstGeom>
          <a:solidFill>
            <a:srgbClr val="E3BDA1"/>
          </a:solidFill>
          <a:ln>
            <a:noFill/>
          </a:ln>
          <a:effectLst>
            <a:outerShdw blurRad="342900" dist="38100" dir="5400000" algn="t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C93C164B-785F-EA02-43A7-E5E79B502158}"/>
              </a:ext>
            </a:extLst>
          </p:cNvPr>
          <p:cNvSpPr/>
          <p:nvPr/>
        </p:nvSpPr>
        <p:spPr>
          <a:xfrm>
            <a:off x="9086728" y="2065927"/>
            <a:ext cx="2589989" cy="3455451"/>
          </a:xfrm>
          <a:prstGeom prst="roundRect">
            <a:avLst>
              <a:gd name="adj" fmla="val 4167"/>
            </a:avLst>
          </a:prstGeom>
          <a:solidFill>
            <a:srgbClr val="E3BDA1"/>
          </a:solidFill>
          <a:ln>
            <a:noFill/>
          </a:ln>
          <a:effectLst>
            <a:outerShdw blurRad="342900" dist="38100" dir="5400000" algn="t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0" name="calendar_1078">
            <a:extLst>
              <a:ext uri="{FF2B5EF4-FFF2-40B4-BE49-F238E27FC236}">
                <a16:creationId xmlns:a16="http://schemas.microsoft.com/office/drawing/2014/main" id="{71A8F75A-0319-4314-ACF7-26D1A6CA5520}"/>
              </a:ext>
            </a:extLst>
          </p:cNvPr>
          <p:cNvSpPr/>
          <p:nvPr/>
        </p:nvSpPr>
        <p:spPr>
          <a:xfrm>
            <a:off x="647001" y="2843405"/>
            <a:ext cx="602627" cy="609685"/>
          </a:xfrm>
          <a:custGeom>
            <a:avLst/>
            <a:gdLst>
              <a:gd name="connsiteX0" fmla="*/ 388985 w 549682"/>
              <a:gd name="connsiteY0" fmla="*/ 428527 h 556119"/>
              <a:gd name="connsiteX1" fmla="*/ 450597 w 549682"/>
              <a:gd name="connsiteY1" fmla="*/ 428527 h 556119"/>
              <a:gd name="connsiteX2" fmla="*/ 450597 w 549682"/>
              <a:gd name="connsiteY2" fmla="*/ 483012 h 556119"/>
              <a:gd name="connsiteX3" fmla="*/ 388985 w 549682"/>
              <a:gd name="connsiteY3" fmla="*/ 483012 h 556119"/>
              <a:gd name="connsiteX4" fmla="*/ 295647 w 549682"/>
              <a:gd name="connsiteY4" fmla="*/ 428527 h 556119"/>
              <a:gd name="connsiteX5" fmla="*/ 357259 w 549682"/>
              <a:gd name="connsiteY5" fmla="*/ 428527 h 556119"/>
              <a:gd name="connsiteX6" fmla="*/ 357259 w 549682"/>
              <a:gd name="connsiteY6" fmla="*/ 483012 h 556119"/>
              <a:gd name="connsiteX7" fmla="*/ 295647 w 549682"/>
              <a:gd name="connsiteY7" fmla="*/ 483012 h 556119"/>
              <a:gd name="connsiteX8" fmla="*/ 196561 w 549682"/>
              <a:gd name="connsiteY8" fmla="*/ 428527 h 556119"/>
              <a:gd name="connsiteX9" fmla="*/ 258403 w 549682"/>
              <a:gd name="connsiteY9" fmla="*/ 428527 h 556119"/>
              <a:gd name="connsiteX10" fmla="*/ 258403 w 549682"/>
              <a:gd name="connsiteY10" fmla="*/ 483012 h 556119"/>
              <a:gd name="connsiteX11" fmla="*/ 196561 w 549682"/>
              <a:gd name="connsiteY11" fmla="*/ 483012 h 556119"/>
              <a:gd name="connsiteX12" fmla="*/ 97476 w 549682"/>
              <a:gd name="connsiteY12" fmla="*/ 428527 h 556119"/>
              <a:gd name="connsiteX13" fmla="*/ 159318 w 549682"/>
              <a:gd name="connsiteY13" fmla="*/ 428527 h 556119"/>
              <a:gd name="connsiteX14" fmla="*/ 159318 w 549682"/>
              <a:gd name="connsiteY14" fmla="*/ 483012 h 556119"/>
              <a:gd name="connsiteX15" fmla="*/ 97476 w 549682"/>
              <a:gd name="connsiteY15" fmla="*/ 483012 h 556119"/>
              <a:gd name="connsiteX16" fmla="*/ 388985 w 549682"/>
              <a:gd name="connsiteY16" fmla="*/ 336798 h 556119"/>
              <a:gd name="connsiteX17" fmla="*/ 450597 w 549682"/>
              <a:gd name="connsiteY17" fmla="*/ 336798 h 556119"/>
              <a:gd name="connsiteX18" fmla="*/ 450597 w 549682"/>
              <a:gd name="connsiteY18" fmla="*/ 391283 h 556119"/>
              <a:gd name="connsiteX19" fmla="*/ 388985 w 549682"/>
              <a:gd name="connsiteY19" fmla="*/ 391283 h 556119"/>
              <a:gd name="connsiteX20" fmla="*/ 295647 w 549682"/>
              <a:gd name="connsiteY20" fmla="*/ 336798 h 556119"/>
              <a:gd name="connsiteX21" fmla="*/ 357259 w 549682"/>
              <a:gd name="connsiteY21" fmla="*/ 336798 h 556119"/>
              <a:gd name="connsiteX22" fmla="*/ 357259 w 549682"/>
              <a:gd name="connsiteY22" fmla="*/ 391283 h 556119"/>
              <a:gd name="connsiteX23" fmla="*/ 295647 w 549682"/>
              <a:gd name="connsiteY23" fmla="*/ 391283 h 556119"/>
              <a:gd name="connsiteX24" fmla="*/ 196561 w 549682"/>
              <a:gd name="connsiteY24" fmla="*/ 336798 h 556119"/>
              <a:gd name="connsiteX25" fmla="*/ 258403 w 549682"/>
              <a:gd name="connsiteY25" fmla="*/ 336798 h 556119"/>
              <a:gd name="connsiteX26" fmla="*/ 258403 w 549682"/>
              <a:gd name="connsiteY26" fmla="*/ 391283 h 556119"/>
              <a:gd name="connsiteX27" fmla="*/ 196561 w 549682"/>
              <a:gd name="connsiteY27" fmla="*/ 391283 h 556119"/>
              <a:gd name="connsiteX28" fmla="*/ 97476 w 549682"/>
              <a:gd name="connsiteY28" fmla="*/ 336798 h 556119"/>
              <a:gd name="connsiteX29" fmla="*/ 159318 w 549682"/>
              <a:gd name="connsiteY29" fmla="*/ 336798 h 556119"/>
              <a:gd name="connsiteX30" fmla="*/ 159318 w 549682"/>
              <a:gd name="connsiteY30" fmla="*/ 391283 h 556119"/>
              <a:gd name="connsiteX31" fmla="*/ 97476 w 549682"/>
              <a:gd name="connsiteY31" fmla="*/ 391283 h 556119"/>
              <a:gd name="connsiteX32" fmla="*/ 388985 w 549682"/>
              <a:gd name="connsiteY32" fmla="*/ 246449 h 556119"/>
              <a:gd name="connsiteX33" fmla="*/ 450597 w 549682"/>
              <a:gd name="connsiteY33" fmla="*/ 246449 h 556119"/>
              <a:gd name="connsiteX34" fmla="*/ 450597 w 549682"/>
              <a:gd name="connsiteY34" fmla="*/ 300934 h 556119"/>
              <a:gd name="connsiteX35" fmla="*/ 388985 w 549682"/>
              <a:gd name="connsiteY35" fmla="*/ 300934 h 556119"/>
              <a:gd name="connsiteX36" fmla="*/ 295647 w 549682"/>
              <a:gd name="connsiteY36" fmla="*/ 246449 h 556119"/>
              <a:gd name="connsiteX37" fmla="*/ 357259 w 549682"/>
              <a:gd name="connsiteY37" fmla="*/ 246449 h 556119"/>
              <a:gd name="connsiteX38" fmla="*/ 357259 w 549682"/>
              <a:gd name="connsiteY38" fmla="*/ 300934 h 556119"/>
              <a:gd name="connsiteX39" fmla="*/ 295647 w 549682"/>
              <a:gd name="connsiteY39" fmla="*/ 300934 h 556119"/>
              <a:gd name="connsiteX40" fmla="*/ 196561 w 549682"/>
              <a:gd name="connsiteY40" fmla="*/ 246449 h 556119"/>
              <a:gd name="connsiteX41" fmla="*/ 258403 w 549682"/>
              <a:gd name="connsiteY41" fmla="*/ 246449 h 556119"/>
              <a:gd name="connsiteX42" fmla="*/ 258403 w 549682"/>
              <a:gd name="connsiteY42" fmla="*/ 300934 h 556119"/>
              <a:gd name="connsiteX43" fmla="*/ 196561 w 549682"/>
              <a:gd name="connsiteY43" fmla="*/ 300934 h 556119"/>
              <a:gd name="connsiteX44" fmla="*/ 38750 w 549682"/>
              <a:gd name="connsiteY44" fmla="*/ 203563 h 556119"/>
              <a:gd name="connsiteX45" fmla="*/ 38750 w 549682"/>
              <a:gd name="connsiteY45" fmla="*/ 517424 h 556119"/>
              <a:gd name="connsiteX46" fmla="*/ 509496 w 549682"/>
              <a:gd name="connsiteY46" fmla="*/ 517424 h 556119"/>
              <a:gd name="connsiteX47" fmla="*/ 509496 w 549682"/>
              <a:gd name="connsiteY47" fmla="*/ 203563 h 556119"/>
              <a:gd name="connsiteX48" fmla="*/ 0 w 549682"/>
              <a:gd name="connsiteY48" fmla="*/ 65980 h 556119"/>
              <a:gd name="connsiteX49" fmla="*/ 77501 w 549682"/>
              <a:gd name="connsiteY49" fmla="*/ 67413 h 556119"/>
              <a:gd name="connsiteX50" fmla="*/ 77501 w 549682"/>
              <a:gd name="connsiteY50" fmla="*/ 86044 h 556119"/>
              <a:gd name="connsiteX51" fmla="*/ 136344 w 549682"/>
              <a:gd name="connsiteY51" fmla="*/ 144804 h 556119"/>
              <a:gd name="connsiteX52" fmla="*/ 195187 w 549682"/>
              <a:gd name="connsiteY52" fmla="*/ 86044 h 556119"/>
              <a:gd name="connsiteX53" fmla="*/ 195187 w 549682"/>
              <a:gd name="connsiteY53" fmla="*/ 67413 h 556119"/>
              <a:gd name="connsiteX54" fmla="*/ 353059 w 549682"/>
              <a:gd name="connsiteY54" fmla="*/ 67413 h 556119"/>
              <a:gd name="connsiteX55" fmla="*/ 353059 w 549682"/>
              <a:gd name="connsiteY55" fmla="*/ 86044 h 556119"/>
              <a:gd name="connsiteX56" fmla="*/ 411903 w 549682"/>
              <a:gd name="connsiteY56" fmla="*/ 144804 h 556119"/>
              <a:gd name="connsiteX57" fmla="*/ 470746 w 549682"/>
              <a:gd name="connsiteY57" fmla="*/ 86044 h 556119"/>
              <a:gd name="connsiteX58" fmla="*/ 470746 w 549682"/>
              <a:gd name="connsiteY58" fmla="*/ 67413 h 556119"/>
              <a:gd name="connsiteX59" fmla="*/ 548247 w 549682"/>
              <a:gd name="connsiteY59" fmla="*/ 67413 h 556119"/>
              <a:gd name="connsiteX60" fmla="*/ 549682 w 549682"/>
              <a:gd name="connsiteY60" fmla="*/ 556119 h 556119"/>
              <a:gd name="connsiteX61" fmla="*/ 509496 w 549682"/>
              <a:gd name="connsiteY61" fmla="*/ 556119 h 556119"/>
              <a:gd name="connsiteX62" fmla="*/ 38750 w 549682"/>
              <a:gd name="connsiteY62" fmla="*/ 556119 h 556119"/>
              <a:gd name="connsiteX63" fmla="*/ 0 w 549682"/>
              <a:gd name="connsiteY63" fmla="*/ 556119 h 556119"/>
              <a:gd name="connsiteX64" fmla="*/ 410480 w 549682"/>
              <a:gd name="connsiteY64" fmla="*/ 0 h 556119"/>
              <a:gd name="connsiteX65" fmla="*/ 449217 w 549682"/>
              <a:gd name="connsiteY65" fmla="*/ 38681 h 556119"/>
              <a:gd name="connsiteX66" fmla="*/ 449217 w 549682"/>
              <a:gd name="connsiteY66" fmla="*/ 78796 h 556119"/>
              <a:gd name="connsiteX67" fmla="*/ 410480 w 549682"/>
              <a:gd name="connsiteY67" fmla="*/ 117477 h 556119"/>
              <a:gd name="connsiteX68" fmla="*/ 371742 w 549682"/>
              <a:gd name="connsiteY68" fmla="*/ 78796 h 556119"/>
              <a:gd name="connsiteX69" fmla="*/ 371742 w 549682"/>
              <a:gd name="connsiteY69" fmla="*/ 38681 h 556119"/>
              <a:gd name="connsiteX70" fmla="*/ 410480 w 549682"/>
              <a:gd name="connsiteY70" fmla="*/ 0 h 556119"/>
              <a:gd name="connsiteX71" fmla="*/ 136213 w 549682"/>
              <a:gd name="connsiteY71" fmla="*/ 0 h 556119"/>
              <a:gd name="connsiteX72" fmla="*/ 174951 w 549682"/>
              <a:gd name="connsiteY72" fmla="*/ 38681 h 556119"/>
              <a:gd name="connsiteX73" fmla="*/ 174951 w 549682"/>
              <a:gd name="connsiteY73" fmla="*/ 78796 h 556119"/>
              <a:gd name="connsiteX74" fmla="*/ 136213 w 549682"/>
              <a:gd name="connsiteY74" fmla="*/ 117477 h 556119"/>
              <a:gd name="connsiteX75" fmla="*/ 97476 w 549682"/>
              <a:gd name="connsiteY75" fmla="*/ 78796 h 556119"/>
              <a:gd name="connsiteX76" fmla="*/ 97476 w 549682"/>
              <a:gd name="connsiteY76" fmla="*/ 38681 h 556119"/>
              <a:gd name="connsiteX77" fmla="*/ 136213 w 549682"/>
              <a:gd name="connsiteY77" fmla="*/ 0 h 55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549682" h="556119">
                <a:moveTo>
                  <a:pt x="388985" y="428527"/>
                </a:moveTo>
                <a:lnTo>
                  <a:pt x="450597" y="428527"/>
                </a:lnTo>
                <a:lnTo>
                  <a:pt x="450597" y="483012"/>
                </a:lnTo>
                <a:lnTo>
                  <a:pt x="388985" y="483012"/>
                </a:lnTo>
                <a:close/>
                <a:moveTo>
                  <a:pt x="295647" y="428527"/>
                </a:moveTo>
                <a:lnTo>
                  <a:pt x="357259" y="428527"/>
                </a:lnTo>
                <a:lnTo>
                  <a:pt x="357259" y="483012"/>
                </a:lnTo>
                <a:lnTo>
                  <a:pt x="295647" y="483012"/>
                </a:lnTo>
                <a:close/>
                <a:moveTo>
                  <a:pt x="196561" y="428527"/>
                </a:moveTo>
                <a:lnTo>
                  <a:pt x="258403" y="428527"/>
                </a:lnTo>
                <a:lnTo>
                  <a:pt x="258403" y="483012"/>
                </a:lnTo>
                <a:lnTo>
                  <a:pt x="196561" y="483012"/>
                </a:lnTo>
                <a:close/>
                <a:moveTo>
                  <a:pt x="97476" y="428527"/>
                </a:moveTo>
                <a:lnTo>
                  <a:pt x="159318" y="428527"/>
                </a:lnTo>
                <a:lnTo>
                  <a:pt x="159318" y="483012"/>
                </a:lnTo>
                <a:lnTo>
                  <a:pt x="97476" y="483012"/>
                </a:lnTo>
                <a:close/>
                <a:moveTo>
                  <a:pt x="388985" y="336798"/>
                </a:moveTo>
                <a:lnTo>
                  <a:pt x="450597" y="336798"/>
                </a:lnTo>
                <a:lnTo>
                  <a:pt x="450597" y="391283"/>
                </a:lnTo>
                <a:lnTo>
                  <a:pt x="388985" y="391283"/>
                </a:lnTo>
                <a:close/>
                <a:moveTo>
                  <a:pt x="295647" y="336798"/>
                </a:moveTo>
                <a:lnTo>
                  <a:pt x="357259" y="336798"/>
                </a:lnTo>
                <a:lnTo>
                  <a:pt x="357259" y="391283"/>
                </a:lnTo>
                <a:lnTo>
                  <a:pt x="295647" y="391283"/>
                </a:lnTo>
                <a:close/>
                <a:moveTo>
                  <a:pt x="196561" y="336798"/>
                </a:moveTo>
                <a:lnTo>
                  <a:pt x="258403" y="336798"/>
                </a:lnTo>
                <a:lnTo>
                  <a:pt x="258403" y="391283"/>
                </a:lnTo>
                <a:lnTo>
                  <a:pt x="196561" y="391283"/>
                </a:lnTo>
                <a:close/>
                <a:moveTo>
                  <a:pt x="97476" y="336798"/>
                </a:moveTo>
                <a:lnTo>
                  <a:pt x="159318" y="336798"/>
                </a:lnTo>
                <a:lnTo>
                  <a:pt x="159318" y="391283"/>
                </a:lnTo>
                <a:lnTo>
                  <a:pt x="97476" y="391283"/>
                </a:lnTo>
                <a:close/>
                <a:moveTo>
                  <a:pt x="388985" y="246449"/>
                </a:moveTo>
                <a:lnTo>
                  <a:pt x="450597" y="246449"/>
                </a:lnTo>
                <a:lnTo>
                  <a:pt x="450597" y="300934"/>
                </a:lnTo>
                <a:lnTo>
                  <a:pt x="388985" y="300934"/>
                </a:lnTo>
                <a:close/>
                <a:moveTo>
                  <a:pt x="295647" y="246449"/>
                </a:moveTo>
                <a:lnTo>
                  <a:pt x="357259" y="246449"/>
                </a:lnTo>
                <a:lnTo>
                  <a:pt x="357259" y="300934"/>
                </a:lnTo>
                <a:lnTo>
                  <a:pt x="295647" y="300934"/>
                </a:lnTo>
                <a:close/>
                <a:moveTo>
                  <a:pt x="196561" y="246449"/>
                </a:moveTo>
                <a:lnTo>
                  <a:pt x="258403" y="246449"/>
                </a:lnTo>
                <a:lnTo>
                  <a:pt x="258403" y="300934"/>
                </a:lnTo>
                <a:lnTo>
                  <a:pt x="196561" y="300934"/>
                </a:lnTo>
                <a:close/>
                <a:moveTo>
                  <a:pt x="38750" y="203563"/>
                </a:moveTo>
                <a:lnTo>
                  <a:pt x="38750" y="517424"/>
                </a:lnTo>
                <a:lnTo>
                  <a:pt x="509496" y="517424"/>
                </a:lnTo>
                <a:lnTo>
                  <a:pt x="509496" y="203563"/>
                </a:lnTo>
                <a:close/>
                <a:moveTo>
                  <a:pt x="0" y="65980"/>
                </a:moveTo>
                <a:lnTo>
                  <a:pt x="77501" y="67413"/>
                </a:lnTo>
                <a:lnTo>
                  <a:pt x="77501" y="86044"/>
                </a:lnTo>
                <a:cubicBezTo>
                  <a:pt x="77501" y="119007"/>
                  <a:pt x="104770" y="144804"/>
                  <a:pt x="136344" y="144804"/>
                </a:cubicBezTo>
                <a:cubicBezTo>
                  <a:pt x="169354" y="144804"/>
                  <a:pt x="195187" y="119007"/>
                  <a:pt x="195187" y="86044"/>
                </a:cubicBezTo>
                <a:lnTo>
                  <a:pt x="195187" y="67413"/>
                </a:lnTo>
                <a:lnTo>
                  <a:pt x="353059" y="67413"/>
                </a:lnTo>
                <a:lnTo>
                  <a:pt x="353059" y="86044"/>
                </a:lnTo>
                <a:cubicBezTo>
                  <a:pt x="353059" y="119007"/>
                  <a:pt x="378893" y="144804"/>
                  <a:pt x="411903" y="144804"/>
                </a:cubicBezTo>
                <a:cubicBezTo>
                  <a:pt x="444912" y="144804"/>
                  <a:pt x="470746" y="119007"/>
                  <a:pt x="470746" y="86044"/>
                </a:cubicBezTo>
                <a:lnTo>
                  <a:pt x="470746" y="67413"/>
                </a:lnTo>
                <a:lnTo>
                  <a:pt x="548247" y="67413"/>
                </a:lnTo>
                <a:lnTo>
                  <a:pt x="549682" y="556119"/>
                </a:lnTo>
                <a:lnTo>
                  <a:pt x="509496" y="556119"/>
                </a:lnTo>
                <a:lnTo>
                  <a:pt x="38750" y="556119"/>
                </a:lnTo>
                <a:lnTo>
                  <a:pt x="0" y="556119"/>
                </a:lnTo>
                <a:close/>
                <a:moveTo>
                  <a:pt x="410480" y="0"/>
                </a:moveTo>
                <a:cubicBezTo>
                  <a:pt x="432000" y="0"/>
                  <a:pt x="449217" y="17192"/>
                  <a:pt x="449217" y="38681"/>
                </a:cubicBezTo>
                <a:lnTo>
                  <a:pt x="449217" y="78796"/>
                </a:lnTo>
                <a:cubicBezTo>
                  <a:pt x="449217" y="100285"/>
                  <a:pt x="432000" y="117477"/>
                  <a:pt x="410480" y="117477"/>
                </a:cubicBezTo>
                <a:cubicBezTo>
                  <a:pt x="390393" y="117477"/>
                  <a:pt x="373177" y="100285"/>
                  <a:pt x="371742" y="78796"/>
                </a:cubicBezTo>
                <a:lnTo>
                  <a:pt x="371742" y="38681"/>
                </a:lnTo>
                <a:cubicBezTo>
                  <a:pt x="371742" y="17192"/>
                  <a:pt x="390393" y="0"/>
                  <a:pt x="410480" y="0"/>
                </a:cubicBezTo>
                <a:close/>
                <a:moveTo>
                  <a:pt x="136213" y="0"/>
                </a:moveTo>
                <a:cubicBezTo>
                  <a:pt x="157734" y="0"/>
                  <a:pt x="174951" y="17192"/>
                  <a:pt x="174951" y="38681"/>
                </a:cubicBezTo>
                <a:lnTo>
                  <a:pt x="174951" y="78796"/>
                </a:lnTo>
                <a:cubicBezTo>
                  <a:pt x="174951" y="100285"/>
                  <a:pt x="157734" y="117477"/>
                  <a:pt x="136213" y="117477"/>
                </a:cubicBezTo>
                <a:cubicBezTo>
                  <a:pt x="114693" y="117477"/>
                  <a:pt x="97476" y="100285"/>
                  <a:pt x="97476" y="78796"/>
                </a:cubicBezTo>
                <a:lnTo>
                  <a:pt x="97476" y="38681"/>
                </a:lnTo>
                <a:cubicBezTo>
                  <a:pt x="97476" y="17192"/>
                  <a:pt x="114693" y="0"/>
                  <a:pt x="1362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6D64CD50-A913-4F68-25D9-63E7816E0EBD}"/>
              </a:ext>
            </a:extLst>
          </p:cNvPr>
          <p:cNvSpPr txBox="1"/>
          <p:nvPr/>
        </p:nvSpPr>
        <p:spPr>
          <a:xfrm>
            <a:off x="528648" y="3655003"/>
            <a:ext cx="23520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主要教学工作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EA81A8AF-A404-3025-5531-9BD1AF291199}"/>
              </a:ext>
            </a:extLst>
          </p:cNvPr>
          <p:cNvSpPr txBox="1"/>
          <p:nvPr/>
        </p:nvSpPr>
        <p:spPr>
          <a:xfrm>
            <a:off x="580855" y="4122358"/>
            <a:ext cx="246562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spc="3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MAJOR TEACHING WORK</a:t>
            </a:r>
            <a:endParaRPr lang="zh-CN" altLang="en-US" sz="1000" spc="3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BCD34FF0-70D7-C322-A9C9-EB63D0A97AF1}"/>
              </a:ext>
            </a:extLst>
          </p:cNvPr>
          <p:cNvSpPr/>
          <p:nvPr/>
        </p:nvSpPr>
        <p:spPr>
          <a:xfrm rot="2825967">
            <a:off x="3386274" y="1856042"/>
            <a:ext cx="282100" cy="660058"/>
          </a:xfrm>
          <a:custGeom>
            <a:avLst/>
            <a:gdLst>
              <a:gd name="connsiteX0" fmla="*/ 36094 w 273375"/>
              <a:gd name="connsiteY0" fmla="*/ 255339 h 660058"/>
              <a:gd name="connsiteX1" fmla="*/ 273375 w 273375"/>
              <a:gd name="connsiteY1" fmla="*/ 0 h 660058"/>
              <a:gd name="connsiteX2" fmla="*/ 273375 w 273375"/>
              <a:gd name="connsiteY2" fmla="*/ 660058 h 660058"/>
              <a:gd name="connsiteX3" fmla="*/ 43086 w 273375"/>
              <a:gd name="connsiteY3" fmla="*/ 446056 h 660058"/>
              <a:gd name="connsiteX4" fmla="*/ 36094 w 273375"/>
              <a:gd name="connsiteY4" fmla="*/ 255339 h 660058"/>
              <a:gd name="connsiteX0" fmla="*/ 41376 w 278657"/>
              <a:gd name="connsiteY0" fmla="*/ 255339 h 660058"/>
              <a:gd name="connsiteX1" fmla="*/ 278657 w 278657"/>
              <a:gd name="connsiteY1" fmla="*/ 0 h 660058"/>
              <a:gd name="connsiteX2" fmla="*/ 278657 w 278657"/>
              <a:gd name="connsiteY2" fmla="*/ 660058 h 660058"/>
              <a:gd name="connsiteX3" fmla="*/ 48368 w 278657"/>
              <a:gd name="connsiteY3" fmla="*/ 446056 h 660058"/>
              <a:gd name="connsiteX4" fmla="*/ 41376 w 278657"/>
              <a:gd name="connsiteY4" fmla="*/ 255339 h 660058"/>
              <a:gd name="connsiteX0" fmla="*/ 41376 w 278657"/>
              <a:gd name="connsiteY0" fmla="*/ 255339 h 660058"/>
              <a:gd name="connsiteX1" fmla="*/ 278657 w 278657"/>
              <a:gd name="connsiteY1" fmla="*/ 0 h 660058"/>
              <a:gd name="connsiteX2" fmla="*/ 278657 w 278657"/>
              <a:gd name="connsiteY2" fmla="*/ 660058 h 660058"/>
              <a:gd name="connsiteX3" fmla="*/ 48368 w 278657"/>
              <a:gd name="connsiteY3" fmla="*/ 446056 h 660058"/>
              <a:gd name="connsiteX4" fmla="*/ 41376 w 278657"/>
              <a:gd name="connsiteY4" fmla="*/ 255339 h 660058"/>
              <a:gd name="connsiteX0" fmla="*/ 43106 w 280387"/>
              <a:gd name="connsiteY0" fmla="*/ 255339 h 660058"/>
              <a:gd name="connsiteX1" fmla="*/ 280387 w 280387"/>
              <a:gd name="connsiteY1" fmla="*/ 0 h 660058"/>
              <a:gd name="connsiteX2" fmla="*/ 280387 w 280387"/>
              <a:gd name="connsiteY2" fmla="*/ 660058 h 660058"/>
              <a:gd name="connsiteX3" fmla="*/ 50098 w 280387"/>
              <a:gd name="connsiteY3" fmla="*/ 446056 h 660058"/>
              <a:gd name="connsiteX4" fmla="*/ 43106 w 280387"/>
              <a:gd name="connsiteY4" fmla="*/ 255339 h 660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87" h="660058">
                <a:moveTo>
                  <a:pt x="43106" y="255339"/>
                </a:moveTo>
                <a:lnTo>
                  <a:pt x="280387" y="0"/>
                </a:lnTo>
                <a:lnTo>
                  <a:pt x="280387" y="660058"/>
                </a:lnTo>
                <a:lnTo>
                  <a:pt x="50098" y="446056"/>
                </a:lnTo>
                <a:cubicBezTo>
                  <a:pt x="-9576" y="393825"/>
                  <a:pt x="-20823" y="315477"/>
                  <a:pt x="43106" y="255339"/>
                </a:cubicBezTo>
                <a:close/>
              </a:path>
            </a:pathLst>
          </a:custGeom>
          <a:solidFill>
            <a:srgbClr val="FBF6F3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D498F63-D312-1E75-8F72-CCF44B3792E8}"/>
              </a:ext>
            </a:extLst>
          </p:cNvPr>
          <p:cNvSpPr txBox="1"/>
          <p:nvPr/>
        </p:nvSpPr>
        <p:spPr>
          <a:xfrm>
            <a:off x="3348284" y="2052763"/>
            <a:ext cx="375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E3BDA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02</a:t>
            </a:r>
            <a:endParaRPr lang="zh-CN" altLang="en-US" sz="1200" dirty="0">
              <a:solidFill>
                <a:srgbClr val="E3BDA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Medium" panose="00020600040101010101" pitchFamily="18" charset="-122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50D73CFC-BB3C-A7EF-37EF-0B837CDEF7E6}"/>
              </a:ext>
            </a:extLst>
          </p:cNvPr>
          <p:cNvGrpSpPr/>
          <p:nvPr/>
        </p:nvGrpSpPr>
        <p:grpSpPr>
          <a:xfrm>
            <a:off x="3591259" y="4760048"/>
            <a:ext cx="1765215" cy="359590"/>
            <a:chOff x="728456" y="4754857"/>
            <a:chExt cx="1765215" cy="359590"/>
          </a:xfrm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E247727C-CBE3-F66F-BB9F-1E66F18FBDBB}"/>
                </a:ext>
              </a:extLst>
            </p:cNvPr>
            <p:cNvSpPr/>
            <p:nvPr/>
          </p:nvSpPr>
          <p:spPr>
            <a:xfrm>
              <a:off x="728456" y="4754857"/>
              <a:ext cx="1765215" cy="35959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3BDA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F3CBC61-2B40-2B18-54EE-3970C463345C}"/>
                </a:ext>
              </a:extLst>
            </p:cNvPr>
            <p:cNvSpPr txBox="1"/>
            <p:nvPr/>
          </p:nvSpPr>
          <p:spPr>
            <a:xfrm>
              <a:off x="813982" y="4784392"/>
              <a:ext cx="14531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E3BDA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两个方面介绍</a:t>
              </a:r>
            </a:p>
          </p:txBody>
        </p:sp>
        <p:sp>
          <p:nvSpPr>
            <p:cNvPr id="77" name="箭头: V 形 76">
              <a:extLst>
                <a:ext uri="{FF2B5EF4-FFF2-40B4-BE49-F238E27FC236}">
                  <a16:creationId xmlns:a16="http://schemas.microsoft.com/office/drawing/2014/main" id="{ACE272AA-28C2-7CF5-B1F0-4534721DE03F}"/>
                </a:ext>
              </a:extLst>
            </p:cNvPr>
            <p:cNvSpPr/>
            <p:nvPr/>
          </p:nvSpPr>
          <p:spPr>
            <a:xfrm>
              <a:off x="2069004" y="4860852"/>
              <a:ext cx="86599" cy="153289"/>
            </a:xfrm>
            <a:prstGeom prst="chevron">
              <a:avLst/>
            </a:prstGeom>
            <a:solidFill>
              <a:srgbClr val="E3BD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3BDA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3192EC5D-CFEC-173B-A6D1-CCEC563F3D84}"/>
              </a:ext>
            </a:extLst>
          </p:cNvPr>
          <p:cNvSpPr txBox="1"/>
          <p:nvPr/>
        </p:nvSpPr>
        <p:spPr>
          <a:xfrm>
            <a:off x="3394733" y="3660194"/>
            <a:ext cx="23520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主要教学成效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833CD329-BD84-6FC2-D51B-355D2484EB95}"/>
              </a:ext>
            </a:extLst>
          </p:cNvPr>
          <p:cNvSpPr txBox="1"/>
          <p:nvPr/>
        </p:nvSpPr>
        <p:spPr>
          <a:xfrm>
            <a:off x="3443658" y="4127549"/>
            <a:ext cx="278991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spc="25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TEACHING EFFECTIVENESS</a:t>
            </a:r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9D9D5265-762E-618A-713A-734CBD109986}"/>
              </a:ext>
            </a:extLst>
          </p:cNvPr>
          <p:cNvSpPr/>
          <p:nvPr/>
        </p:nvSpPr>
        <p:spPr>
          <a:xfrm rot="2825967">
            <a:off x="6237414" y="1858266"/>
            <a:ext cx="282100" cy="660058"/>
          </a:xfrm>
          <a:custGeom>
            <a:avLst/>
            <a:gdLst>
              <a:gd name="connsiteX0" fmla="*/ 36094 w 273375"/>
              <a:gd name="connsiteY0" fmla="*/ 255339 h 660058"/>
              <a:gd name="connsiteX1" fmla="*/ 273375 w 273375"/>
              <a:gd name="connsiteY1" fmla="*/ 0 h 660058"/>
              <a:gd name="connsiteX2" fmla="*/ 273375 w 273375"/>
              <a:gd name="connsiteY2" fmla="*/ 660058 h 660058"/>
              <a:gd name="connsiteX3" fmla="*/ 43086 w 273375"/>
              <a:gd name="connsiteY3" fmla="*/ 446056 h 660058"/>
              <a:gd name="connsiteX4" fmla="*/ 36094 w 273375"/>
              <a:gd name="connsiteY4" fmla="*/ 255339 h 660058"/>
              <a:gd name="connsiteX0" fmla="*/ 41376 w 278657"/>
              <a:gd name="connsiteY0" fmla="*/ 255339 h 660058"/>
              <a:gd name="connsiteX1" fmla="*/ 278657 w 278657"/>
              <a:gd name="connsiteY1" fmla="*/ 0 h 660058"/>
              <a:gd name="connsiteX2" fmla="*/ 278657 w 278657"/>
              <a:gd name="connsiteY2" fmla="*/ 660058 h 660058"/>
              <a:gd name="connsiteX3" fmla="*/ 48368 w 278657"/>
              <a:gd name="connsiteY3" fmla="*/ 446056 h 660058"/>
              <a:gd name="connsiteX4" fmla="*/ 41376 w 278657"/>
              <a:gd name="connsiteY4" fmla="*/ 255339 h 660058"/>
              <a:gd name="connsiteX0" fmla="*/ 41376 w 278657"/>
              <a:gd name="connsiteY0" fmla="*/ 255339 h 660058"/>
              <a:gd name="connsiteX1" fmla="*/ 278657 w 278657"/>
              <a:gd name="connsiteY1" fmla="*/ 0 h 660058"/>
              <a:gd name="connsiteX2" fmla="*/ 278657 w 278657"/>
              <a:gd name="connsiteY2" fmla="*/ 660058 h 660058"/>
              <a:gd name="connsiteX3" fmla="*/ 48368 w 278657"/>
              <a:gd name="connsiteY3" fmla="*/ 446056 h 660058"/>
              <a:gd name="connsiteX4" fmla="*/ 41376 w 278657"/>
              <a:gd name="connsiteY4" fmla="*/ 255339 h 660058"/>
              <a:gd name="connsiteX0" fmla="*/ 43106 w 280387"/>
              <a:gd name="connsiteY0" fmla="*/ 255339 h 660058"/>
              <a:gd name="connsiteX1" fmla="*/ 280387 w 280387"/>
              <a:gd name="connsiteY1" fmla="*/ 0 h 660058"/>
              <a:gd name="connsiteX2" fmla="*/ 280387 w 280387"/>
              <a:gd name="connsiteY2" fmla="*/ 660058 h 660058"/>
              <a:gd name="connsiteX3" fmla="*/ 50098 w 280387"/>
              <a:gd name="connsiteY3" fmla="*/ 446056 h 660058"/>
              <a:gd name="connsiteX4" fmla="*/ 43106 w 280387"/>
              <a:gd name="connsiteY4" fmla="*/ 255339 h 660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87" h="660058">
                <a:moveTo>
                  <a:pt x="43106" y="255339"/>
                </a:moveTo>
                <a:lnTo>
                  <a:pt x="280387" y="0"/>
                </a:lnTo>
                <a:lnTo>
                  <a:pt x="280387" y="660058"/>
                </a:lnTo>
                <a:lnTo>
                  <a:pt x="50098" y="446056"/>
                </a:lnTo>
                <a:cubicBezTo>
                  <a:pt x="-9576" y="393825"/>
                  <a:pt x="-20823" y="315477"/>
                  <a:pt x="43106" y="255339"/>
                </a:cubicBezTo>
                <a:close/>
              </a:path>
            </a:pathLst>
          </a:custGeom>
          <a:solidFill>
            <a:srgbClr val="FBF6F3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9EACD8AD-AF4E-8F33-4450-DE28C8782DCC}"/>
              </a:ext>
            </a:extLst>
          </p:cNvPr>
          <p:cNvSpPr txBox="1"/>
          <p:nvPr/>
        </p:nvSpPr>
        <p:spPr>
          <a:xfrm>
            <a:off x="6197366" y="2054926"/>
            <a:ext cx="375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E3BDA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03</a:t>
            </a:r>
            <a:endParaRPr lang="zh-CN" altLang="en-US" sz="1200" dirty="0">
              <a:solidFill>
                <a:srgbClr val="E3BDA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Medium" panose="00020600040101010101" pitchFamily="18" charset="-122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56BF2C9D-335C-F809-EB6A-447592FFB93A}"/>
              </a:ext>
            </a:extLst>
          </p:cNvPr>
          <p:cNvGrpSpPr/>
          <p:nvPr/>
        </p:nvGrpSpPr>
        <p:grpSpPr>
          <a:xfrm>
            <a:off x="6440341" y="4762211"/>
            <a:ext cx="1765215" cy="359590"/>
            <a:chOff x="728456" y="4754857"/>
            <a:chExt cx="1765215" cy="359590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59596197-A373-A599-D295-72F9EBEBFCDB}"/>
                </a:ext>
              </a:extLst>
            </p:cNvPr>
            <p:cNvSpPr/>
            <p:nvPr/>
          </p:nvSpPr>
          <p:spPr>
            <a:xfrm>
              <a:off x="728456" y="4754857"/>
              <a:ext cx="1765215" cy="35959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3BDA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DEC60AE5-9BC6-2FB1-0AB8-44406B3C84B9}"/>
                </a:ext>
              </a:extLst>
            </p:cNvPr>
            <p:cNvSpPr txBox="1"/>
            <p:nvPr/>
          </p:nvSpPr>
          <p:spPr>
            <a:xfrm>
              <a:off x="813982" y="4784392"/>
              <a:ext cx="14531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E3BDA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三个方面介绍</a:t>
              </a:r>
            </a:p>
          </p:txBody>
        </p:sp>
        <p:sp>
          <p:nvSpPr>
            <p:cNvPr id="87" name="箭头: V 形 86">
              <a:extLst>
                <a:ext uri="{FF2B5EF4-FFF2-40B4-BE49-F238E27FC236}">
                  <a16:creationId xmlns:a16="http://schemas.microsoft.com/office/drawing/2014/main" id="{0857E275-2B85-EA6F-B443-33602E5D6483}"/>
                </a:ext>
              </a:extLst>
            </p:cNvPr>
            <p:cNvSpPr/>
            <p:nvPr/>
          </p:nvSpPr>
          <p:spPr>
            <a:xfrm>
              <a:off x="2069004" y="4860852"/>
              <a:ext cx="86599" cy="153289"/>
            </a:xfrm>
            <a:prstGeom prst="chevron">
              <a:avLst/>
            </a:prstGeom>
            <a:solidFill>
              <a:srgbClr val="E3BD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3BDA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10150C2-E8C0-897B-1A24-B8A9B612C59C}"/>
              </a:ext>
            </a:extLst>
          </p:cNvPr>
          <p:cNvSpPr txBox="1"/>
          <p:nvPr/>
        </p:nvSpPr>
        <p:spPr>
          <a:xfrm>
            <a:off x="6262110" y="3662357"/>
            <a:ext cx="23520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教学特色亮点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C2B0319B-0C7F-A609-395C-D3693B041155}"/>
              </a:ext>
            </a:extLst>
          </p:cNvPr>
          <p:cNvSpPr txBox="1"/>
          <p:nvPr/>
        </p:nvSpPr>
        <p:spPr>
          <a:xfrm>
            <a:off x="6292740" y="4129712"/>
            <a:ext cx="275237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spc="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TEACHING CHARACTERISTICS</a:t>
            </a: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F5E127E0-2ADC-5CDA-B345-B8AC6CC12DA4}"/>
              </a:ext>
            </a:extLst>
          </p:cNvPr>
          <p:cNvSpPr/>
          <p:nvPr/>
        </p:nvSpPr>
        <p:spPr>
          <a:xfrm rot="2825967">
            <a:off x="9091660" y="1858266"/>
            <a:ext cx="282100" cy="660058"/>
          </a:xfrm>
          <a:custGeom>
            <a:avLst/>
            <a:gdLst>
              <a:gd name="connsiteX0" fmla="*/ 36094 w 273375"/>
              <a:gd name="connsiteY0" fmla="*/ 255339 h 660058"/>
              <a:gd name="connsiteX1" fmla="*/ 273375 w 273375"/>
              <a:gd name="connsiteY1" fmla="*/ 0 h 660058"/>
              <a:gd name="connsiteX2" fmla="*/ 273375 w 273375"/>
              <a:gd name="connsiteY2" fmla="*/ 660058 h 660058"/>
              <a:gd name="connsiteX3" fmla="*/ 43086 w 273375"/>
              <a:gd name="connsiteY3" fmla="*/ 446056 h 660058"/>
              <a:gd name="connsiteX4" fmla="*/ 36094 w 273375"/>
              <a:gd name="connsiteY4" fmla="*/ 255339 h 660058"/>
              <a:gd name="connsiteX0" fmla="*/ 41376 w 278657"/>
              <a:gd name="connsiteY0" fmla="*/ 255339 h 660058"/>
              <a:gd name="connsiteX1" fmla="*/ 278657 w 278657"/>
              <a:gd name="connsiteY1" fmla="*/ 0 h 660058"/>
              <a:gd name="connsiteX2" fmla="*/ 278657 w 278657"/>
              <a:gd name="connsiteY2" fmla="*/ 660058 h 660058"/>
              <a:gd name="connsiteX3" fmla="*/ 48368 w 278657"/>
              <a:gd name="connsiteY3" fmla="*/ 446056 h 660058"/>
              <a:gd name="connsiteX4" fmla="*/ 41376 w 278657"/>
              <a:gd name="connsiteY4" fmla="*/ 255339 h 660058"/>
              <a:gd name="connsiteX0" fmla="*/ 41376 w 278657"/>
              <a:gd name="connsiteY0" fmla="*/ 255339 h 660058"/>
              <a:gd name="connsiteX1" fmla="*/ 278657 w 278657"/>
              <a:gd name="connsiteY1" fmla="*/ 0 h 660058"/>
              <a:gd name="connsiteX2" fmla="*/ 278657 w 278657"/>
              <a:gd name="connsiteY2" fmla="*/ 660058 h 660058"/>
              <a:gd name="connsiteX3" fmla="*/ 48368 w 278657"/>
              <a:gd name="connsiteY3" fmla="*/ 446056 h 660058"/>
              <a:gd name="connsiteX4" fmla="*/ 41376 w 278657"/>
              <a:gd name="connsiteY4" fmla="*/ 255339 h 660058"/>
              <a:gd name="connsiteX0" fmla="*/ 43106 w 280387"/>
              <a:gd name="connsiteY0" fmla="*/ 255339 h 660058"/>
              <a:gd name="connsiteX1" fmla="*/ 280387 w 280387"/>
              <a:gd name="connsiteY1" fmla="*/ 0 h 660058"/>
              <a:gd name="connsiteX2" fmla="*/ 280387 w 280387"/>
              <a:gd name="connsiteY2" fmla="*/ 660058 h 660058"/>
              <a:gd name="connsiteX3" fmla="*/ 50098 w 280387"/>
              <a:gd name="connsiteY3" fmla="*/ 446056 h 660058"/>
              <a:gd name="connsiteX4" fmla="*/ 43106 w 280387"/>
              <a:gd name="connsiteY4" fmla="*/ 255339 h 660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87" h="660058">
                <a:moveTo>
                  <a:pt x="43106" y="255339"/>
                </a:moveTo>
                <a:lnTo>
                  <a:pt x="280387" y="0"/>
                </a:lnTo>
                <a:lnTo>
                  <a:pt x="280387" y="660058"/>
                </a:lnTo>
                <a:lnTo>
                  <a:pt x="50098" y="446056"/>
                </a:lnTo>
                <a:cubicBezTo>
                  <a:pt x="-9576" y="393825"/>
                  <a:pt x="-20823" y="315477"/>
                  <a:pt x="43106" y="255339"/>
                </a:cubicBezTo>
                <a:close/>
              </a:path>
            </a:pathLst>
          </a:custGeom>
          <a:solidFill>
            <a:srgbClr val="FBF6F3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9C149E7D-7D50-B439-1B66-560AE100E9E6}"/>
              </a:ext>
            </a:extLst>
          </p:cNvPr>
          <p:cNvSpPr txBox="1"/>
          <p:nvPr/>
        </p:nvSpPr>
        <p:spPr>
          <a:xfrm>
            <a:off x="9045113" y="2049795"/>
            <a:ext cx="375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E3BDA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rPr>
              <a:t>04</a:t>
            </a:r>
            <a:endParaRPr lang="zh-CN" altLang="en-US" sz="1200" dirty="0">
              <a:solidFill>
                <a:srgbClr val="E3BDA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Medium" panose="00020600040101010101" pitchFamily="18" charset="-122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0E48B23D-1049-023E-A5B8-79BD94221311}"/>
              </a:ext>
            </a:extLst>
          </p:cNvPr>
          <p:cNvGrpSpPr/>
          <p:nvPr/>
        </p:nvGrpSpPr>
        <p:grpSpPr>
          <a:xfrm>
            <a:off x="9288088" y="4757080"/>
            <a:ext cx="1765215" cy="359590"/>
            <a:chOff x="728456" y="4754857"/>
            <a:chExt cx="1765215" cy="359590"/>
          </a:xfrm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98AB40B4-A867-F160-C194-41111C8140E6}"/>
                </a:ext>
              </a:extLst>
            </p:cNvPr>
            <p:cNvSpPr/>
            <p:nvPr/>
          </p:nvSpPr>
          <p:spPr>
            <a:xfrm>
              <a:off x="728456" y="4754857"/>
              <a:ext cx="1765215" cy="35959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3BDA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D5999FCF-9EA6-3F1B-8CFF-5B58BC72F059}"/>
                </a:ext>
              </a:extLst>
            </p:cNvPr>
            <p:cNvSpPr txBox="1"/>
            <p:nvPr/>
          </p:nvSpPr>
          <p:spPr>
            <a:xfrm>
              <a:off x="813982" y="4784392"/>
              <a:ext cx="14531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E3BDA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两个方面介绍</a:t>
              </a:r>
            </a:p>
          </p:txBody>
        </p:sp>
        <p:sp>
          <p:nvSpPr>
            <p:cNvPr id="96" name="箭头: V 形 95">
              <a:extLst>
                <a:ext uri="{FF2B5EF4-FFF2-40B4-BE49-F238E27FC236}">
                  <a16:creationId xmlns:a16="http://schemas.microsoft.com/office/drawing/2014/main" id="{10CFC94A-FCBC-8820-2A7F-3DAA9BE7B501}"/>
                </a:ext>
              </a:extLst>
            </p:cNvPr>
            <p:cNvSpPr/>
            <p:nvPr/>
          </p:nvSpPr>
          <p:spPr>
            <a:xfrm>
              <a:off x="2069004" y="4860852"/>
              <a:ext cx="86599" cy="153289"/>
            </a:xfrm>
            <a:prstGeom prst="chevron">
              <a:avLst/>
            </a:prstGeom>
            <a:solidFill>
              <a:srgbClr val="E3BD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3BDA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id="{5EFA82B3-F052-EC27-2A25-C869C59C2865}"/>
              </a:ext>
            </a:extLst>
          </p:cNvPr>
          <p:cNvSpPr txBox="1"/>
          <p:nvPr/>
        </p:nvSpPr>
        <p:spPr>
          <a:xfrm>
            <a:off x="9086268" y="3657226"/>
            <a:ext cx="2710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问题及努力方向</a:t>
            </a:r>
          </a:p>
        </p:txBody>
      </p:sp>
      <p:sp>
        <p:nvSpPr>
          <p:cNvPr id="101" name="calendar_1078">
            <a:extLst>
              <a:ext uri="{FF2B5EF4-FFF2-40B4-BE49-F238E27FC236}">
                <a16:creationId xmlns:a16="http://schemas.microsoft.com/office/drawing/2014/main" id="{D8E03ABE-7228-B969-30FF-CBE5E50F305F}"/>
              </a:ext>
            </a:extLst>
          </p:cNvPr>
          <p:cNvSpPr/>
          <p:nvPr/>
        </p:nvSpPr>
        <p:spPr>
          <a:xfrm>
            <a:off x="6358886" y="2844261"/>
            <a:ext cx="609685" cy="608829"/>
          </a:xfrm>
          <a:custGeom>
            <a:avLst/>
            <a:gdLst>
              <a:gd name="connsiteX0" fmla="*/ 435204 w 607614"/>
              <a:gd name="connsiteY0" fmla="*/ 505887 h 606761"/>
              <a:gd name="connsiteX1" fmla="*/ 425330 w 607614"/>
              <a:gd name="connsiteY1" fmla="*/ 515747 h 606761"/>
              <a:gd name="connsiteX2" fmla="*/ 435204 w 607614"/>
              <a:gd name="connsiteY2" fmla="*/ 525607 h 606761"/>
              <a:gd name="connsiteX3" fmla="*/ 455710 w 607614"/>
              <a:gd name="connsiteY3" fmla="*/ 525607 h 606761"/>
              <a:gd name="connsiteX4" fmla="*/ 465584 w 607614"/>
              <a:gd name="connsiteY4" fmla="*/ 515747 h 606761"/>
              <a:gd name="connsiteX5" fmla="*/ 455710 w 607614"/>
              <a:gd name="connsiteY5" fmla="*/ 505887 h 606761"/>
              <a:gd name="connsiteX6" fmla="*/ 374442 w 607614"/>
              <a:gd name="connsiteY6" fmla="*/ 505887 h 606761"/>
              <a:gd name="connsiteX7" fmla="*/ 364568 w 607614"/>
              <a:gd name="connsiteY7" fmla="*/ 515747 h 606761"/>
              <a:gd name="connsiteX8" fmla="*/ 374442 w 607614"/>
              <a:gd name="connsiteY8" fmla="*/ 525607 h 606761"/>
              <a:gd name="connsiteX9" fmla="*/ 394949 w 607614"/>
              <a:gd name="connsiteY9" fmla="*/ 525607 h 606761"/>
              <a:gd name="connsiteX10" fmla="*/ 404823 w 607614"/>
              <a:gd name="connsiteY10" fmla="*/ 515747 h 606761"/>
              <a:gd name="connsiteX11" fmla="*/ 394949 w 607614"/>
              <a:gd name="connsiteY11" fmla="*/ 505887 h 606761"/>
              <a:gd name="connsiteX12" fmla="*/ 313681 w 607614"/>
              <a:gd name="connsiteY12" fmla="*/ 505887 h 606761"/>
              <a:gd name="connsiteX13" fmla="*/ 303807 w 607614"/>
              <a:gd name="connsiteY13" fmla="*/ 515747 h 606761"/>
              <a:gd name="connsiteX14" fmla="*/ 313681 w 607614"/>
              <a:gd name="connsiteY14" fmla="*/ 525607 h 606761"/>
              <a:gd name="connsiteX15" fmla="*/ 334188 w 607614"/>
              <a:gd name="connsiteY15" fmla="*/ 525607 h 606761"/>
              <a:gd name="connsiteX16" fmla="*/ 344061 w 607614"/>
              <a:gd name="connsiteY16" fmla="*/ 515747 h 606761"/>
              <a:gd name="connsiteX17" fmla="*/ 334188 w 607614"/>
              <a:gd name="connsiteY17" fmla="*/ 505887 h 606761"/>
              <a:gd name="connsiteX18" fmla="*/ 252919 w 607614"/>
              <a:gd name="connsiteY18" fmla="*/ 505887 h 606761"/>
              <a:gd name="connsiteX19" fmla="*/ 243046 w 607614"/>
              <a:gd name="connsiteY19" fmla="*/ 515747 h 606761"/>
              <a:gd name="connsiteX20" fmla="*/ 252919 w 607614"/>
              <a:gd name="connsiteY20" fmla="*/ 525607 h 606761"/>
              <a:gd name="connsiteX21" fmla="*/ 273426 w 607614"/>
              <a:gd name="connsiteY21" fmla="*/ 525607 h 606761"/>
              <a:gd name="connsiteX22" fmla="*/ 283300 w 607614"/>
              <a:gd name="connsiteY22" fmla="*/ 515747 h 606761"/>
              <a:gd name="connsiteX23" fmla="*/ 273426 w 607614"/>
              <a:gd name="connsiteY23" fmla="*/ 505887 h 606761"/>
              <a:gd name="connsiteX24" fmla="*/ 192158 w 607614"/>
              <a:gd name="connsiteY24" fmla="*/ 505887 h 606761"/>
              <a:gd name="connsiteX25" fmla="*/ 182284 w 607614"/>
              <a:gd name="connsiteY25" fmla="*/ 515747 h 606761"/>
              <a:gd name="connsiteX26" fmla="*/ 192158 w 607614"/>
              <a:gd name="connsiteY26" fmla="*/ 525607 h 606761"/>
              <a:gd name="connsiteX27" fmla="*/ 212665 w 607614"/>
              <a:gd name="connsiteY27" fmla="*/ 525607 h 606761"/>
              <a:gd name="connsiteX28" fmla="*/ 222539 w 607614"/>
              <a:gd name="connsiteY28" fmla="*/ 515747 h 606761"/>
              <a:gd name="connsiteX29" fmla="*/ 212665 w 607614"/>
              <a:gd name="connsiteY29" fmla="*/ 505887 h 606761"/>
              <a:gd name="connsiteX30" fmla="*/ 131397 w 607614"/>
              <a:gd name="connsiteY30" fmla="*/ 505887 h 606761"/>
              <a:gd name="connsiteX31" fmla="*/ 121523 w 607614"/>
              <a:gd name="connsiteY31" fmla="*/ 515747 h 606761"/>
              <a:gd name="connsiteX32" fmla="*/ 131397 w 607614"/>
              <a:gd name="connsiteY32" fmla="*/ 525607 h 606761"/>
              <a:gd name="connsiteX33" fmla="*/ 151904 w 607614"/>
              <a:gd name="connsiteY33" fmla="*/ 525607 h 606761"/>
              <a:gd name="connsiteX34" fmla="*/ 161777 w 607614"/>
              <a:gd name="connsiteY34" fmla="*/ 515747 h 606761"/>
              <a:gd name="connsiteX35" fmla="*/ 151904 w 607614"/>
              <a:gd name="connsiteY35" fmla="*/ 505887 h 606761"/>
              <a:gd name="connsiteX36" fmla="*/ 101016 w 607614"/>
              <a:gd name="connsiteY36" fmla="*/ 475549 h 606761"/>
              <a:gd name="connsiteX37" fmla="*/ 91142 w 607614"/>
              <a:gd name="connsiteY37" fmla="*/ 485409 h 606761"/>
              <a:gd name="connsiteX38" fmla="*/ 91142 w 607614"/>
              <a:gd name="connsiteY38" fmla="*/ 505887 h 606761"/>
              <a:gd name="connsiteX39" fmla="*/ 101016 w 607614"/>
              <a:gd name="connsiteY39" fmla="*/ 515747 h 606761"/>
              <a:gd name="connsiteX40" fmla="*/ 111649 w 607614"/>
              <a:gd name="connsiteY40" fmla="*/ 505887 h 606761"/>
              <a:gd name="connsiteX41" fmla="*/ 111649 w 607614"/>
              <a:gd name="connsiteY41" fmla="*/ 485409 h 606761"/>
              <a:gd name="connsiteX42" fmla="*/ 101016 w 607614"/>
              <a:gd name="connsiteY42" fmla="*/ 475549 h 606761"/>
              <a:gd name="connsiteX43" fmla="*/ 516472 w 607614"/>
              <a:gd name="connsiteY43" fmla="*/ 464931 h 606761"/>
              <a:gd name="connsiteX44" fmla="*/ 506598 w 607614"/>
              <a:gd name="connsiteY44" fmla="*/ 475549 h 606761"/>
              <a:gd name="connsiteX45" fmla="*/ 506598 w 607614"/>
              <a:gd name="connsiteY45" fmla="*/ 495269 h 606761"/>
              <a:gd name="connsiteX46" fmla="*/ 506598 w 607614"/>
              <a:gd name="connsiteY46" fmla="*/ 505887 h 606761"/>
              <a:gd name="connsiteX47" fmla="*/ 495965 w 607614"/>
              <a:gd name="connsiteY47" fmla="*/ 505887 h 606761"/>
              <a:gd name="connsiteX48" fmla="*/ 486091 w 607614"/>
              <a:gd name="connsiteY48" fmla="*/ 515747 h 606761"/>
              <a:gd name="connsiteX49" fmla="*/ 495965 w 607614"/>
              <a:gd name="connsiteY49" fmla="*/ 525607 h 606761"/>
              <a:gd name="connsiteX50" fmla="*/ 516472 w 607614"/>
              <a:gd name="connsiteY50" fmla="*/ 525607 h 606761"/>
              <a:gd name="connsiteX51" fmla="*/ 526346 w 607614"/>
              <a:gd name="connsiteY51" fmla="*/ 515747 h 606761"/>
              <a:gd name="connsiteX52" fmla="*/ 526346 w 607614"/>
              <a:gd name="connsiteY52" fmla="*/ 495269 h 606761"/>
              <a:gd name="connsiteX53" fmla="*/ 526346 w 607614"/>
              <a:gd name="connsiteY53" fmla="*/ 475549 h 606761"/>
              <a:gd name="connsiteX54" fmla="*/ 516472 w 607614"/>
              <a:gd name="connsiteY54" fmla="*/ 464931 h 606761"/>
              <a:gd name="connsiteX55" fmla="*/ 101016 w 607614"/>
              <a:gd name="connsiteY55" fmla="*/ 414873 h 606761"/>
              <a:gd name="connsiteX56" fmla="*/ 91142 w 607614"/>
              <a:gd name="connsiteY56" fmla="*/ 424733 h 606761"/>
              <a:gd name="connsiteX57" fmla="*/ 91142 w 607614"/>
              <a:gd name="connsiteY57" fmla="*/ 445211 h 606761"/>
              <a:gd name="connsiteX58" fmla="*/ 101016 w 607614"/>
              <a:gd name="connsiteY58" fmla="*/ 455071 h 606761"/>
              <a:gd name="connsiteX59" fmla="*/ 111649 w 607614"/>
              <a:gd name="connsiteY59" fmla="*/ 445211 h 606761"/>
              <a:gd name="connsiteX60" fmla="*/ 111649 w 607614"/>
              <a:gd name="connsiteY60" fmla="*/ 424733 h 606761"/>
              <a:gd name="connsiteX61" fmla="*/ 101016 w 607614"/>
              <a:gd name="connsiteY61" fmla="*/ 414873 h 606761"/>
              <a:gd name="connsiteX62" fmla="*/ 516472 w 607614"/>
              <a:gd name="connsiteY62" fmla="*/ 404255 h 606761"/>
              <a:gd name="connsiteX63" fmla="*/ 506598 w 607614"/>
              <a:gd name="connsiteY63" fmla="*/ 414873 h 606761"/>
              <a:gd name="connsiteX64" fmla="*/ 506598 w 607614"/>
              <a:gd name="connsiteY64" fmla="*/ 434593 h 606761"/>
              <a:gd name="connsiteX65" fmla="*/ 516472 w 607614"/>
              <a:gd name="connsiteY65" fmla="*/ 445211 h 606761"/>
              <a:gd name="connsiteX66" fmla="*/ 526346 w 607614"/>
              <a:gd name="connsiteY66" fmla="*/ 434593 h 606761"/>
              <a:gd name="connsiteX67" fmla="*/ 526346 w 607614"/>
              <a:gd name="connsiteY67" fmla="*/ 414873 h 606761"/>
              <a:gd name="connsiteX68" fmla="*/ 516472 w 607614"/>
              <a:gd name="connsiteY68" fmla="*/ 404255 h 606761"/>
              <a:gd name="connsiteX69" fmla="*/ 101016 w 607614"/>
              <a:gd name="connsiteY69" fmla="*/ 354197 h 606761"/>
              <a:gd name="connsiteX70" fmla="*/ 91142 w 607614"/>
              <a:gd name="connsiteY70" fmla="*/ 364057 h 606761"/>
              <a:gd name="connsiteX71" fmla="*/ 91142 w 607614"/>
              <a:gd name="connsiteY71" fmla="*/ 384535 h 606761"/>
              <a:gd name="connsiteX72" fmla="*/ 101016 w 607614"/>
              <a:gd name="connsiteY72" fmla="*/ 394395 h 606761"/>
              <a:gd name="connsiteX73" fmla="*/ 111649 w 607614"/>
              <a:gd name="connsiteY73" fmla="*/ 384535 h 606761"/>
              <a:gd name="connsiteX74" fmla="*/ 111649 w 607614"/>
              <a:gd name="connsiteY74" fmla="*/ 364057 h 606761"/>
              <a:gd name="connsiteX75" fmla="*/ 101016 w 607614"/>
              <a:gd name="connsiteY75" fmla="*/ 354197 h 606761"/>
              <a:gd name="connsiteX76" fmla="*/ 516472 w 607614"/>
              <a:gd name="connsiteY76" fmla="*/ 343578 h 606761"/>
              <a:gd name="connsiteX77" fmla="*/ 506598 w 607614"/>
              <a:gd name="connsiteY77" fmla="*/ 354197 h 606761"/>
              <a:gd name="connsiteX78" fmla="*/ 506598 w 607614"/>
              <a:gd name="connsiteY78" fmla="*/ 373916 h 606761"/>
              <a:gd name="connsiteX79" fmla="*/ 516472 w 607614"/>
              <a:gd name="connsiteY79" fmla="*/ 384535 h 606761"/>
              <a:gd name="connsiteX80" fmla="*/ 526346 w 607614"/>
              <a:gd name="connsiteY80" fmla="*/ 373916 h 606761"/>
              <a:gd name="connsiteX81" fmla="*/ 526346 w 607614"/>
              <a:gd name="connsiteY81" fmla="*/ 354197 h 606761"/>
              <a:gd name="connsiteX82" fmla="*/ 516472 w 607614"/>
              <a:gd name="connsiteY82" fmla="*/ 343578 h 606761"/>
              <a:gd name="connsiteX83" fmla="*/ 101016 w 607614"/>
              <a:gd name="connsiteY83" fmla="*/ 293521 h 606761"/>
              <a:gd name="connsiteX84" fmla="*/ 91142 w 607614"/>
              <a:gd name="connsiteY84" fmla="*/ 303381 h 606761"/>
              <a:gd name="connsiteX85" fmla="*/ 91142 w 607614"/>
              <a:gd name="connsiteY85" fmla="*/ 323859 h 606761"/>
              <a:gd name="connsiteX86" fmla="*/ 101016 w 607614"/>
              <a:gd name="connsiteY86" fmla="*/ 333719 h 606761"/>
              <a:gd name="connsiteX87" fmla="*/ 111649 w 607614"/>
              <a:gd name="connsiteY87" fmla="*/ 323859 h 606761"/>
              <a:gd name="connsiteX88" fmla="*/ 111649 w 607614"/>
              <a:gd name="connsiteY88" fmla="*/ 303381 h 606761"/>
              <a:gd name="connsiteX89" fmla="*/ 101016 w 607614"/>
              <a:gd name="connsiteY89" fmla="*/ 293521 h 606761"/>
              <a:gd name="connsiteX90" fmla="*/ 516472 w 607614"/>
              <a:gd name="connsiteY90" fmla="*/ 282902 h 606761"/>
              <a:gd name="connsiteX91" fmla="*/ 506598 w 607614"/>
              <a:gd name="connsiteY91" fmla="*/ 293521 h 606761"/>
              <a:gd name="connsiteX92" fmla="*/ 506598 w 607614"/>
              <a:gd name="connsiteY92" fmla="*/ 313240 h 606761"/>
              <a:gd name="connsiteX93" fmla="*/ 516472 w 607614"/>
              <a:gd name="connsiteY93" fmla="*/ 323859 h 606761"/>
              <a:gd name="connsiteX94" fmla="*/ 526346 w 607614"/>
              <a:gd name="connsiteY94" fmla="*/ 313240 h 606761"/>
              <a:gd name="connsiteX95" fmla="*/ 526346 w 607614"/>
              <a:gd name="connsiteY95" fmla="*/ 293521 h 606761"/>
              <a:gd name="connsiteX96" fmla="*/ 516472 w 607614"/>
              <a:gd name="connsiteY96" fmla="*/ 282902 h 606761"/>
              <a:gd name="connsiteX97" fmla="*/ 303807 w 607614"/>
              <a:gd name="connsiteY97" fmla="*/ 273042 h 606761"/>
              <a:gd name="connsiteX98" fmla="*/ 293933 w 607614"/>
              <a:gd name="connsiteY98" fmla="*/ 282902 h 606761"/>
              <a:gd name="connsiteX99" fmla="*/ 293933 w 607614"/>
              <a:gd name="connsiteY99" fmla="*/ 354197 h 606761"/>
              <a:gd name="connsiteX100" fmla="*/ 222539 w 607614"/>
              <a:gd name="connsiteY100" fmla="*/ 354197 h 606761"/>
              <a:gd name="connsiteX101" fmla="*/ 212665 w 607614"/>
              <a:gd name="connsiteY101" fmla="*/ 364057 h 606761"/>
              <a:gd name="connsiteX102" fmla="*/ 222539 w 607614"/>
              <a:gd name="connsiteY102" fmla="*/ 373916 h 606761"/>
              <a:gd name="connsiteX103" fmla="*/ 293933 w 607614"/>
              <a:gd name="connsiteY103" fmla="*/ 373916 h 606761"/>
              <a:gd name="connsiteX104" fmla="*/ 293933 w 607614"/>
              <a:gd name="connsiteY104" fmla="*/ 445211 h 606761"/>
              <a:gd name="connsiteX105" fmla="*/ 303807 w 607614"/>
              <a:gd name="connsiteY105" fmla="*/ 455071 h 606761"/>
              <a:gd name="connsiteX106" fmla="*/ 313681 w 607614"/>
              <a:gd name="connsiteY106" fmla="*/ 445211 h 606761"/>
              <a:gd name="connsiteX107" fmla="*/ 313681 w 607614"/>
              <a:gd name="connsiteY107" fmla="*/ 373916 h 606761"/>
              <a:gd name="connsiteX108" fmla="*/ 385075 w 607614"/>
              <a:gd name="connsiteY108" fmla="*/ 373916 h 606761"/>
              <a:gd name="connsiteX109" fmla="*/ 394949 w 607614"/>
              <a:gd name="connsiteY109" fmla="*/ 364057 h 606761"/>
              <a:gd name="connsiteX110" fmla="*/ 385075 w 607614"/>
              <a:gd name="connsiteY110" fmla="*/ 354197 h 606761"/>
              <a:gd name="connsiteX111" fmla="*/ 313681 w 607614"/>
              <a:gd name="connsiteY111" fmla="*/ 354197 h 606761"/>
              <a:gd name="connsiteX112" fmla="*/ 313681 w 607614"/>
              <a:gd name="connsiteY112" fmla="*/ 282902 h 606761"/>
              <a:gd name="connsiteX113" fmla="*/ 303807 w 607614"/>
              <a:gd name="connsiteY113" fmla="*/ 273042 h 606761"/>
              <a:gd name="connsiteX114" fmla="*/ 101016 w 607614"/>
              <a:gd name="connsiteY114" fmla="*/ 232845 h 606761"/>
              <a:gd name="connsiteX115" fmla="*/ 91142 w 607614"/>
              <a:gd name="connsiteY115" fmla="*/ 242704 h 606761"/>
              <a:gd name="connsiteX116" fmla="*/ 91142 w 607614"/>
              <a:gd name="connsiteY116" fmla="*/ 263183 h 606761"/>
              <a:gd name="connsiteX117" fmla="*/ 101016 w 607614"/>
              <a:gd name="connsiteY117" fmla="*/ 273042 h 606761"/>
              <a:gd name="connsiteX118" fmla="*/ 111649 w 607614"/>
              <a:gd name="connsiteY118" fmla="*/ 263183 h 606761"/>
              <a:gd name="connsiteX119" fmla="*/ 111649 w 607614"/>
              <a:gd name="connsiteY119" fmla="*/ 242704 h 606761"/>
              <a:gd name="connsiteX120" fmla="*/ 101016 w 607614"/>
              <a:gd name="connsiteY120" fmla="*/ 232845 h 606761"/>
              <a:gd name="connsiteX121" fmla="*/ 516472 w 607614"/>
              <a:gd name="connsiteY121" fmla="*/ 222226 h 606761"/>
              <a:gd name="connsiteX122" fmla="*/ 506598 w 607614"/>
              <a:gd name="connsiteY122" fmla="*/ 232845 h 606761"/>
              <a:gd name="connsiteX123" fmla="*/ 506598 w 607614"/>
              <a:gd name="connsiteY123" fmla="*/ 252564 h 606761"/>
              <a:gd name="connsiteX124" fmla="*/ 516472 w 607614"/>
              <a:gd name="connsiteY124" fmla="*/ 263183 h 606761"/>
              <a:gd name="connsiteX125" fmla="*/ 526346 w 607614"/>
              <a:gd name="connsiteY125" fmla="*/ 252564 h 606761"/>
              <a:gd name="connsiteX126" fmla="*/ 526346 w 607614"/>
              <a:gd name="connsiteY126" fmla="*/ 232845 h 606761"/>
              <a:gd name="connsiteX127" fmla="*/ 516472 w 607614"/>
              <a:gd name="connsiteY127" fmla="*/ 222226 h 606761"/>
              <a:gd name="connsiteX128" fmla="*/ 476217 w 607614"/>
              <a:gd name="connsiteY128" fmla="*/ 202506 h 606761"/>
              <a:gd name="connsiteX129" fmla="*/ 465584 w 607614"/>
              <a:gd name="connsiteY129" fmla="*/ 212366 h 606761"/>
              <a:gd name="connsiteX130" fmla="*/ 476217 w 607614"/>
              <a:gd name="connsiteY130" fmla="*/ 222226 h 606761"/>
              <a:gd name="connsiteX131" fmla="*/ 495965 w 607614"/>
              <a:gd name="connsiteY131" fmla="*/ 222226 h 606761"/>
              <a:gd name="connsiteX132" fmla="*/ 506598 w 607614"/>
              <a:gd name="connsiteY132" fmla="*/ 212366 h 606761"/>
              <a:gd name="connsiteX133" fmla="*/ 495965 w 607614"/>
              <a:gd name="connsiteY133" fmla="*/ 202506 h 606761"/>
              <a:gd name="connsiteX134" fmla="*/ 415456 w 607614"/>
              <a:gd name="connsiteY134" fmla="*/ 202506 h 606761"/>
              <a:gd name="connsiteX135" fmla="*/ 404823 w 607614"/>
              <a:gd name="connsiteY135" fmla="*/ 212366 h 606761"/>
              <a:gd name="connsiteX136" fmla="*/ 415456 w 607614"/>
              <a:gd name="connsiteY136" fmla="*/ 222226 h 606761"/>
              <a:gd name="connsiteX137" fmla="*/ 435204 w 607614"/>
              <a:gd name="connsiteY137" fmla="*/ 222226 h 606761"/>
              <a:gd name="connsiteX138" fmla="*/ 445837 w 607614"/>
              <a:gd name="connsiteY138" fmla="*/ 212366 h 606761"/>
              <a:gd name="connsiteX139" fmla="*/ 435204 w 607614"/>
              <a:gd name="connsiteY139" fmla="*/ 202506 h 606761"/>
              <a:gd name="connsiteX140" fmla="*/ 354695 w 607614"/>
              <a:gd name="connsiteY140" fmla="*/ 202506 h 606761"/>
              <a:gd name="connsiteX141" fmla="*/ 344061 w 607614"/>
              <a:gd name="connsiteY141" fmla="*/ 212366 h 606761"/>
              <a:gd name="connsiteX142" fmla="*/ 354695 w 607614"/>
              <a:gd name="connsiteY142" fmla="*/ 222226 h 606761"/>
              <a:gd name="connsiteX143" fmla="*/ 374442 w 607614"/>
              <a:gd name="connsiteY143" fmla="*/ 222226 h 606761"/>
              <a:gd name="connsiteX144" fmla="*/ 385075 w 607614"/>
              <a:gd name="connsiteY144" fmla="*/ 212366 h 606761"/>
              <a:gd name="connsiteX145" fmla="*/ 374442 w 607614"/>
              <a:gd name="connsiteY145" fmla="*/ 202506 h 606761"/>
              <a:gd name="connsiteX146" fmla="*/ 293933 w 607614"/>
              <a:gd name="connsiteY146" fmla="*/ 202506 h 606761"/>
              <a:gd name="connsiteX147" fmla="*/ 283300 w 607614"/>
              <a:gd name="connsiteY147" fmla="*/ 212366 h 606761"/>
              <a:gd name="connsiteX148" fmla="*/ 293933 w 607614"/>
              <a:gd name="connsiteY148" fmla="*/ 222226 h 606761"/>
              <a:gd name="connsiteX149" fmla="*/ 313681 w 607614"/>
              <a:gd name="connsiteY149" fmla="*/ 222226 h 606761"/>
              <a:gd name="connsiteX150" fmla="*/ 324314 w 607614"/>
              <a:gd name="connsiteY150" fmla="*/ 212366 h 606761"/>
              <a:gd name="connsiteX151" fmla="*/ 313681 w 607614"/>
              <a:gd name="connsiteY151" fmla="*/ 202506 h 606761"/>
              <a:gd name="connsiteX152" fmla="*/ 233172 w 607614"/>
              <a:gd name="connsiteY152" fmla="*/ 202506 h 606761"/>
              <a:gd name="connsiteX153" fmla="*/ 222539 w 607614"/>
              <a:gd name="connsiteY153" fmla="*/ 212366 h 606761"/>
              <a:gd name="connsiteX154" fmla="*/ 233172 w 607614"/>
              <a:gd name="connsiteY154" fmla="*/ 222226 h 606761"/>
              <a:gd name="connsiteX155" fmla="*/ 252919 w 607614"/>
              <a:gd name="connsiteY155" fmla="*/ 222226 h 606761"/>
              <a:gd name="connsiteX156" fmla="*/ 263553 w 607614"/>
              <a:gd name="connsiteY156" fmla="*/ 212366 h 606761"/>
              <a:gd name="connsiteX157" fmla="*/ 252919 w 607614"/>
              <a:gd name="connsiteY157" fmla="*/ 202506 h 606761"/>
              <a:gd name="connsiteX158" fmla="*/ 172410 w 607614"/>
              <a:gd name="connsiteY158" fmla="*/ 202506 h 606761"/>
              <a:gd name="connsiteX159" fmla="*/ 161777 w 607614"/>
              <a:gd name="connsiteY159" fmla="*/ 212366 h 606761"/>
              <a:gd name="connsiteX160" fmla="*/ 172410 w 607614"/>
              <a:gd name="connsiteY160" fmla="*/ 222226 h 606761"/>
              <a:gd name="connsiteX161" fmla="*/ 192158 w 607614"/>
              <a:gd name="connsiteY161" fmla="*/ 222226 h 606761"/>
              <a:gd name="connsiteX162" fmla="*/ 202791 w 607614"/>
              <a:gd name="connsiteY162" fmla="*/ 212366 h 606761"/>
              <a:gd name="connsiteX163" fmla="*/ 192158 w 607614"/>
              <a:gd name="connsiteY163" fmla="*/ 202506 h 606761"/>
              <a:gd name="connsiteX164" fmla="*/ 111649 w 607614"/>
              <a:gd name="connsiteY164" fmla="*/ 202506 h 606761"/>
              <a:gd name="connsiteX165" fmla="*/ 101016 w 607614"/>
              <a:gd name="connsiteY165" fmla="*/ 212366 h 606761"/>
              <a:gd name="connsiteX166" fmla="*/ 111649 w 607614"/>
              <a:gd name="connsiteY166" fmla="*/ 222226 h 606761"/>
              <a:gd name="connsiteX167" fmla="*/ 131397 w 607614"/>
              <a:gd name="connsiteY167" fmla="*/ 222226 h 606761"/>
              <a:gd name="connsiteX168" fmla="*/ 142030 w 607614"/>
              <a:gd name="connsiteY168" fmla="*/ 212366 h 606761"/>
              <a:gd name="connsiteX169" fmla="*/ 131397 w 607614"/>
              <a:gd name="connsiteY169" fmla="*/ 202506 h 606761"/>
              <a:gd name="connsiteX170" fmla="*/ 252986 w 607614"/>
              <a:gd name="connsiteY170" fmla="*/ 50814 h 606761"/>
              <a:gd name="connsiteX171" fmla="*/ 233239 w 607614"/>
              <a:gd name="connsiteY171" fmla="*/ 70531 h 606761"/>
              <a:gd name="connsiteX172" fmla="*/ 252986 w 607614"/>
              <a:gd name="connsiteY172" fmla="*/ 91007 h 606761"/>
              <a:gd name="connsiteX173" fmla="*/ 273492 w 607614"/>
              <a:gd name="connsiteY173" fmla="*/ 70531 h 606761"/>
              <a:gd name="connsiteX174" fmla="*/ 252986 w 607614"/>
              <a:gd name="connsiteY174" fmla="*/ 50814 h 606761"/>
              <a:gd name="connsiteX175" fmla="*/ 161728 w 607614"/>
              <a:gd name="connsiteY175" fmla="*/ 50814 h 606761"/>
              <a:gd name="connsiteX176" fmla="*/ 141981 w 607614"/>
              <a:gd name="connsiteY176" fmla="*/ 70531 h 606761"/>
              <a:gd name="connsiteX177" fmla="*/ 161728 w 607614"/>
              <a:gd name="connsiteY177" fmla="*/ 91007 h 606761"/>
              <a:gd name="connsiteX178" fmla="*/ 182234 w 607614"/>
              <a:gd name="connsiteY178" fmla="*/ 70531 h 606761"/>
              <a:gd name="connsiteX179" fmla="*/ 161728 w 607614"/>
              <a:gd name="connsiteY179" fmla="*/ 50814 h 606761"/>
              <a:gd name="connsiteX180" fmla="*/ 70592 w 607614"/>
              <a:gd name="connsiteY180" fmla="*/ 50814 h 606761"/>
              <a:gd name="connsiteX181" fmla="*/ 50845 w 607614"/>
              <a:gd name="connsiteY181" fmla="*/ 70531 h 606761"/>
              <a:gd name="connsiteX182" fmla="*/ 70592 w 607614"/>
              <a:gd name="connsiteY182" fmla="*/ 91007 h 606761"/>
              <a:gd name="connsiteX183" fmla="*/ 91098 w 607614"/>
              <a:gd name="connsiteY183" fmla="*/ 70531 h 606761"/>
              <a:gd name="connsiteX184" fmla="*/ 70592 w 607614"/>
              <a:gd name="connsiteY184" fmla="*/ 50814 h 606761"/>
              <a:gd name="connsiteX185" fmla="*/ 252986 w 607614"/>
              <a:gd name="connsiteY185" fmla="*/ 30338 h 606761"/>
              <a:gd name="connsiteX186" fmla="*/ 293999 w 607614"/>
              <a:gd name="connsiteY186" fmla="*/ 70531 h 606761"/>
              <a:gd name="connsiteX187" fmla="*/ 252986 w 607614"/>
              <a:gd name="connsiteY187" fmla="*/ 111483 h 606761"/>
              <a:gd name="connsiteX188" fmla="*/ 212732 w 607614"/>
              <a:gd name="connsiteY188" fmla="*/ 70531 h 606761"/>
              <a:gd name="connsiteX189" fmla="*/ 252986 w 607614"/>
              <a:gd name="connsiteY189" fmla="*/ 30338 h 606761"/>
              <a:gd name="connsiteX190" fmla="*/ 161728 w 607614"/>
              <a:gd name="connsiteY190" fmla="*/ 30338 h 606761"/>
              <a:gd name="connsiteX191" fmla="*/ 202741 w 607614"/>
              <a:gd name="connsiteY191" fmla="*/ 70531 h 606761"/>
              <a:gd name="connsiteX192" fmla="*/ 161728 w 607614"/>
              <a:gd name="connsiteY192" fmla="*/ 111483 h 606761"/>
              <a:gd name="connsiteX193" fmla="*/ 121474 w 607614"/>
              <a:gd name="connsiteY193" fmla="*/ 70531 h 606761"/>
              <a:gd name="connsiteX194" fmla="*/ 161728 w 607614"/>
              <a:gd name="connsiteY194" fmla="*/ 30338 h 606761"/>
              <a:gd name="connsiteX195" fmla="*/ 70592 w 607614"/>
              <a:gd name="connsiteY195" fmla="*/ 30338 h 606761"/>
              <a:gd name="connsiteX196" fmla="*/ 111605 w 607614"/>
              <a:gd name="connsiteY196" fmla="*/ 70531 h 606761"/>
              <a:gd name="connsiteX197" fmla="*/ 70592 w 607614"/>
              <a:gd name="connsiteY197" fmla="*/ 111483 h 606761"/>
              <a:gd name="connsiteX198" fmla="*/ 30338 w 607614"/>
              <a:gd name="connsiteY198" fmla="*/ 70531 h 606761"/>
              <a:gd name="connsiteX199" fmla="*/ 70592 w 607614"/>
              <a:gd name="connsiteY199" fmla="*/ 30338 h 606761"/>
              <a:gd name="connsiteX200" fmla="*/ 20507 w 607614"/>
              <a:gd name="connsiteY200" fmla="*/ 20478 h 606761"/>
              <a:gd name="connsiteX201" fmla="*/ 20507 w 607614"/>
              <a:gd name="connsiteY201" fmla="*/ 121352 h 606761"/>
              <a:gd name="connsiteX202" fmla="*/ 587107 w 607614"/>
              <a:gd name="connsiteY202" fmla="*/ 121352 h 606761"/>
              <a:gd name="connsiteX203" fmla="*/ 587107 w 607614"/>
              <a:gd name="connsiteY203" fmla="*/ 20478 h 606761"/>
              <a:gd name="connsiteX204" fmla="*/ 0 w 607614"/>
              <a:gd name="connsiteY204" fmla="*/ 0 h 606761"/>
              <a:gd name="connsiteX205" fmla="*/ 607614 w 607614"/>
              <a:gd name="connsiteY205" fmla="*/ 0 h 606761"/>
              <a:gd name="connsiteX206" fmla="*/ 607614 w 607614"/>
              <a:gd name="connsiteY206" fmla="*/ 121352 h 606761"/>
              <a:gd name="connsiteX207" fmla="*/ 607614 w 607614"/>
              <a:gd name="connsiteY207" fmla="*/ 141830 h 606761"/>
              <a:gd name="connsiteX208" fmla="*/ 607614 w 607614"/>
              <a:gd name="connsiteY208" fmla="*/ 606761 h 606761"/>
              <a:gd name="connsiteX209" fmla="*/ 0 w 607614"/>
              <a:gd name="connsiteY209" fmla="*/ 606761 h 606761"/>
              <a:gd name="connsiteX210" fmla="*/ 0 w 607614"/>
              <a:gd name="connsiteY210" fmla="*/ 141830 h 606761"/>
              <a:gd name="connsiteX211" fmla="*/ 0 w 607614"/>
              <a:gd name="connsiteY211" fmla="*/ 121352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607614" h="606761">
                <a:moveTo>
                  <a:pt x="435204" y="505887"/>
                </a:moveTo>
                <a:cubicBezTo>
                  <a:pt x="429887" y="505887"/>
                  <a:pt x="425330" y="510438"/>
                  <a:pt x="425330" y="515747"/>
                </a:cubicBezTo>
                <a:cubicBezTo>
                  <a:pt x="425330" y="521056"/>
                  <a:pt x="429887" y="525607"/>
                  <a:pt x="435204" y="525607"/>
                </a:cubicBezTo>
                <a:lnTo>
                  <a:pt x="455710" y="525607"/>
                </a:lnTo>
                <a:cubicBezTo>
                  <a:pt x="461027" y="525607"/>
                  <a:pt x="465584" y="521056"/>
                  <a:pt x="465584" y="515747"/>
                </a:cubicBezTo>
                <a:cubicBezTo>
                  <a:pt x="465584" y="510438"/>
                  <a:pt x="461027" y="505887"/>
                  <a:pt x="455710" y="505887"/>
                </a:cubicBezTo>
                <a:close/>
                <a:moveTo>
                  <a:pt x="374442" y="505887"/>
                </a:moveTo>
                <a:cubicBezTo>
                  <a:pt x="369126" y="505887"/>
                  <a:pt x="364568" y="510438"/>
                  <a:pt x="364568" y="515747"/>
                </a:cubicBezTo>
                <a:cubicBezTo>
                  <a:pt x="364568" y="521056"/>
                  <a:pt x="369126" y="525607"/>
                  <a:pt x="374442" y="525607"/>
                </a:cubicBezTo>
                <a:lnTo>
                  <a:pt x="394949" y="525607"/>
                </a:lnTo>
                <a:cubicBezTo>
                  <a:pt x="400266" y="525607"/>
                  <a:pt x="404823" y="521056"/>
                  <a:pt x="404823" y="515747"/>
                </a:cubicBezTo>
                <a:cubicBezTo>
                  <a:pt x="404823" y="510438"/>
                  <a:pt x="400266" y="505887"/>
                  <a:pt x="394949" y="505887"/>
                </a:cubicBezTo>
                <a:close/>
                <a:moveTo>
                  <a:pt x="313681" y="505887"/>
                </a:moveTo>
                <a:cubicBezTo>
                  <a:pt x="308364" y="505887"/>
                  <a:pt x="303807" y="510438"/>
                  <a:pt x="303807" y="515747"/>
                </a:cubicBezTo>
                <a:cubicBezTo>
                  <a:pt x="303807" y="521056"/>
                  <a:pt x="308364" y="525607"/>
                  <a:pt x="313681" y="525607"/>
                </a:cubicBezTo>
                <a:lnTo>
                  <a:pt x="334188" y="525607"/>
                </a:lnTo>
                <a:cubicBezTo>
                  <a:pt x="339504" y="525607"/>
                  <a:pt x="344061" y="521056"/>
                  <a:pt x="344061" y="515747"/>
                </a:cubicBezTo>
                <a:cubicBezTo>
                  <a:pt x="344061" y="510438"/>
                  <a:pt x="339504" y="505887"/>
                  <a:pt x="334188" y="505887"/>
                </a:cubicBezTo>
                <a:close/>
                <a:moveTo>
                  <a:pt x="252919" y="505887"/>
                </a:moveTo>
                <a:cubicBezTo>
                  <a:pt x="247603" y="505887"/>
                  <a:pt x="243046" y="510438"/>
                  <a:pt x="243046" y="515747"/>
                </a:cubicBezTo>
                <a:cubicBezTo>
                  <a:pt x="243046" y="521056"/>
                  <a:pt x="247603" y="525607"/>
                  <a:pt x="252919" y="525607"/>
                </a:cubicBezTo>
                <a:lnTo>
                  <a:pt x="273426" y="525607"/>
                </a:lnTo>
                <a:cubicBezTo>
                  <a:pt x="278743" y="525607"/>
                  <a:pt x="283300" y="521056"/>
                  <a:pt x="283300" y="515747"/>
                </a:cubicBezTo>
                <a:cubicBezTo>
                  <a:pt x="283300" y="510438"/>
                  <a:pt x="278743" y="505887"/>
                  <a:pt x="273426" y="505887"/>
                </a:cubicBezTo>
                <a:close/>
                <a:moveTo>
                  <a:pt x="192158" y="505887"/>
                </a:moveTo>
                <a:cubicBezTo>
                  <a:pt x="186841" y="505887"/>
                  <a:pt x="182284" y="510438"/>
                  <a:pt x="182284" y="515747"/>
                </a:cubicBezTo>
                <a:cubicBezTo>
                  <a:pt x="182284" y="521056"/>
                  <a:pt x="186841" y="525607"/>
                  <a:pt x="192158" y="525607"/>
                </a:cubicBezTo>
                <a:lnTo>
                  <a:pt x="212665" y="525607"/>
                </a:lnTo>
                <a:cubicBezTo>
                  <a:pt x="217982" y="525607"/>
                  <a:pt x="222539" y="521056"/>
                  <a:pt x="222539" y="515747"/>
                </a:cubicBezTo>
                <a:cubicBezTo>
                  <a:pt x="222539" y="510438"/>
                  <a:pt x="217982" y="505887"/>
                  <a:pt x="212665" y="505887"/>
                </a:cubicBezTo>
                <a:close/>
                <a:moveTo>
                  <a:pt x="131397" y="505887"/>
                </a:moveTo>
                <a:cubicBezTo>
                  <a:pt x="126080" y="505887"/>
                  <a:pt x="121523" y="510438"/>
                  <a:pt x="121523" y="515747"/>
                </a:cubicBezTo>
                <a:cubicBezTo>
                  <a:pt x="121523" y="521056"/>
                  <a:pt x="126080" y="525607"/>
                  <a:pt x="131397" y="525607"/>
                </a:cubicBezTo>
                <a:lnTo>
                  <a:pt x="151904" y="525607"/>
                </a:lnTo>
                <a:cubicBezTo>
                  <a:pt x="157220" y="525607"/>
                  <a:pt x="161777" y="521056"/>
                  <a:pt x="161777" y="515747"/>
                </a:cubicBezTo>
                <a:cubicBezTo>
                  <a:pt x="161777" y="510438"/>
                  <a:pt x="157220" y="505887"/>
                  <a:pt x="151904" y="505887"/>
                </a:cubicBezTo>
                <a:close/>
                <a:moveTo>
                  <a:pt x="101016" y="475549"/>
                </a:moveTo>
                <a:cubicBezTo>
                  <a:pt x="95699" y="475549"/>
                  <a:pt x="91142" y="480100"/>
                  <a:pt x="91142" y="485409"/>
                </a:cubicBezTo>
                <a:lnTo>
                  <a:pt x="91142" y="505887"/>
                </a:lnTo>
                <a:cubicBezTo>
                  <a:pt x="91142" y="511196"/>
                  <a:pt x="95699" y="515747"/>
                  <a:pt x="101016" y="515747"/>
                </a:cubicBezTo>
                <a:cubicBezTo>
                  <a:pt x="107092" y="515747"/>
                  <a:pt x="111649" y="511196"/>
                  <a:pt x="111649" y="505887"/>
                </a:cubicBezTo>
                <a:lnTo>
                  <a:pt x="111649" y="485409"/>
                </a:lnTo>
                <a:cubicBezTo>
                  <a:pt x="111649" y="480100"/>
                  <a:pt x="107092" y="475549"/>
                  <a:pt x="101016" y="475549"/>
                </a:cubicBezTo>
                <a:close/>
                <a:moveTo>
                  <a:pt x="516472" y="464931"/>
                </a:moveTo>
                <a:cubicBezTo>
                  <a:pt x="511155" y="464931"/>
                  <a:pt x="506598" y="469481"/>
                  <a:pt x="506598" y="475549"/>
                </a:cubicBezTo>
                <a:lnTo>
                  <a:pt x="506598" y="495269"/>
                </a:lnTo>
                <a:lnTo>
                  <a:pt x="506598" y="505887"/>
                </a:lnTo>
                <a:lnTo>
                  <a:pt x="495965" y="505887"/>
                </a:lnTo>
                <a:cubicBezTo>
                  <a:pt x="490648" y="505887"/>
                  <a:pt x="486091" y="510438"/>
                  <a:pt x="486091" y="515747"/>
                </a:cubicBezTo>
                <a:cubicBezTo>
                  <a:pt x="486091" y="521056"/>
                  <a:pt x="490648" y="525607"/>
                  <a:pt x="495965" y="525607"/>
                </a:cubicBezTo>
                <a:lnTo>
                  <a:pt x="516472" y="525607"/>
                </a:lnTo>
                <a:cubicBezTo>
                  <a:pt x="521789" y="525607"/>
                  <a:pt x="526346" y="521056"/>
                  <a:pt x="526346" y="515747"/>
                </a:cubicBezTo>
                <a:lnTo>
                  <a:pt x="526346" y="495269"/>
                </a:lnTo>
                <a:lnTo>
                  <a:pt x="526346" y="475549"/>
                </a:lnTo>
                <a:cubicBezTo>
                  <a:pt x="526346" y="469481"/>
                  <a:pt x="521789" y="464931"/>
                  <a:pt x="516472" y="464931"/>
                </a:cubicBezTo>
                <a:close/>
                <a:moveTo>
                  <a:pt x="101016" y="414873"/>
                </a:moveTo>
                <a:cubicBezTo>
                  <a:pt x="95699" y="414873"/>
                  <a:pt x="91142" y="419424"/>
                  <a:pt x="91142" y="424733"/>
                </a:cubicBezTo>
                <a:lnTo>
                  <a:pt x="91142" y="445211"/>
                </a:lnTo>
                <a:cubicBezTo>
                  <a:pt x="91142" y="450520"/>
                  <a:pt x="95699" y="455071"/>
                  <a:pt x="101016" y="455071"/>
                </a:cubicBezTo>
                <a:cubicBezTo>
                  <a:pt x="107092" y="455071"/>
                  <a:pt x="111649" y="450520"/>
                  <a:pt x="111649" y="445211"/>
                </a:cubicBezTo>
                <a:lnTo>
                  <a:pt x="111649" y="424733"/>
                </a:lnTo>
                <a:cubicBezTo>
                  <a:pt x="111649" y="419424"/>
                  <a:pt x="107092" y="414873"/>
                  <a:pt x="101016" y="414873"/>
                </a:cubicBezTo>
                <a:close/>
                <a:moveTo>
                  <a:pt x="516472" y="404255"/>
                </a:moveTo>
                <a:cubicBezTo>
                  <a:pt x="511155" y="404255"/>
                  <a:pt x="506598" y="408805"/>
                  <a:pt x="506598" y="414873"/>
                </a:cubicBezTo>
                <a:lnTo>
                  <a:pt x="506598" y="434593"/>
                </a:lnTo>
                <a:cubicBezTo>
                  <a:pt x="506598" y="440660"/>
                  <a:pt x="511155" y="445211"/>
                  <a:pt x="516472" y="445211"/>
                </a:cubicBezTo>
                <a:cubicBezTo>
                  <a:pt x="521789" y="445211"/>
                  <a:pt x="526346" y="440660"/>
                  <a:pt x="526346" y="434593"/>
                </a:cubicBezTo>
                <a:lnTo>
                  <a:pt x="526346" y="414873"/>
                </a:lnTo>
                <a:cubicBezTo>
                  <a:pt x="526346" y="408805"/>
                  <a:pt x="521789" y="404255"/>
                  <a:pt x="516472" y="404255"/>
                </a:cubicBezTo>
                <a:close/>
                <a:moveTo>
                  <a:pt x="101016" y="354197"/>
                </a:moveTo>
                <a:cubicBezTo>
                  <a:pt x="95699" y="354197"/>
                  <a:pt x="91142" y="358747"/>
                  <a:pt x="91142" y="364057"/>
                </a:cubicBezTo>
                <a:lnTo>
                  <a:pt x="91142" y="384535"/>
                </a:lnTo>
                <a:cubicBezTo>
                  <a:pt x="91142" y="389844"/>
                  <a:pt x="95699" y="394395"/>
                  <a:pt x="101016" y="394395"/>
                </a:cubicBezTo>
                <a:cubicBezTo>
                  <a:pt x="107092" y="394395"/>
                  <a:pt x="111649" y="389844"/>
                  <a:pt x="111649" y="384535"/>
                </a:cubicBezTo>
                <a:lnTo>
                  <a:pt x="111649" y="364057"/>
                </a:lnTo>
                <a:cubicBezTo>
                  <a:pt x="111649" y="358747"/>
                  <a:pt x="107092" y="354197"/>
                  <a:pt x="101016" y="354197"/>
                </a:cubicBezTo>
                <a:close/>
                <a:moveTo>
                  <a:pt x="516472" y="343578"/>
                </a:moveTo>
                <a:cubicBezTo>
                  <a:pt x="511155" y="343578"/>
                  <a:pt x="506598" y="348129"/>
                  <a:pt x="506598" y="354197"/>
                </a:cubicBezTo>
                <a:lnTo>
                  <a:pt x="506598" y="373916"/>
                </a:lnTo>
                <a:cubicBezTo>
                  <a:pt x="506598" y="379984"/>
                  <a:pt x="511155" y="384535"/>
                  <a:pt x="516472" y="384535"/>
                </a:cubicBezTo>
                <a:cubicBezTo>
                  <a:pt x="521789" y="384535"/>
                  <a:pt x="526346" y="379984"/>
                  <a:pt x="526346" y="373916"/>
                </a:cubicBezTo>
                <a:lnTo>
                  <a:pt x="526346" y="354197"/>
                </a:lnTo>
                <a:cubicBezTo>
                  <a:pt x="526346" y="348129"/>
                  <a:pt x="521789" y="343578"/>
                  <a:pt x="516472" y="343578"/>
                </a:cubicBezTo>
                <a:close/>
                <a:moveTo>
                  <a:pt x="101016" y="293521"/>
                </a:moveTo>
                <a:cubicBezTo>
                  <a:pt x="95699" y="293521"/>
                  <a:pt x="91142" y="298071"/>
                  <a:pt x="91142" y="303381"/>
                </a:cubicBezTo>
                <a:lnTo>
                  <a:pt x="91142" y="323859"/>
                </a:lnTo>
                <a:cubicBezTo>
                  <a:pt x="91142" y="329168"/>
                  <a:pt x="95699" y="333719"/>
                  <a:pt x="101016" y="333719"/>
                </a:cubicBezTo>
                <a:cubicBezTo>
                  <a:pt x="107092" y="333719"/>
                  <a:pt x="111649" y="329168"/>
                  <a:pt x="111649" y="323859"/>
                </a:cubicBezTo>
                <a:lnTo>
                  <a:pt x="111649" y="303381"/>
                </a:lnTo>
                <a:cubicBezTo>
                  <a:pt x="111649" y="298071"/>
                  <a:pt x="107092" y="293521"/>
                  <a:pt x="101016" y="293521"/>
                </a:cubicBezTo>
                <a:close/>
                <a:moveTo>
                  <a:pt x="516472" y="282902"/>
                </a:moveTo>
                <a:cubicBezTo>
                  <a:pt x="511155" y="282902"/>
                  <a:pt x="506598" y="287453"/>
                  <a:pt x="506598" y="293521"/>
                </a:cubicBezTo>
                <a:lnTo>
                  <a:pt x="506598" y="313240"/>
                </a:lnTo>
                <a:cubicBezTo>
                  <a:pt x="506598" y="319308"/>
                  <a:pt x="511155" y="323859"/>
                  <a:pt x="516472" y="323859"/>
                </a:cubicBezTo>
                <a:cubicBezTo>
                  <a:pt x="521789" y="323859"/>
                  <a:pt x="526346" y="319308"/>
                  <a:pt x="526346" y="313240"/>
                </a:cubicBezTo>
                <a:lnTo>
                  <a:pt x="526346" y="293521"/>
                </a:lnTo>
                <a:cubicBezTo>
                  <a:pt x="526346" y="287453"/>
                  <a:pt x="521789" y="282902"/>
                  <a:pt x="516472" y="282902"/>
                </a:cubicBezTo>
                <a:close/>
                <a:moveTo>
                  <a:pt x="303807" y="273042"/>
                </a:moveTo>
                <a:cubicBezTo>
                  <a:pt x="298490" y="273042"/>
                  <a:pt x="293933" y="277593"/>
                  <a:pt x="293933" y="282902"/>
                </a:cubicBezTo>
                <a:lnTo>
                  <a:pt x="293933" y="354197"/>
                </a:lnTo>
                <a:lnTo>
                  <a:pt x="222539" y="354197"/>
                </a:lnTo>
                <a:cubicBezTo>
                  <a:pt x="217222" y="354197"/>
                  <a:pt x="212665" y="358747"/>
                  <a:pt x="212665" y="364057"/>
                </a:cubicBezTo>
                <a:cubicBezTo>
                  <a:pt x="212665" y="369366"/>
                  <a:pt x="217222" y="373916"/>
                  <a:pt x="222539" y="373916"/>
                </a:cubicBezTo>
                <a:lnTo>
                  <a:pt x="293933" y="373916"/>
                </a:lnTo>
                <a:lnTo>
                  <a:pt x="293933" y="445211"/>
                </a:lnTo>
                <a:cubicBezTo>
                  <a:pt x="293933" y="450520"/>
                  <a:pt x="298490" y="455071"/>
                  <a:pt x="303807" y="455071"/>
                </a:cubicBezTo>
                <a:cubicBezTo>
                  <a:pt x="309124" y="455071"/>
                  <a:pt x="313681" y="450520"/>
                  <a:pt x="313681" y="445211"/>
                </a:cubicBezTo>
                <a:lnTo>
                  <a:pt x="313681" y="373916"/>
                </a:lnTo>
                <a:lnTo>
                  <a:pt x="385075" y="373916"/>
                </a:lnTo>
                <a:cubicBezTo>
                  <a:pt x="390392" y="373916"/>
                  <a:pt x="394949" y="369366"/>
                  <a:pt x="394949" y="364057"/>
                </a:cubicBezTo>
                <a:cubicBezTo>
                  <a:pt x="394949" y="358747"/>
                  <a:pt x="390392" y="354197"/>
                  <a:pt x="385075" y="354197"/>
                </a:cubicBezTo>
                <a:lnTo>
                  <a:pt x="313681" y="354197"/>
                </a:lnTo>
                <a:lnTo>
                  <a:pt x="313681" y="282902"/>
                </a:lnTo>
                <a:cubicBezTo>
                  <a:pt x="313681" y="277593"/>
                  <a:pt x="309124" y="273042"/>
                  <a:pt x="303807" y="273042"/>
                </a:cubicBezTo>
                <a:close/>
                <a:moveTo>
                  <a:pt x="101016" y="232845"/>
                </a:moveTo>
                <a:cubicBezTo>
                  <a:pt x="95699" y="232845"/>
                  <a:pt x="91142" y="237395"/>
                  <a:pt x="91142" y="242704"/>
                </a:cubicBezTo>
                <a:lnTo>
                  <a:pt x="91142" y="263183"/>
                </a:lnTo>
                <a:cubicBezTo>
                  <a:pt x="91142" y="268492"/>
                  <a:pt x="95699" y="273042"/>
                  <a:pt x="101016" y="273042"/>
                </a:cubicBezTo>
                <a:cubicBezTo>
                  <a:pt x="107092" y="273042"/>
                  <a:pt x="111649" y="268492"/>
                  <a:pt x="111649" y="263183"/>
                </a:cubicBezTo>
                <a:lnTo>
                  <a:pt x="111649" y="242704"/>
                </a:lnTo>
                <a:cubicBezTo>
                  <a:pt x="111649" y="237395"/>
                  <a:pt x="107092" y="232845"/>
                  <a:pt x="101016" y="232845"/>
                </a:cubicBezTo>
                <a:close/>
                <a:moveTo>
                  <a:pt x="516472" y="222226"/>
                </a:moveTo>
                <a:cubicBezTo>
                  <a:pt x="511155" y="222226"/>
                  <a:pt x="506598" y="226777"/>
                  <a:pt x="506598" y="232845"/>
                </a:cubicBezTo>
                <a:lnTo>
                  <a:pt x="506598" y="252564"/>
                </a:lnTo>
                <a:cubicBezTo>
                  <a:pt x="506598" y="258632"/>
                  <a:pt x="511155" y="263183"/>
                  <a:pt x="516472" y="263183"/>
                </a:cubicBezTo>
                <a:cubicBezTo>
                  <a:pt x="521789" y="263183"/>
                  <a:pt x="526346" y="258632"/>
                  <a:pt x="526346" y="252564"/>
                </a:cubicBezTo>
                <a:lnTo>
                  <a:pt x="526346" y="232845"/>
                </a:lnTo>
                <a:cubicBezTo>
                  <a:pt x="526346" y="226777"/>
                  <a:pt x="521789" y="222226"/>
                  <a:pt x="516472" y="222226"/>
                </a:cubicBezTo>
                <a:close/>
                <a:moveTo>
                  <a:pt x="476217" y="202506"/>
                </a:moveTo>
                <a:cubicBezTo>
                  <a:pt x="470141" y="202506"/>
                  <a:pt x="465584" y="207057"/>
                  <a:pt x="465584" y="212366"/>
                </a:cubicBezTo>
                <a:cubicBezTo>
                  <a:pt x="465584" y="217676"/>
                  <a:pt x="470141" y="222226"/>
                  <a:pt x="476217" y="222226"/>
                </a:cubicBezTo>
                <a:lnTo>
                  <a:pt x="495965" y="222226"/>
                </a:lnTo>
                <a:cubicBezTo>
                  <a:pt x="502041" y="222226"/>
                  <a:pt x="506598" y="217676"/>
                  <a:pt x="506598" y="212366"/>
                </a:cubicBezTo>
                <a:cubicBezTo>
                  <a:pt x="506598" y="207057"/>
                  <a:pt x="502041" y="202506"/>
                  <a:pt x="495965" y="202506"/>
                </a:cubicBezTo>
                <a:close/>
                <a:moveTo>
                  <a:pt x="415456" y="202506"/>
                </a:moveTo>
                <a:cubicBezTo>
                  <a:pt x="409380" y="202506"/>
                  <a:pt x="404823" y="207057"/>
                  <a:pt x="404823" y="212366"/>
                </a:cubicBezTo>
                <a:cubicBezTo>
                  <a:pt x="404823" y="217676"/>
                  <a:pt x="409380" y="222226"/>
                  <a:pt x="415456" y="222226"/>
                </a:cubicBezTo>
                <a:lnTo>
                  <a:pt x="435204" y="222226"/>
                </a:lnTo>
                <a:cubicBezTo>
                  <a:pt x="441280" y="222226"/>
                  <a:pt x="445837" y="217676"/>
                  <a:pt x="445837" y="212366"/>
                </a:cubicBezTo>
                <a:cubicBezTo>
                  <a:pt x="445837" y="207057"/>
                  <a:pt x="441280" y="202506"/>
                  <a:pt x="435204" y="202506"/>
                </a:cubicBezTo>
                <a:close/>
                <a:moveTo>
                  <a:pt x="354695" y="202506"/>
                </a:moveTo>
                <a:cubicBezTo>
                  <a:pt x="348619" y="202506"/>
                  <a:pt x="344061" y="207057"/>
                  <a:pt x="344061" y="212366"/>
                </a:cubicBezTo>
                <a:cubicBezTo>
                  <a:pt x="344061" y="217676"/>
                  <a:pt x="348619" y="222226"/>
                  <a:pt x="354695" y="222226"/>
                </a:cubicBezTo>
                <a:lnTo>
                  <a:pt x="374442" y="222226"/>
                </a:lnTo>
                <a:cubicBezTo>
                  <a:pt x="380518" y="222226"/>
                  <a:pt x="385075" y="217676"/>
                  <a:pt x="385075" y="212366"/>
                </a:cubicBezTo>
                <a:cubicBezTo>
                  <a:pt x="385075" y="207057"/>
                  <a:pt x="380518" y="202506"/>
                  <a:pt x="374442" y="202506"/>
                </a:cubicBezTo>
                <a:close/>
                <a:moveTo>
                  <a:pt x="293933" y="202506"/>
                </a:moveTo>
                <a:cubicBezTo>
                  <a:pt x="287857" y="202506"/>
                  <a:pt x="283300" y="207057"/>
                  <a:pt x="283300" y="212366"/>
                </a:cubicBezTo>
                <a:cubicBezTo>
                  <a:pt x="283300" y="217676"/>
                  <a:pt x="287857" y="222226"/>
                  <a:pt x="293933" y="222226"/>
                </a:cubicBezTo>
                <a:lnTo>
                  <a:pt x="313681" y="222226"/>
                </a:lnTo>
                <a:cubicBezTo>
                  <a:pt x="319757" y="222226"/>
                  <a:pt x="324314" y="217676"/>
                  <a:pt x="324314" y="212366"/>
                </a:cubicBezTo>
                <a:cubicBezTo>
                  <a:pt x="324314" y="207057"/>
                  <a:pt x="319757" y="202506"/>
                  <a:pt x="313681" y="202506"/>
                </a:cubicBezTo>
                <a:close/>
                <a:moveTo>
                  <a:pt x="233172" y="202506"/>
                </a:moveTo>
                <a:cubicBezTo>
                  <a:pt x="227096" y="202506"/>
                  <a:pt x="222539" y="207057"/>
                  <a:pt x="222539" y="212366"/>
                </a:cubicBezTo>
                <a:cubicBezTo>
                  <a:pt x="222539" y="217676"/>
                  <a:pt x="227096" y="222226"/>
                  <a:pt x="233172" y="222226"/>
                </a:cubicBezTo>
                <a:lnTo>
                  <a:pt x="252919" y="222226"/>
                </a:lnTo>
                <a:cubicBezTo>
                  <a:pt x="258995" y="222226"/>
                  <a:pt x="263553" y="217676"/>
                  <a:pt x="263553" y="212366"/>
                </a:cubicBezTo>
                <a:cubicBezTo>
                  <a:pt x="263553" y="207057"/>
                  <a:pt x="258995" y="202506"/>
                  <a:pt x="252919" y="202506"/>
                </a:cubicBezTo>
                <a:close/>
                <a:moveTo>
                  <a:pt x="172410" y="202506"/>
                </a:moveTo>
                <a:cubicBezTo>
                  <a:pt x="166334" y="202506"/>
                  <a:pt x="161777" y="207057"/>
                  <a:pt x="161777" y="212366"/>
                </a:cubicBezTo>
                <a:cubicBezTo>
                  <a:pt x="161777" y="217676"/>
                  <a:pt x="166334" y="222226"/>
                  <a:pt x="172410" y="222226"/>
                </a:cubicBezTo>
                <a:lnTo>
                  <a:pt x="192158" y="222226"/>
                </a:lnTo>
                <a:cubicBezTo>
                  <a:pt x="198234" y="222226"/>
                  <a:pt x="202791" y="217676"/>
                  <a:pt x="202791" y="212366"/>
                </a:cubicBezTo>
                <a:cubicBezTo>
                  <a:pt x="202791" y="207057"/>
                  <a:pt x="198234" y="202506"/>
                  <a:pt x="192158" y="202506"/>
                </a:cubicBezTo>
                <a:close/>
                <a:moveTo>
                  <a:pt x="111649" y="202506"/>
                </a:moveTo>
                <a:cubicBezTo>
                  <a:pt x="105573" y="202506"/>
                  <a:pt x="101016" y="207057"/>
                  <a:pt x="101016" y="212366"/>
                </a:cubicBezTo>
                <a:cubicBezTo>
                  <a:pt x="101016" y="217676"/>
                  <a:pt x="105573" y="222226"/>
                  <a:pt x="111649" y="222226"/>
                </a:cubicBezTo>
                <a:lnTo>
                  <a:pt x="131397" y="222226"/>
                </a:lnTo>
                <a:cubicBezTo>
                  <a:pt x="137473" y="222226"/>
                  <a:pt x="142030" y="217676"/>
                  <a:pt x="142030" y="212366"/>
                </a:cubicBezTo>
                <a:cubicBezTo>
                  <a:pt x="142030" y="207057"/>
                  <a:pt x="137473" y="202506"/>
                  <a:pt x="131397" y="202506"/>
                </a:cubicBezTo>
                <a:close/>
                <a:moveTo>
                  <a:pt x="252986" y="50814"/>
                </a:moveTo>
                <a:cubicBezTo>
                  <a:pt x="242353" y="50814"/>
                  <a:pt x="233239" y="59914"/>
                  <a:pt x="233239" y="70531"/>
                </a:cubicBezTo>
                <a:cubicBezTo>
                  <a:pt x="233239" y="81907"/>
                  <a:pt x="242353" y="91007"/>
                  <a:pt x="252986" y="91007"/>
                </a:cubicBezTo>
                <a:cubicBezTo>
                  <a:pt x="264378" y="91007"/>
                  <a:pt x="273492" y="81907"/>
                  <a:pt x="273492" y="70531"/>
                </a:cubicBezTo>
                <a:cubicBezTo>
                  <a:pt x="273492" y="59914"/>
                  <a:pt x="264378" y="50814"/>
                  <a:pt x="252986" y="50814"/>
                </a:cubicBezTo>
                <a:close/>
                <a:moveTo>
                  <a:pt x="161728" y="50814"/>
                </a:moveTo>
                <a:cubicBezTo>
                  <a:pt x="151095" y="50814"/>
                  <a:pt x="141981" y="59914"/>
                  <a:pt x="141981" y="70531"/>
                </a:cubicBezTo>
                <a:cubicBezTo>
                  <a:pt x="141981" y="81907"/>
                  <a:pt x="151095" y="91007"/>
                  <a:pt x="161728" y="91007"/>
                </a:cubicBezTo>
                <a:cubicBezTo>
                  <a:pt x="173120" y="91007"/>
                  <a:pt x="182234" y="81907"/>
                  <a:pt x="182234" y="70531"/>
                </a:cubicBezTo>
                <a:cubicBezTo>
                  <a:pt x="182234" y="59914"/>
                  <a:pt x="173120" y="50814"/>
                  <a:pt x="161728" y="50814"/>
                </a:cubicBezTo>
                <a:close/>
                <a:moveTo>
                  <a:pt x="70592" y="50814"/>
                </a:moveTo>
                <a:cubicBezTo>
                  <a:pt x="59959" y="50814"/>
                  <a:pt x="50845" y="59914"/>
                  <a:pt x="50845" y="70531"/>
                </a:cubicBezTo>
                <a:cubicBezTo>
                  <a:pt x="50845" y="81907"/>
                  <a:pt x="59959" y="91007"/>
                  <a:pt x="70592" y="91007"/>
                </a:cubicBezTo>
                <a:cubicBezTo>
                  <a:pt x="81984" y="91007"/>
                  <a:pt x="91098" y="81907"/>
                  <a:pt x="91098" y="70531"/>
                </a:cubicBezTo>
                <a:cubicBezTo>
                  <a:pt x="91098" y="59914"/>
                  <a:pt x="81984" y="50814"/>
                  <a:pt x="70592" y="50814"/>
                </a:cubicBezTo>
                <a:close/>
                <a:moveTo>
                  <a:pt x="252986" y="30338"/>
                </a:moveTo>
                <a:cubicBezTo>
                  <a:pt x="275771" y="30338"/>
                  <a:pt x="293999" y="48539"/>
                  <a:pt x="293999" y="70531"/>
                </a:cubicBezTo>
                <a:cubicBezTo>
                  <a:pt x="293999" y="93282"/>
                  <a:pt x="275771" y="111483"/>
                  <a:pt x="252986" y="111483"/>
                </a:cubicBezTo>
                <a:cubicBezTo>
                  <a:pt x="230960" y="111483"/>
                  <a:pt x="212732" y="93282"/>
                  <a:pt x="212732" y="70531"/>
                </a:cubicBezTo>
                <a:cubicBezTo>
                  <a:pt x="212732" y="48539"/>
                  <a:pt x="230960" y="30338"/>
                  <a:pt x="252986" y="30338"/>
                </a:cubicBezTo>
                <a:close/>
                <a:moveTo>
                  <a:pt x="161728" y="30338"/>
                </a:moveTo>
                <a:cubicBezTo>
                  <a:pt x="184513" y="30338"/>
                  <a:pt x="202741" y="48539"/>
                  <a:pt x="202741" y="70531"/>
                </a:cubicBezTo>
                <a:cubicBezTo>
                  <a:pt x="202741" y="93282"/>
                  <a:pt x="184513" y="111483"/>
                  <a:pt x="161728" y="111483"/>
                </a:cubicBezTo>
                <a:cubicBezTo>
                  <a:pt x="139702" y="111483"/>
                  <a:pt x="121474" y="93282"/>
                  <a:pt x="121474" y="70531"/>
                </a:cubicBezTo>
                <a:cubicBezTo>
                  <a:pt x="121474" y="48539"/>
                  <a:pt x="139702" y="30338"/>
                  <a:pt x="161728" y="30338"/>
                </a:cubicBezTo>
                <a:close/>
                <a:moveTo>
                  <a:pt x="70592" y="30338"/>
                </a:moveTo>
                <a:cubicBezTo>
                  <a:pt x="93377" y="30338"/>
                  <a:pt x="111605" y="48539"/>
                  <a:pt x="111605" y="70531"/>
                </a:cubicBezTo>
                <a:cubicBezTo>
                  <a:pt x="111605" y="93282"/>
                  <a:pt x="93377" y="111483"/>
                  <a:pt x="70592" y="111483"/>
                </a:cubicBezTo>
                <a:cubicBezTo>
                  <a:pt x="48566" y="111483"/>
                  <a:pt x="30338" y="93282"/>
                  <a:pt x="30338" y="70531"/>
                </a:cubicBezTo>
                <a:cubicBezTo>
                  <a:pt x="30338" y="48539"/>
                  <a:pt x="48566" y="30338"/>
                  <a:pt x="70592" y="30338"/>
                </a:cubicBezTo>
                <a:close/>
                <a:moveTo>
                  <a:pt x="20507" y="20478"/>
                </a:moveTo>
                <a:lnTo>
                  <a:pt x="20507" y="121352"/>
                </a:lnTo>
                <a:lnTo>
                  <a:pt x="587107" y="121352"/>
                </a:lnTo>
                <a:lnTo>
                  <a:pt x="587107" y="20478"/>
                </a:lnTo>
                <a:close/>
                <a:moveTo>
                  <a:pt x="0" y="0"/>
                </a:moveTo>
                <a:lnTo>
                  <a:pt x="607614" y="0"/>
                </a:lnTo>
                <a:lnTo>
                  <a:pt x="607614" y="121352"/>
                </a:lnTo>
                <a:lnTo>
                  <a:pt x="607614" y="141830"/>
                </a:lnTo>
                <a:lnTo>
                  <a:pt x="607614" y="606761"/>
                </a:lnTo>
                <a:lnTo>
                  <a:pt x="0" y="606761"/>
                </a:lnTo>
                <a:lnTo>
                  <a:pt x="0" y="141830"/>
                </a:lnTo>
                <a:lnTo>
                  <a:pt x="0" y="121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00" name="calendar_1078">
            <a:extLst>
              <a:ext uri="{FF2B5EF4-FFF2-40B4-BE49-F238E27FC236}">
                <a16:creationId xmlns:a16="http://schemas.microsoft.com/office/drawing/2014/main" id="{5EBD3212-7766-8A77-D0AC-FBF12B08C3F7}"/>
              </a:ext>
            </a:extLst>
          </p:cNvPr>
          <p:cNvSpPr/>
          <p:nvPr/>
        </p:nvSpPr>
        <p:spPr>
          <a:xfrm>
            <a:off x="3499036" y="2851219"/>
            <a:ext cx="609685" cy="608764"/>
          </a:xfrm>
          <a:custGeom>
            <a:avLst/>
            <a:gdLst>
              <a:gd name="connsiteX0" fmla="*/ 177210 w 607639"/>
              <a:gd name="connsiteY0" fmla="*/ 480271 h 606722"/>
              <a:gd name="connsiteX1" fmla="*/ 151932 w 607639"/>
              <a:gd name="connsiteY1" fmla="*/ 505597 h 606722"/>
              <a:gd name="connsiteX2" fmla="*/ 177210 w 607639"/>
              <a:gd name="connsiteY2" fmla="*/ 530834 h 606722"/>
              <a:gd name="connsiteX3" fmla="*/ 430430 w 607639"/>
              <a:gd name="connsiteY3" fmla="*/ 530834 h 606722"/>
              <a:gd name="connsiteX4" fmla="*/ 455707 w 607639"/>
              <a:gd name="connsiteY4" fmla="*/ 505597 h 606722"/>
              <a:gd name="connsiteX5" fmla="*/ 430430 w 607639"/>
              <a:gd name="connsiteY5" fmla="*/ 480271 h 606722"/>
              <a:gd name="connsiteX6" fmla="*/ 405063 w 607639"/>
              <a:gd name="connsiteY6" fmla="*/ 303347 h 606722"/>
              <a:gd name="connsiteX7" fmla="*/ 387173 w 607639"/>
              <a:gd name="connsiteY7" fmla="*/ 310812 h 606722"/>
              <a:gd name="connsiteX8" fmla="*/ 303775 w 607639"/>
              <a:gd name="connsiteY8" fmla="*/ 393986 h 606722"/>
              <a:gd name="connsiteX9" fmla="*/ 271110 w 607639"/>
              <a:gd name="connsiteY9" fmla="*/ 361374 h 606722"/>
              <a:gd name="connsiteX10" fmla="*/ 235241 w 607639"/>
              <a:gd name="connsiteY10" fmla="*/ 361374 h 606722"/>
              <a:gd name="connsiteX11" fmla="*/ 235241 w 607639"/>
              <a:gd name="connsiteY11" fmla="*/ 397097 h 606722"/>
              <a:gd name="connsiteX12" fmla="*/ 285885 w 607639"/>
              <a:gd name="connsiteY12" fmla="*/ 447659 h 606722"/>
              <a:gd name="connsiteX13" fmla="*/ 303775 w 607639"/>
              <a:gd name="connsiteY13" fmla="*/ 455035 h 606722"/>
              <a:gd name="connsiteX14" fmla="*/ 321665 w 607639"/>
              <a:gd name="connsiteY14" fmla="*/ 447659 h 606722"/>
              <a:gd name="connsiteX15" fmla="*/ 422953 w 607639"/>
              <a:gd name="connsiteY15" fmla="*/ 346534 h 606722"/>
              <a:gd name="connsiteX16" fmla="*/ 422953 w 607639"/>
              <a:gd name="connsiteY16" fmla="*/ 310812 h 606722"/>
              <a:gd name="connsiteX17" fmla="*/ 405063 w 607639"/>
              <a:gd name="connsiteY17" fmla="*/ 303347 h 606722"/>
              <a:gd name="connsiteX18" fmla="*/ 0 w 607639"/>
              <a:gd name="connsiteY18" fmla="*/ 202311 h 606722"/>
              <a:gd name="connsiteX19" fmla="*/ 607639 w 607639"/>
              <a:gd name="connsiteY19" fmla="*/ 202311 h 606722"/>
              <a:gd name="connsiteX20" fmla="*/ 607639 w 607639"/>
              <a:gd name="connsiteY20" fmla="*/ 581396 h 606722"/>
              <a:gd name="connsiteX21" fmla="*/ 582273 w 607639"/>
              <a:gd name="connsiteY21" fmla="*/ 606722 h 606722"/>
              <a:gd name="connsiteX22" fmla="*/ 25278 w 607639"/>
              <a:gd name="connsiteY22" fmla="*/ 606722 h 606722"/>
              <a:gd name="connsiteX23" fmla="*/ 0 w 607639"/>
              <a:gd name="connsiteY23" fmla="*/ 581396 h 606722"/>
              <a:gd name="connsiteX24" fmla="*/ 253131 w 607639"/>
              <a:gd name="connsiteY24" fmla="*/ 75814 h 606722"/>
              <a:gd name="connsiteX25" fmla="*/ 227854 w 607639"/>
              <a:gd name="connsiteY25" fmla="*/ 101144 h 606722"/>
              <a:gd name="connsiteX26" fmla="*/ 253131 w 607639"/>
              <a:gd name="connsiteY26" fmla="*/ 126386 h 606722"/>
              <a:gd name="connsiteX27" fmla="*/ 278498 w 607639"/>
              <a:gd name="connsiteY27" fmla="*/ 101144 h 606722"/>
              <a:gd name="connsiteX28" fmla="*/ 253131 w 607639"/>
              <a:gd name="connsiteY28" fmla="*/ 75814 h 606722"/>
              <a:gd name="connsiteX29" fmla="*/ 177210 w 607639"/>
              <a:gd name="connsiteY29" fmla="*/ 75814 h 606722"/>
              <a:gd name="connsiteX30" fmla="*/ 151932 w 607639"/>
              <a:gd name="connsiteY30" fmla="*/ 101144 h 606722"/>
              <a:gd name="connsiteX31" fmla="*/ 177210 w 607639"/>
              <a:gd name="connsiteY31" fmla="*/ 126386 h 606722"/>
              <a:gd name="connsiteX32" fmla="*/ 202576 w 607639"/>
              <a:gd name="connsiteY32" fmla="*/ 101144 h 606722"/>
              <a:gd name="connsiteX33" fmla="*/ 177210 w 607639"/>
              <a:gd name="connsiteY33" fmla="*/ 75814 h 606722"/>
              <a:gd name="connsiteX34" fmla="*/ 101288 w 607639"/>
              <a:gd name="connsiteY34" fmla="*/ 75814 h 606722"/>
              <a:gd name="connsiteX35" fmla="*/ 75922 w 607639"/>
              <a:gd name="connsiteY35" fmla="*/ 101144 h 606722"/>
              <a:gd name="connsiteX36" fmla="*/ 101288 w 607639"/>
              <a:gd name="connsiteY36" fmla="*/ 126386 h 606722"/>
              <a:gd name="connsiteX37" fmla="*/ 126566 w 607639"/>
              <a:gd name="connsiteY37" fmla="*/ 101144 h 606722"/>
              <a:gd name="connsiteX38" fmla="*/ 101288 w 607639"/>
              <a:gd name="connsiteY38" fmla="*/ 75814 h 606722"/>
              <a:gd name="connsiteX39" fmla="*/ 25278 w 607639"/>
              <a:gd name="connsiteY39" fmla="*/ 0 h 606722"/>
              <a:gd name="connsiteX40" fmla="*/ 582273 w 607639"/>
              <a:gd name="connsiteY40" fmla="*/ 0 h 606722"/>
              <a:gd name="connsiteX41" fmla="*/ 607639 w 607639"/>
              <a:gd name="connsiteY41" fmla="*/ 25242 h 606722"/>
              <a:gd name="connsiteX42" fmla="*/ 607639 w 607639"/>
              <a:gd name="connsiteY42" fmla="*/ 151716 h 606722"/>
              <a:gd name="connsiteX43" fmla="*/ 0 w 607639"/>
              <a:gd name="connsiteY43" fmla="*/ 151716 h 606722"/>
              <a:gd name="connsiteX44" fmla="*/ 0 w 607639"/>
              <a:gd name="connsiteY44" fmla="*/ 25242 h 606722"/>
              <a:gd name="connsiteX45" fmla="*/ 25278 w 607639"/>
              <a:gd name="connsiteY4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7639" h="606722">
                <a:moveTo>
                  <a:pt x="177210" y="480271"/>
                </a:moveTo>
                <a:cubicBezTo>
                  <a:pt x="163236" y="480271"/>
                  <a:pt x="151932" y="491646"/>
                  <a:pt x="151932" y="505597"/>
                </a:cubicBezTo>
                <a:cubicBezTo>
                  <a:pt x="151932" y="519548"/>
                  <a:pt x="163236" y="530834"/>
                  <a:pt x="177210" y="530834"/>
                </a:cubicBezTo>
                <a:lnTo>
                  <a:pt x="430430" y="530834"/>
                </a:lnTo>
                <a:cubicBezTo>
                  <a:pt x="444403" y="530834"/>
                  <a:pt x="455707" y="519548"/>
                  <a:pt x="455707" y="505597"/>
                </a:cubicBezTo>
                <a:cubicBezTo>
                  <a:pt x="455707" y="491646"/>
                  <a:pt x="444403" y="480271"/>
                  <a:pt x="430430" y="480271"/>
                </a:cubicBezTo>
                <a:close/>
                <a:moveTo>
                  <a:pt x="405063" y="303347"/>
                </a:moveTo>
                <a:cubicBezTo>
                  <a:pt x="398588" y="303347"/>
                  <a:pt x="392113" y="305836"/>
                  <a:pt x="387173" y="310812"/>
                </a:cubicBezTo>
                <a:lnTo>
                  <a:pt x="303775" y="393986"/>
                </a:lnTo>
                <a:lnTo>
                  <a:pt x="271110" y="361374"/>
                </a:lnTo>
                <a:cubicBezTo>
                  <a:pt x="261141" y="351421"/>
                  <a:pt x="245210" y="351421"/>
                  <a:pt x="235241" y="361374"/>
                </a:cubicBezTo>
                <a:cubicBezTo>
                  <a:pt x="225361" y="371238"/>
                  <a:pt x="225361" y="387233"/>
                  <a:pt x="235241" y="397097"/>
                </a:cubicBezTo>
                <a:lnTo>
                  <a:pt x="285885" y="447659"/>
                </a:lnTo>
                <a:cubicBezTo>
                  <a:pt x="290869" y="452546"/>
                  <a:pt x="297367" y="455035"/>
                  <a:pt x="303775" y="455035"/>
                </a:cubicBezTo>
                <a:cubicBezTo>
                  <a:pt x="310272" y="455035"/>
                  <a:pt x="316770" y="452546"/>
                  <a:pt x="321665" y="447659"/>
                </a:cubicBezTo>
                <a:lnTo>
                  <a:pt x="422953" y="346534"/>
                </a:lnTo>
                <a:cubicBezTo>
                  <a:pt x="432833" y="336670"/>
                  <a:pt x="432833" y="320675"/>
                  <a:pt x="422953" y="310812"/>
                </a:cubicBezTo>
                <a:cubicBezTo>
                  <a:pt x="418013" y="305836"/>
                  <a:pt x="411538" y="303347"/>
                  <a:pt x="405063" y="303347"/>
                </a:cubicBezTo>
                <a:close/>
                <a:moveTo>
                  <a:pt x="0" y="202311"/>
                </a:moveTo>
                <a:lnTo>
                  <a:pt x="607639" y="202311"/>
                </a:lnTo>
                <a:lnTo>
                  <a:pt x="607639" y="581396"/>
                </a:lnTo>
                <a:cubicBezTo>
                  <a:pt x="607639" y="595348"/>
                  <a:pt x="596335" y="606722"/>
                  <a:pt x="582273" y="606722"/>
                </a:cubicBezTo>
                <a:lnTo>
                  <a:pt x="25278" y="606722"/>
                </a:lnTo>
                <a:cubicBezTo>
                  <a:pt x="11304" y="606722"/>
                  <a:pt x="0" y="595348"/>
                  <a:pt x="0" y="581396"/>
                </a:cubicBezTo>
                <a:close/>
                <a:moveTo>
                  <a:pt x="253131" y="75814"/>
                </a:moveTo>
                <a:cubicBezTo>
                  <a:pt x="239157" y="75814"/>
                  <a:pt x="227854" y="87190"/>
                  <a:pt x="227854" y="101144"/>
                </a:cubicBezTo>
                <a:cubicBezTo>
                  <a:pt x="227854" y="115098"/>
                  <a:pt x="239157" y="126386"/>
                  <a:pt x="253131" y="126386"/>
                </a:cubicBezTo>
                <a:cubicBezTo>
                  <a:pt x="267105" y="126386"/>
                  <a:pt x="278498" y="115098"/>
                  <a:pt x="278498" y="101144"/>
                </a:cubicBezTo>
                <a:cubicBezTo>
                  <a:pt x="278498" y="87190"/>
                  <a:pt x="267105" y="75814"/>
                  <a:pt x="253131" y="75814"/>
                </a:cubicBezTo>
                <a:close/>
                <a:moveTo>
                  <a:pt x="177210" y="75814"/>
                </a:moveTo>
                <a:cubicBezTo>
                  <a:pt x="163236" y="75814"/>
                  <a:pt x="151932" y="87190"/>
                  <a:pt x="151932" y="101144"/>
                </a:cubicBezTo>
                <a:cubicBezTo>
                  <a:pt x="151932" y="115098"/>
                  <a:pt x="163236" y="126386"/>
                  <a:pt x="177210" y="126386"/>
                </a:cubicBezTo>
                <a:cubicBezTo>
                  <a:pt x="191183" y="126386"/>
                  <a:pt x="202576" y="115098"/>
                  <a:pt x="202576" y="101144"/>
                </a:cubicBezTo>
                <a:cubicBezTo>
                  <a:pt x="202576" y="87190"/>
                  <a:pt x="191183" y="75814"/>
                  <a:pt x="177210" y="75814"/>
                </a:cubicBezTo>
                <a:close/>
                <a:moveTo>
                  <a:pt x="101288" y="75814"/>
                </a:moveTo>
                <a:cubicBezTo>
                  <a:pt x="87314" y="75814"/>
                  <a:pt x="75922" y="87190"/>
                  <a:pt x="75922" y="101144"/>
                </a:cubicBezTo>
                <a:cubicBezTo>
                  <a:pt x="75922" y="115098"/>
                  <a:pt x="87314" y="126386"/>
                  <a:pt x="101288" y="126386"/>
                </a:cubicBezTo>
                <a:cubicBezTo>
                  <a:pt x="115262" y="126386"/>
                  <a:pt x="126566" y="115098"/>
                  <a:pt x="126566" y="101144"/>
                </a:cubicBezTo>
                <a:cubicBezTo>
                  <a:pt x="126566" y="87190"/>
                  <a:pt x="115262" y="75814"/>
                  <a:pt x="101288" y="75814"/>
                </a:cubicBezTo>
                <a:close/>
                <a:moveTo>
                  <a:pt x="25278" y="0"/>
                </a:moveTo>
                <a:lnTo>
                  <a:pt x="582273" y="0"/>
                </a:lnTo>
                <a:cubicBezTo>
                  <a:pt x="596335" y="0"/>
                  <a:pt x="607639" y="11288"/>
                  <a:pt x="607639" y="25242"/>
                </a:cubicBezTo>
                <a:lnTo>
                  <a:pt x="607639" y="151716"/>
                </a:lnTo>
                <a:lnTo>
                  <a:pt x="0" y="151716"/>
                </a:lnTo>
                <a:lnTo>
                  <a:pt x="0" y="25242"/>
                </a:lnTo>
                <a:cubicBezTo>
                  <a:pt x="0" y="11288"/>
                  <a:pt x="11304" y="0"/>
                  <a:pt x="252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02" name="calendar_1078">
            <a:extLst>
              <a:ext uri="{FF2B5EF4-FFF2-40B4-BE49-F238E27FC236}">
                <a16:creationId xmlns:a16="http://schemas.microsoft.com/office/drawing/2014/main" id="{3839C04A-B92F-FF2D-95FC-72E1B8BC0C84}"/>
              </a:ext>
            </a:extLst>
          </p:cNvPr>
          <p:cNvSpPr/>
          <p:nvPr/>
        </p:nvSpPr>
        <p:spPr>
          <a:xfrm>
            <a:off x="9180138" y="2851292"/>
            <a:ext cx="609685" cy="608691"/>
          </a:xfrm>
          <a:custGeom>
            <a:avLst/>
            <a:gdLst>
              <a:gd name="connsiteX0" fmla="*/ 315685 w 606580"/>
              <a:gd name="connsiteY0" fmla="*/ 302842 h 605592"/>
              <a:gd name="connsiteX1" fmla="*/ 315685 w 606580"/>
              <a:gd name="connsiteY1" fmla="*/ 327500 h 605592"/>
              <a:gd name="connsiteX2" fmla="*/ 538522 w 606580"/>
              <a:gd name="connsiteY2" fmla="*/ 327500 h 605592"/>
              <a:gd name="connsiteX3" fmla="*/ 538522 w 606580"/>
              <a:gd name="connsiteY3" fmla="*/ 302842 h 605592"/>
              <a:gd name="connsiteX4" fmla="*/ 315685 w 606580"/>
              <a:gd name="connsiteY4" fmla="*/ 241013 h 605592"/>
              <a:gd name="connsiteX5" fmla="*/ 315685 w 606580"/>
              <a:gd name="connsiteY5" fmla="*/ 265763 h 605592"/>
              <a:gd name="connsiteX6" fmla="*/ 538522 w 606580"/>
              <a:gd name="connsiteY6" fmla="*/ 265763 h 605592"/>
              <a:gd name="connsiteX7" fmla="*/ 538522 w 606580"/>
              <a:gd name="connsiteY7" fmla="*/ 241013 h 605592"/>
              <a:gd name="connsiteX8" fmla="*/ 315685 w 606580"/>
              <a:gd name="connsiteY8" fmla="*/ 179184 h 605592"/>
              <a:gd name="connsiteX9" fmla="*/ 315685 w 606580"/>
              <a:gd name="connsiteY9" fmla="*/ 203934 h 605592"/>
              <a:gd name="connsiteX10" fmla="*/ 538522 w 606580"/>
              <a:gd name="connsiteY10" fmla="*/ 203934 h 605592"/>
              <a:gd name="connsiteX11" fmla="*/ 538522 w 606580"/>
              <a:gd name="connsiteY11" fmla="*/ 179184 h 605592"/>
              <a:gd name="connsiteX12" fmla="*/ 433324 w 606580"/>
              <a:gd name="connsiteY12" fmla="*/ 117448 h 605592"/>
              <a:gd name="connsiteX13" fmla="*/ 433324 w 606580"/>
              <a:gd name="connsiteY13" fmla="*/ 142105 h 605592"/>
              <a:gd name="connsiteX14" fmla="*/ 507603 w 606580"/>
              <a:gd name="connsiteY14" fmla="*/ 142105 h 605592"/>
              <a:gd name="connsiteX15" fmla="*/ 507603 w 606580"/>
              <a:gd name="connsiteY15" fmla="*/ 117448 h 605592"/>
              <a:gd name="connsiteX16" fmla="*/ 315685 w 606580"/>
              <a:gd name="connsiteY16" fmla="*/ 117448 h 605592"/>
              <a:gd name="connsiteX17" fmla="*/ 315685 w 606580"/>
              <a:gd name="connsiteY17" fmla="*/ 142105 h 605592"/>
              <a:gd name="connsiteX18" fmla="*/ 414755 w 606580"/>
              <a:gd name="connsiteY18" fmla="*/ 142105 h 605592"/>
              <a:gd name="connsiteX19" fmla="*/ 414755 w 606580"/>
              <a:gd name="connsiteY19" fmla="*/ 117448 h 605592"/>
              <a:gd name="connsiteX20" fmla="*/ 167134 w 606580"/>
              <a:gd name="connsiteY20" fmla="*/ 117421 h 605592"/>
              <a:gd name="connsiteX21" fmla="*/ 241404 w 606580"/>
              <a:gd name="connsiteY21" fmla="*/ 191586 h 605592"/>
              <a:gd name="connsiteX22" fmla="*/ 241404 w 606580"/>
              <a:gd name="connsiteY22" fmla="*/ 253329 h 605592"/>
              <a:gd name="connsiteX23" fmla="*/ 227664 w 606580"/>
              <a:gd name="connsiteY23" fmla="*/ 296252 h 605592"/>
              <a:gd name="connsiteX24" fmla="*/ 194428 w 606580"/>
              <a:gd name="connsiteY24" fmla="*/ 263156 h 605592"/>
              <a:gd name="connsiteX25" fmla="*/ 176975 w 606580"/>
              <a:gd name="connsiteY25" fmla="*/ 280677 h 605592"/>
              <a:gd name="connsiteX26" fmla="*/ 210118 w 606580"/>
              <a:gd name="connsiteY26" fmla="*/ 313773 h 605592"/>
              <a:gd name="connsiteX27" fmla="*/ 167134 w 606580"/>
              <a:gd name="connsiteY27" fmla="*/ 327494 h 605592"/>
              <a:gd name="connsiteX28" fmla="*/ 92864 w 606580"/>
              <a:gd name="connsiteY28" fmla="*/ 253329 h 605592"/>
              <a:gd name="connsiteX29" fmla="*/ 92864 w 606580"/>
              <a:gd name="connsiteY29" fmla="*/ 191586 h 605592"/>
              <a:gd name="connsiteX30" fmla="*/ 167134 w 606580"/>
              <a:gd name="connsiteY30" fmla="*/ 117421 h 605592"/>
              <a:gd name="connsiteX31" fmla="*/ 167128 w 606580"/>
              <a:gd name="connsiteY31" fmla="*/ 92697 h 605592"/>
              <a:gd name="connsiteX32" fmla="*/ 68058 w 606580"/>
              <a:gd name="connsiteY32" fmla="*/ 191605 h 605592"/>
              <a:gd name="connsiteX33" fmla="*/ 68058 w 606580"/>
              <a:gd name="connsiteY33" fmla="*/ 253342 h 605592"/>
              <a:gd name="connsiteX34" fmla="*/ 167128 w 606580"/>
              <a:gd name="connsiteY34" fmla="*/ 352250 h 605592"/>
              <a:gd name="connsiteX35" fmla="*/ 227850 w 606580"/>
              <a:gd name="connsiteY35" fmla="*/ 331393 h 605592"/>
              <a:gd name="connsiteX36" fmla="*/ 257376 w 606580"/>
              <a:gd name="connsiteY36" fmla="*/ 360964 h 605592"/>
              <a:gd name="connsiteX37" fmla="*/ 274925 w 606580"/>
              <a:gd name="connsiteY37" fmla="*/ 343536 h 605592"/>
              <a:gd name="connsiteX38" fmla="*/ 245306 w 606580"/>
              <a:gd name="connsiteY38" fmla="*/ 313966 h 605592"/>
              <a:gd name="connsiteX39" fmla="*/ 266197 w 606580"/>
              <a:gd name="connsiteY39" fmla="*/ 253342 h 605592"/>
              <a:gd name="connsiteX40" fmla="*/ 266197 w 606580"/>
              <a:gd name="connsiteY40" fmla="*/ 191605 h 605592"/>
              <a:gd name="connsiteX41" fmla="*/ 167128 w 606580"/>
              <a:gd name="connsiteY41" fmla="*/ 92697 h 605592"/>
              <a:gd name="connsiteX42" fmla="*/ 49488 w 606580"/>
              <a:gd name="connsiteY42" fmla="*/ 0 h 605592"/>
              <a:gd name="connsiteX43" fmla="*/ 557092 w 606580"/>
              <a:gd name="connsiteY43" fmla="*/ 0 h 605592"/>
              <a:gd name="connsiteX44" fmla="*/ 606580 w 606580"/>
              <a:gd name="connsiteY44" fmla="*/ 49408 h 605592"/>
              <a:gd name="connsiteX45" fmla="*/ 606580 w 606580"/>
              <a:gd name="connsiteY45" fmla="*/ 395540 h 605592"/>
              <a:gd name="connsiteX46" fmla="*/ 557092 w 606580"/>
              <a:gd name="connsiteY46" fmla="*/ 444947 h 605592"/>
              <a:gd name="connsiteX47" fmla="*/ 506768 w 606580"/>
              <a:gd name="connsiteY47" fmla="*/ 444947 h 605592"/>
              <a:gd name="connsiteX48" fmla="*/ 361924 w 606580"/>
              <a:gd name="connsiteY48" fmla="*/ 601606 h 605592"/>
              <a:gd name="connsiteX49" fmla="*/ 352825 w 606580"/>
              <a:gd name="connsiteY49" fmla="*/ 605592 h 605592"/>
              <a:gd name="connsiteX50" fmla="*/ 348275 w 606580"/>
              <a:gd name="connsiteY50" fmla="*/ 604758 h 605592"/>
              <a:gd name="connsiteX51" fmla="*/ 340476 w 606580"/>
              <a:gd name="connsiteY51" fmla="*/ 593263 h 605592"/>
              <a:gd name="connsiteX52" fmla="*/ 340476 w 606580"/>
              <a:gd name="connsiteY52" fmla="*/ 444947 h 605592"/>
              <a:gd name="connsiteX53" fmla="*/ 49488 w 606580"/>
              <a:gd name="connsiteY53" fmla="*/ 444947 h 605592"/>
              <a:gd name="connsiteX54" fmla="*/ 0 w 606580"/>
              <a:gd name="connsiteY54" fmla="*/ 395540 h 605592"/>
              <a:gd name="connsiteX55" fmla="*/ 0 w 606580"/>
              <a:gd name="connsiteY55" fmla="*/ 49408 h 605592"/>
              <a:gd name="connsiteX56" fmla="*/ 49488 w 606580"/>
              <a:gd name="connsiteY56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06580" h="605592">
                <a:moveTo>
                  <a:pt x="315685" y="302842"/>
                </a:moveTo>
                <a:lnTo>
                  <a:pt x="315685" y="327500"/>
                </a:lnTo>
                <a:lnTo>
                  <a:pt x="538522" y="327500"/>
                </a:lnTo>
                <a:lnTo>
                  <a:pt x="538522" y="302842"/>
                </a:lnTo>
                <a:close/>
                <a:moveTo>
                  <a:pt x="315685" y="241013"/>
                </a:moveTo>
                <a:lnTo>
                  <a:pt x="315685" y="265763"/>
                </a:lnTo>
                <a:lnTo>
                  <a:pt x="538522" y="265763"/>
                </a:lnTo>
                <a:lnTo>
                  <a:pt x="538522" y="241013"/>
                </a:lnTo>
                <a:close/>
                <a:moveTo>
                  <a:pt x="315685" y="179184"/>
                </a:moveTo>
                <a:lnTo>
                  <a:pt x="315685" y="203934"/>
                </a:lnTo>
                <a:lnTo>
                  <a:pt x="538522" y="203934"/>
                </a:lnTo>
                <a:lnTo>
                  <a:pt x="538522" y="179184"/>
                </a:lnTo>
                <a:close/>
                <a:moveTo>
                  <a:pt x="433324" y="117448"/>
                </a:moveTo>
                <a:lnTo>
                  <a:pt x="433324" y="142105"/>
                </a:lnTo>
                <a:lnTo>
                  <a:pt x="507603" y="142105"/>
                </a:lnTo>
                <a:lnTo>
                  <a:pt x="507603" y="117448"/>
                </a:lnTo>
                <a:close/>
                <a:moveTo>
                  <a:pt x="315685" y="117448"/>
                </a:moveTo>
                <a:lnTo>
                  <a:pt x="315685" y="142105"/>
                </a:lnTo>
                <a:lnTo>
                  <a:pt x="414755" y="142105"/>
                </a:lnTo>
                <a:lnTo>
                  <a:pt x="414755" y="117448"/>
                </a:lnTo>
                <a:close/>
                <a:moveTo>
                  <a:pt x="167134" y="117421"/>
                </a:moveTo>
                <a:cubicBezTo>
                  <a:pt x="208075" y="117421"/>
                  <a:pt x="241404" y="150703"/>
                  <a:pt x="241404" y="191586"/>
                </a:cubicBezTo>
                <a:lnTo>
                  <a:pt x="241404" y="253329"/>
                </a:lnTo>
                <a:cubicBezTo>
                  <a:pt x="241404" y="269367"/>
                  <a:pt x="236298" y="284200"/>
                  <a:pt x="227664" y="296252"/>
                </a:cubicBezTo>
                <a:lnTo>
                  <a:pt x="194428" y="263156"/>
                </a:lnTo>
                <a:lnTo>
                  <a:pt x="176975" y="280677"/>
                </a:lnTo>
                <a:lnTo>
                  <a:pt x="210118" y="313773"/>
                </a:lnTo>
                <a:cubicBezTo>
                  <a:pt x="197956" y="322395"/>
                  <a:pt x="183195" y="327494"/>
                  <a:pt x="167134" y="327494"/>
                </a:cubicBezTo>
                <a:cubicBezTo>
                  <a:pt x="126193" y="327494"/>
                  <a:pt x="92864" y="294212"/>
                  <a:pt x="92864" y="253329"/>
                </a:cubicBezTo>
                <a:lnTo>
                  <a:pt x="92864" y="191586"/>
                </a:lnTo>
                <a:cubicBezTo>
                  <a:pt x="92864" y="150703"/>
                  <a:pt x="126193" y="117421"/>
                  <a:pt x="167134" y="117421"/>
                </a:cubicBezTo>
                <a:close/>
                <a:moveTo>
                  <a:pt x="167128" y="92697"/>
                </a:moveTo>
                <a:cubicBezTo>
                  <a:pt x="112533" y="92697"/>
                  <a:pt x="68058" y="137099"/>
                  <a:pt x="68058" y="191605"/>
                </a:cubicBezTo>
                <a:lnTo>
                  <a:pt x="68058" y="253342"/>
                </a:lnTo>
                <a:cubicBezTo>
                  <a:pt x="68058" y="307848"/>
                  <a:pt x="112533" y="352250"/>
                  <a:pt x="167128" y="352250"/>
                </a:cubicBezTo>
                <a:cubicBezTo>
                  <a:pt x="189968" y="352250"/>
                  <a:pt x="211045" y="344463"/>
                  <a:pt x="227850" y="331393"/>
                </a:cubicBezTo>
                <a:lnTo>
                  <a:pt x="257376" y="360964"/>
                </a:lnTo>
                <a:lnTo>
                  <a:pt x="274925" y="343536"/>
                </a:lnTo>
                <a:lnTo>
                  <a:pt x="245306" y="313966"/>
                </a:lnTo>
                <a:cubicBezTo>
                  <a:pt x="258398" y="297188"/>
                  <a:pt x="266197" y="276146"/>
                  <a:pt x="266197" y="253342"/>
                </a:cubicBezTo>
                <a:lnTo>
                  <a:pt x="266197" y="191605"/>
                </a:lnTo>
                <a:cubicBezTo>
                  <a:pt x="266197" y="137099"/>
                  <a:pt x="221722" y="92697"/>
                  <a:pt x="167128" y="92697"/>
                </a:cubicBezTo>
                <a:close/>
                <a:moveTo>
                  <a:pt x="49488" y="0"/>
                </a:moveTo>
                <a:lnTo>
                  <a:pt x="557092" y="0"/>
                </a:lnTo>
                <a:cubicBezTo>
                  <a:pt x="584389" y="0"/>
                  <a:pt x="606580" y="22155"/>
                  <a:pt x="606580" y="49408"/>
                </a:cubicBezTo>
                <a:lnTo>
                  <a:pt x="606580" y="395540"/>
                </a:lnTo>
                <a:cubicBezTo>
                  <a:pt x="606580" y="422793"/>
                  <a:pt x="584389" y="444947"/>
                  <a:pt x="557092" y="444947"/>
                </a:cubicBezTo>
                <a:lnTo>
                  <a:pt x="506768" y="444947"/>
                </a:lnTo>
                <a:lnTo>
                  <a:pt x="361924" y="601606"/>
                </a:lnTo>
                <a:cubicBezTo>
                  <a:pt x="359510" y="604202"/>
                  <a:pt x="356167" y="605592"/>
                  <a:pt x="352825" y="605592"/>
                </a:cubicBezTo>
                <a:cubicBezTo>
                  <a:pt x="351339" y="605592"/>
                  <a:pt x="349761" y="605314"/>
                  <a:pt x="348275" y="604758"/>
                </a:cubicBezTo>
                <a:cubicBezTo>
                  <a:pt x="343540" y="602904"/>
                  <a:pt x="340476" y="598362"/>
                  <a:pt x="340476" y="593263"/>
                </a:cubicBezTo>
                <a:lnTo>
                  <a:pt x="340476" y="444947"/>
                </a:lnTo>
                <a:lnTo>
                  <a:pt x="49488" y="444947"/>
                </a:lnTo>
                <a:cubicBezTo>
                  <a:pt x="22191" y="444947"/>
                  <a:pt x="0" y="422793"/>
                  <a:pt x="0" y="395540"/>
                </a:cubicBezTo>
                <a:lnTo>
                  <a:pt x="0" y="49408"/>
                </a:lnTo>
                <a:cubicBezTo>
                  <a:pt x="0" y="22155"/>
                  <a:pt x="22191" y="0"/>
                  <a:pt x="494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9EB69F66-9FFC-E9AB-9ED8-FB4EBC4539AE}"/>
              </a:ext>
            </a:extLst>
          </p:cNvPr>
          <p:cNvSpPr txBox="1"/>
          <p:nvPr/>
        </p:nvSpPr>
        <p:spPr>
          <a:xfrm>
            <a:off x="9116899" y="4124581"/>
            <a:ext cx="320829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spc="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QUESTIONS AND DIRECTIONS</a:t>
            </a: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id="{AF6E75E5-F7AB-263D-ED2E-1B9E8AA198DF}"/>
              </a:ext>
            </a:extLst>
          </p:cNvPr>
          <p:cNvSpPr/>
          <p:nvPr/>
        </p:nvSpPr>
        <p:spPr>
          <a:xfrm>
            <a:off x="149500" y="5284510"/>
            <a:ext cx="11893000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bg1">
                    <a:alpha val="8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rial" panose="020B0604020202020204" pitchFamily="34" charset="0"/>
                <a:ea typeface="思源黑体 CN Medium" panose="020B0600000000000000" pitchFamily="34" charset="-122"/>
              </a:rPr>
              <a:t>CONTENTS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0786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0859719F-9AE4-5D9F-C4D0-F7CC07F93A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176"/>
            <a:ext cx="12192000" cy="342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B261E610-DB33-625B-66C5-80CC51CAAB38}"/>
              </a:ext>
            </a:extLst>
          </p:cNvPr>
          <p:cNvSpPr/>
          <p:nvPr/>
        </p:nvSpPr>
        <p:spPr>
          <a:xfrm>
            <a:off x="341243" y="4359866"/>
            <a:ext cx="48740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-225" dirty="0">
                <a:gradFill flip="none" rotWithShape="1">
                  <a:gsLst>
                    <a:gs pos="0">
                      <a:srgbClr val="E6C6AD"/>
                    </a:gs>
                    <a:gs pos="72000">
                      <a:srgbClr val="C9A07F"/>
                    </a:gs>
                    <a:gs pos="100000">
                      <a:srgbClr val="C29774"/>
                    </a:gs>
                    <a:gs pos="100000">
                      <a:srgbClr val="B3845D"/>
                    </a:gs>
                  </a:gsLst>
                  <a:lin ang="27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主要教学工作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F2740E0-9717-AC29-B5B7-53B3516570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rgbClr val="E6C6A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243" y="376217"/>
            <a:ext cx="563632" cy="16812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20B1C0F1-750B-5B90-BFE9-0575B8B3F704}"/>
              </a:ext>
            </a:extLst>
          </p:cNvPr>
          <p:cNvSpPr/>
          <p:nvPr/>
        </p:nvSpPr>
        <p:spPr>
          <a:xfrm>
            <a:off x="0" y="3429001"/>
            <a:ext cx="12192000" cy="198120"/>
          </a:xfrm>
          <a:prstGeom prst="rect">
            <a:avLst/>
          </a:prstGeom>
          <a:solidFill>
            <a:srgbClr val="E3BD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汉仪旗黑-55S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BB4C133-1A6B-E730-EFC6-4D08FAFB8E02}"/>
              </a:ext>
            </a:extLst>
          </p:cNvPr>
          <p:cNvSpPr/>
          <p:nvPr/>
        </p:nvSpPr>
        <p:spPr>
          <a:xfrm>
            <a:off x="858520" y="5961613"/>
            <a:ext cx="971550" cy="74295"/>
          </a:xfrm>
          <a:prstGeom prst="rect">
            <a:avLst/>
          </a:prstGeom>
          <a:solidFill>
            <a:srgbClr val="E3BD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汉仪旗黑-55S"/>
              <a:cs typeface="+mn-cs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6C7F17FB-A36B-4E23-98FD-7F40FC30ED36}"/>
              </a:ext>
            </a:extLst>
          </p:cNvPr>
          <p:cNvCxnSpPr>
            <a:cxnSpLocks/>
          </p:cNvCxnSpPr>
          <p:nvPr/>
        </p:nvCxnSpPr>
        <p:spPr>
          <a:xfrm flipH="1">
            <a:off x="800311" y="5961613"/>
            <a:ext cx="28575" cy="74295"/>
          </a:xfrm>
          <a:prstGeom prst="line">
            <a:avLst/>
          </a:prstGeom>
          <a:noFill/>
          <a:ln w="9525" cap="flat" cmpd="sng" algn="ctr">
            <a:solidFill>
              <a:srgbClr val="E3BDA1"/>
            </a:soli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CCB20C7-DFEC-ADDD-7BB5-2A8F6A0F78B8}"/>
              </a:ext>
            </a:extLst>
          </p:cNvPr>
          <p:cNvCxnSpPr>
            <a:cxnSpLocks/>
          </p:cNvCxnSpPr>
          <p:nvPr/>
        </p:nvCxnSpPr>
        <p:spPr>
          <a:xfrm flipH="1">
            <a:off x="742102" y="5961613"/>
            <a:ext cx="28575" cy="74295"/>
          </a:xfrm>
          <a:prstGeom prst="line">
            <a:avLst/>
          </a:prstGeom>
          <a:noFill/>
          <a:ln w="9525" cap="flat" cmpd="sng" algn="ctr">
            <a:solidFill>
              <a:srgbClr val="E3BDA1"/>
            </a:soli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3AC539B-4674-EB67-4559-80C46A5C0D87}"/>
              </a:ext>
            </a:extLst>
          </p:cNvPr>
          <p:cNvCxnSpPr>
            <a:cxnSpLocks/>
          </p:cNvCxnSpPr>
          <p:nvPr/>
        </p:nvCxnSpPr>
        <p:spPr>
          <a:xfrm flipH="1">
            <a:off x="683893" y="5961613"/>
            <a:ext cx="28575" cy="74295"/>
          </a:xfrm>
          <a:prstGeom prst="line">
            <a:avLst/>
          </a:prstGeom>
          <a:noFill/>
          <a:ln w="9525" cap="flat" cmpd="sng" algn="ctr">
            <a:solidFill>
              <a:srgbClr val="E3BDA1"/>
            </a:soli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id="{4FA76E8A-E474-7C16-F234-56D8D4298A36}"/>
              </a:ext>
            </a:extLst>
          </p:cNvPr>
          <p:cNvSpPr/>
          <p:nvPr/>
        </p:nvSpPr>
        <p:spPr>
          <a:xfrm>
            <a:off x="661670" y="0"/>
            <a:ext cx="1168400" cy="1356210"/>
          </a:xfrm>
          <a:prstGeom prst="rect">
            <a:avLst/>
          </a:prstGeom>
          <a:solidFill>
            <a:srgbClr val="E3BDA1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03633F4-28D0-1FE6-38E3-90F11E76B290}"/>
              </a:ext>
            </a:extLst>
          </p:cNvPr>
          <p:cNvSpPr txBox="1"/>
          <p:nvPr/>
        </p:nvSpPr>
        <p:spPr>
          <a:xfrm>
            <a:off x="661670" y="817131"/>
            <a:ext cx="1236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第</a:t>
            </a:r>
            <a:r>
              <a:rPr lang="zh-CN" altLang="en-US" sz="20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一部分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F1DEA389-21E3-8554-33E0-21F475E0CDB9}"/>
              </a:ext>
            </a:extLst>
          </p:cNvPr>
          <p:cNvSpPr/>
          <p:nvPr/>
        </p:nvSpPr>
        <p:spPr>
          <a:xfrm>
            <a:off x="544903" y="5206252"/>
            <a:ext cx="41724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spc="600" dirty="0">
                <a:solidFill>
                  <a:schemeClr val="bg1">
                    <a:alpha val="54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Arial" panose="020B0604020202020204" pitchFamily="34" charset="0"/>
              </a:rPr>
              <a:t>MAJOR TEACHING WORK</a:t>
            </a:r>
            <a:endParaRPr lang="zh-CN" altLang="en-US" sz="1600" spc="600" dirty="0">
              <a:solidFill>
                <a:schemeClr val="bg1">
                  <a:alpha val="54000"/>
                </a:schemeClr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34" name="iconfont-11253-5327409">
            <a:extLst>
              <a:ext uri="{FF2B5EF4-FFF2-40B4-BE49-F238E27FC236}">
                <a16:creationId xmlns:a16="http://schemas.microsoft.com/office/drawing/2014/main" id="{634DF297-CC04-2E0E-689F-1F8C94FF5D86}"/>
              </a:ext>
            </a:extLst>
          </p:cNvPr>
          <p:cNvSpPr/>
          <p:nvPr/>
        </p:nvSpPr>
        <p:spPr>
          <a:xfrm>
            <a:off x="10800790" y="5544806"/>
            <a:ext cx="1692614" cy="1551943"/>
          </a:xfrm>
          <a:custGeom>
            <a:avLst/>
            <a:gdLst>
              <a:gd name="T0" fmla="*/ 6631 w 10001"/>
              <a:gd name="T1" fmla="*/ 5175 h 9170"/>
              <a:gd name="T2" fmla="*/ 5573 w 10001"/>
              <a:gd name="T3" fmla="*/ 5750 h 9170"/>
              <a:gd name="T4" fmla="*/ 6042 w 10001"/>
              <a:gd name="T5" fmla="*/ 6550 h 9170"/>
              <a:gd name="T6" fmla="*/ 5095 w 10001"/>
              <a:gd name="T7" fmla="*/ 7290 h 9170"/>
              <a:gd name="T8" fmla="*/ 3975 w 10001"/>
              <a:gd name="T9" fmla="*/ 7790 h 9170"/>
              <a:gd name="T10" fmla="*/ 2747 w 10001"/>
              <a:gd name="T11" fmla="*/ 7875 h 9170"/>
              <a:gd name="T12" fmla="*/ 2183 w 10001"/>
              <a:gd name="T13" fmla="*/ 6828 h 9170"/>
              <a:gd name="T14" fmla="*/ 1353 w 10001"/>
              <a:gd name="T15" fmla="*/ 7286 h 9170"/>
              <a:gd name="T16" fmla="*/ 853 w 10001"/>
              <a:gd name="T17" fmla="*/ 6079 h 9170"/>
              <a:gd name="T18" fmla="*/ 125 w 10001"/>
              <a:gd name="T19" fmla="*/ 5207 h 9170"/>
              <a:gd name="T20" fmla="*/ 0 w 10001"/>
              <a:gd name="T21" fmla="*/ 4092 h 9170"/>
              <a:gd name="T22" fmla="*/ 927 w 10001"/>
              <a:gd name="T23" fmla="*/ 3812 h 9170"/>
              <a:gd name="T24" fmla="*/ 588 w 10001"/>
              <a:gd name="T25" fmla="*/ 2714 h 9170"/>
              <a:gd name="T26" fmla="*/ 1463 w 10001"/>
              <a:gd name="T27" fmla="*/ 1839 h 9170"/>
              <a:gd name="T28" fmla="*/ 2574 w 10001"/>
              <a:gd name="T29" fmla="*/ 2177 h 9170"/>
              <a:gd name="T30" fmla="*/ 3819 w 10001"/>
              <a:gd name="T31" fmla="*/ 1251 h 9170"/>
              <a:gd name="T32" fmla="*/ 4095 w 10001"/>
              <a:gd name="T33" fmla="*/ 2179 h 9170"/>
              <a:gd name="T34" fmla="*/ 5205 w 10001"/>
              <a:gd name="T35" fmla="*/ 1839 h 9170"/>
              <a:gd name="T36" fmla="*/ 6029 w 10001"/>
              <a:gd name="T37" fmla="*/ 2811 h 9170"/>
              <a:gd name="T38" fmla="*/ 5752 w 10001"/>
              <a:gd name="T39" fmla="*/ 3832 h 9170"/>
              <a:gd name="T40" fmla="*/ 6667 w 10001"/>
              <a:gd name="T41" fmla="*/ 4110 h 9170"/>
              <a:gd name="T42" fmla="*/ 4276 w 10001"/>
              <a:gd name="T43" fmla="*/ 3639 h 9170"/>
              <a:gd name="T44" fmla="*/ 1997 w 10001"/>
              <a:gd name="T45" fmla="*/ 4583 h 9170"/>
              <a:gd name="T46" fmla="*/ 4276 w 10001"/>
              <a:gd name="T47" fmla="*/ 5526 h 9170"/>
              <a:gd name="T48" fmla="*/ 9225 w 10001"/>
              <a:gd name="T49" fmla="*/ 2443 h 9170"/>
              <a:gd name="T50" fmla="*/ 9312 w 10001"/>
              <a:gd name="T51" fmla="*/ 3468 h 9170"/>
              <a:gd name="T52" fmla="*/ 8157 w 10001"/>
              <a:gd name="T53" fmla="*/ 3240 h 9170"/>
              <a:gd name="T54" fmla="*/ 7575 w 10001"/>
              <a:gd name="T55" fmla="*/ 3594 h 9170"/>
              <a:gd name="T56" fmla="*/ 6670 w 10001"/>
              <a:gd name="T57" fmla="*/ 3431 h 9170"/>
              <a:gd name="T58" fmla="*/ 6001 w 10001"/>
              <a:gd name="T59" fmla="*/ 2282 h 9170"/>
              <a:gd name="T60" fmla="*/ 6933 w 10001"/>
              <a:gd name="T61" fmla="*/ 1122 h 9170"/>
              <a:gd name="T62" fmla="*/ 6871 w 10001"/>
              <a:gd name="T63" fmla="*/ 264 h 9170"/>
              <a:gd name="T64" fmla="*/ 7573 w 10001"/>
              <a:gd name="T65" fmla="*/ 244 h 9170"/>
              <a:gd name="T66" fmla="*/ 8156 w 10001"/>
              <a:gd name="T67" fmla="*/ 595 h 9170"/>
              <a:gd name="T68" fmla="*/ 9312 w 10001"/>
              <a:gd name="T69" fmla="*/ 365 h 9170"/>
              <a:gd name="T70" fmla="*/ 9225 w 10001"/>
              <a:gd name="T71" fmla="*/ 1390 h 9170"/>
              <a:gd name="T72" fmla="*/ 10001 w 10001"/>
              <a:gd name="T73" fmla="*/ 7615 h 9170"/>
              <a:gd name="T74" fmla="*/ 9332 w 10001"/>
              <a:gd name="T75" fmla="*/ 8764 h 9170"/>
              <a:gd name="T76" fmla="*/ 8427 w 10001"/>
              <a:gd name="T77" fmla="*/ 8926 h 9170"/>
              <a:gd name="T78" fmla="*/ 7845 w 10001"/>
              <a:gd name="T79" fmla="*/ 8573 h 9170"/>
              <a:gd name="T80" fmla="*/ 6690 w 10001"/>
              <a:gd name="T81" fmla="*/ 8800 h 9170"/>
              <a:gd name="T82" fmla="*/ 6777 w 10001"/>
              <a:gd name="T83" fmla="*/ 7775 h 9170"/>
              <a:gd name="T84" fmla="*/ 6777 w 10001"/>
              <a:gd name="T85" fmla="*/ 6725 h 9170"/>
              <a:gd name="T86" fmla="*/ 6690 w 10001"/>
              <a:gd name="T87" fmla="*/ 5700 h 9170"/>
              <a:gd name="T88" fmla="*/ 7335 w 10001"/>
              <a:gd name="T89" fmla="*/ 5335 h 9170"/>
              <a:gd name="T90" fmla="*/ 8000 w 10001"/>
              <a:gd name="T91" fmla="*/ 5916 h 9170"/>
              <a:gd name="T92" fmla="*/ 8666 w 10001"/>
              <a:gd name="T93" fmla="*/ 5332 h 9170"/>
              <a:gd name="T94" fmla="*/ 9068 w 10001"/>
              <a:gd name="T95" fmla="*/ 6453 h 9170"/>
              <a:gd name="T96" fmla="*/ 8667 w 10001"/>
              <a:gd name="T97" fmla="*/ 1916 h 9170"/>
              <a:gd name="T98" fmla="*/ 7532 w 10001"/>
              <a:gd name="T99" fmla="*/ 1448 h 9170"/>
              <a:gd name="T100" fmla="*/ 8000 w 10001"/>
              <a:gd name="T101" fmla="*/ 2581 h 9170"/>
              <a:gd name="T102" fmla="*/ 8667 w 10001"/>
              <a:gd name="T103" fmla="*/ 7250 h 9170"/>
              <a:gd name="T104" fmla="*/ 7532 w 10001"/>
              <a:gd name="T105" fmla="*/ 6781 h 9170"/>
              <a:gd name="T106" fmla="*/ 8000 w 10001"/>
              <a:gd name="T107" fmla="*/ 7915 h 9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01" h="9170">
                <a:moveTo>
                  <a:pt x="6667" y="4110"/>
                </a:moveTo>
                <a:lnTo>
                  <a:pt x="6667" y="5074"/>
                </a:lnTo>
                <a:cubicBezTo>
                  <a:pt x="6667" y="5109"/>
                  <a:pt x="6655" y="5144"/>
                  <a:pt x="6631" y="5175"/>
                </a:cubicBezTo>
                <a:cubicBezTo>
                  <a:pt x="6607" y="5206"/>
                  <a:pt x="6578" y="5228"/>
                  <a:pt x="6547" y="5229"/>
                </a:cubicBezTo>
                <a:lnTo>
                  <a:pt x="5740" y="5354"/>
                </a:lnTo>
                <a:cubicBezTo>
                  <a:pt x="5701" y="5475"/>
                  <a:pt x="5646" y="5607"/>
                  <a:pt x="5573" y="5750"/>
                </a:cubicBezTo>
                <a:cubicBezTo>
                  <a:pt x="5692" y="5916"/>
                  <a:pt x="5847" y="6115"/>
                  <a:pt x="6042" y="6349"/>
                </a:cubicBezTo>
                <a:cubicBezTo>
                  <a:pt x="6066" y="6388"/>
                  <a:pt x="6078" y="6421"/>
                  <a:pt x="6078" y="6453"/>
                </a:cubicBezTo>
                <a:cubicBezTo>
                  <a:pt x="6078" y="6494"/>
                  <a:pt x="6066" y="6526"/>
                  <a:pt x="6042" y="6550"/>
                </a:cubicBezTo>
                <a:cubicBezTo>
                  <a:pt x="5962" y="6654"/>
                  <a:pt x="5819" y="6810"/>
                  <a:pt x="5612" y="7016"/>
                </a:cubicBezTo>
                <a:cubicBezTo>
                  <a:pt x="5405" y="7224"/>
                  <a:pt x="5269" y="7326"/>
                  <a:pt x="5205" y="7326"/>
                </a:cubicBezTo>
                <a:cubicBezTo>
                  <a:pt x="5166" y="7326"/>
                  <a:pt x="5131" y="7314"/>
                  <a:pt x="5095" y="7290"/>
                </a:cubicBezTo>
                <a:lnTo>
                  <a:pt x="4496" y="6823"/>
                </a:lnTo>
                <a:cubicBezTo>
                  <a:pt x="4369" y="6889"/>
                  <a:pt x="4235" y="6943"/>
                  <a:pt x="4095" y="6983"/>
                </a:cubicBezTo>
                <a:cubicBezTo>
                  <a:pt x="4056" y="7358"/>
                  <a:pt x="4017" y="7626"/>
                  <a:pt x="3975" y="7790"/>
                </a:cubicBezTo>
                <a:cubicBezTo>
                  <a:pt x="3951" y="7874"/>
                  <a:pt x="3898" y="7915"/>
                  <a:pt x="3819" y="7915"/>
                </a:cubicBezTo>
                <a:lnTo>
                  <a:pt x="2851" y="7915"/>
                </a:lnTo>
                <a:cubicBezTo>
                  <a:pt x="2812" y="7915"/>
                  <a:pt x="2779" y="7901"/>
                  <a:pt x="2747" y="7875"/>
                </a:cubicBezTo>
                <a:cubicBezTo>
                  <a:pt x="2716" y="7849"/>
                  <a:pt x="2699" y="7820"/>
                  <a:pt x="2695" y="7784"/>
                </a:cubicBezTo>
                <a:lnTo>
                  <a:pt x="2575" y="6988"/>
                </a:lnTo>
                <a:cubicBezTo>
                  <a:pt x="2456" y="6953"/>
                  <a:pt x="2326" y="6899"/>
                  <a:pt x="2183" y="6828"/>
                </a:cubicBezTo>
                <a:lnTo>
                  <a:pt x="1567" y="7291"/>
                </a:lnTo>
                <a:cubicBezTo>
                  <a:pt x="1543" y="7315"/>
                  <a:pt x="1508" y="7328"/>
                  <a:pt x="1463" y="7328"/>
                </a:cubicBezTo>
                <a:cubicBezTo>
                  <a:pt x="1425" y="7328"/>
                  <a:pt x="1390" y="7314"/>
                  <a:pt x="1353" y="7286"/>
                </a:cubicBezTo>
                <a:cubicBezTo>
                  <a:pt x="853" y="6824"/>
                  <a:pt x="603" y="6548"/>
                  <a:pt x="603" y="6453"/>
                </a:cubicBezTo>
                <a:cubicBezTo>
                  <a:pt x="603" y="6421"/>
                  <a:pt x="616" y="6388"/>
                  <a:pt x="640" y="6355"/>
                </a:cubicBezTo>
                <a:cubicBezTo>
                  <a:pt x="675" y="6306"/>
                  <a:pt x="746" y="6215"/>
                  <a:pt x="853" y="6079"/>
                </a:cubicBezTo>
                <a:cubicBezTo>
                  <a:pt x="961" y="5944"/>
                  <a:pt x="1043" y="5839"/>
                  <a:pt x="1097" y="5760"/>
                </a:cubicBezTo>
                <a:cubicBezTo>
                  <a:pt x="1017" y="5607"/>
                  <a:pt x="957" y="5466"/>
                  <a:pt x="916" y="5332"/>
                </a:cubicBezTo>
                <a:lnTo>
                  <a:pt x="125" y="5207"/>
                </a:lnTo>
                <a:cubicBezTo>
                  <a:pt x="90" y="5204"/>
                  <a:pt x="60" y="5189"/>
                  <a:pt x="36" y="5157"/>
                </a:cubicBezTo>
                <a:cubicBezTo>
                  <a:pt x="12" y="5128"/>
                  <a:pt x="0" y="5094"/>
                  <a:pt x="0" y="5056"/>
                </a:cubicBezTo>
                <a:lnTo>
                  <a:pt x="0" y="4092"/>
                </a:lnTo>
                <a:cubicBezTo>
                  <a:pt x="0" y="4057"/>
                  <a:pt x="12" y="4022"/>
                  <a:pt x="36" y="3991"/>
                </a:cubicBezTo>
                <a:cubicBezTo>
                  <a:pt x="60" y="3959"/>
                  <a:pt x="88" y="3939"/>
                  <a:pt x="120" y="3937"/>
                </a:cubicBezTo>
                <a:lnTo>
                  <a:pt x="927" y="3812"/>
                </a:lnTo>
                <a:cubicBezTo>
                  <a:pt x="966" y="3691"/>
                  <a:pt x="1021" y="3559"/>
                  <a:pt x="1093" y="3416"/>
                </a:cubicBezTo>
                <a:cubicBezTo>
                  <a:pt x="975" y="3250"/>
                  <a:pt x="820" y="3051"/>
                  <a:pt x="625" y="2817"/>
                </a:cubicBezTo>
                <a:cubicBezTo>
                  <a:pt x="601" y="2779"/>
                  <a:pt x="588" y="2745"/>
                  <a:pt x="588" y="2714"/>
                </a:cubicBezTo>
                <a:cubicBezTo>
                  <a:pt x="588" y="2672"/>
                  <a:pt x="601" y="2637"/>
                  <a:pt x="625" y="2610"/>
                </a:cubicBezTo>
                <a:cubicBezTo>
                  <a:pt x="701" y="2506"/>
                  <a:pt x="843" y="2350"/>
                  <a:pt x="1052" y="2146"/>
                </a:cubicBezTo>
                <a:cubicBezTo>
                  <a:pt x="1261" y="1942"/>
                  <a:pt x="1397" y="1839"/>
                  <a:pt x="1463" y="1839"/>
                </a:cubicBezTo>
                <a:cubicBezTo>
                  <a:pt x="1502" y="1839"/>
                  <a:pt x="1537" y="1851"/>
                  <a:pt x="1574" y="1875"/>
                </a:cubicBezTo>
                <a:lnTo>
                  <a:pt x="2172" y="2344"/>
                </a:lnTo>
                <a:cubicBezTo>
                  <a:pt x="2291" y="2281"/>
                  <a:pt x="2425" y="2225"/>
                  <a:pt x="2574" y="2177"/>
                </a:cubicBezTo>
                <a:cubicBezTo>
                  <a:pt x="2612" y="1802"/>
                  <a:pt x="2651" y="1536"/>
                  <a:pt x="2694" y="1376"/>
                </a:cubicBezTo>
                <a:cubicBezTo>
                  <a:pt x="2717" y="1292"/>
                  <a:pt x="2770" y="1251"/>
                  <a:pt x="2850" y="1251"/>
                </a:cubicBezTo>
                <a:lnTo>
                  <a:pt x="3819" y="1251"/>
                </a:lnTo>
                <a:cubicBezTo>
                  <a:pt x="3857" y="1251"/>
                  <a:pt x="3891" y="1265"/>
                  <a:pt x="3922" y="1291"/>
                </a:cubicBezTo>
                <a:cubicBezTo>
                  <a:pt x="3954" y="1317"/>
                  <a:pt x="3971" y="1347"/>
                  <a:pt x="3975" y="1382"/>
                </a:cubicBezTo>
                <a:lnTo>
                  <a:pt x="4095" y="2179"/>
                </a:lnTo>
                <a:cubicBezTo>
                  <a:pt x="4214" y="2214"/>
                  <a:pt x="4344" y="2267"/>
                  <a:pt x="4486" y="2339"/>
                </a:cubicBezTo>
                <a:lnTo>
                  <a:pt x="5101" y="1875"/>
                </a:lnTo>
                <a:cubicBezTo>
                  <a:pt x="5129" y="1851"/>
                  <a:pt x="5164" y="1839"/>
                  <a:pt x="5205" y="1839"/>
                </a:cubicBezTo>
                <a:cubicBezTo>
                  <a:pt x="5244" y="1839"/>
                  <a:pt x="5279" y="1852"/>
                  <a:pt x="5315" y="1880"/>
                </a:cubicBezTo>
                <a:cubicBezTo>
                  <a:pt x="5815" y="2342"/>
                  <a:pt x="6065" y="2619"/>
                  <a:pt x="6065" y="2714"/>
                </a:cubicBezTo>
                <a:cubicBezTo>
                  <a:pt x="6065" y="2741"/>
                  <a:pt x="6052" y="2774"/>
                  <a:pt x="6029" y="2811"/>
                </a:cubicBezTo>
                <a:cubicBezTo>
                  <a:pt x="5987" y="2866"/>
                  <a:pt x="5914" y="2961"/>
                  <a:pt x="5810" y="3092"/>
                </a:cubicBezTo>
                <a:cubicBezTo>
                  <a:pt x="5706" y="3224"/>
                  <a:pt x="5629" y="3329"/>
                  <a:pt x="5575" y="3405"/>
                </a:cubicBezTo>
                <a:cubicBezTo>
                  <a:pt x="5655" y="3571"/>
                  <a:pt x="5714" y="3714"/>
                  <a:pt x="5752" y="3832"/>
                </a:cubicBezTo>
                <a:lnTo>
                  <a:pt x="6544" y="3952"/>
                </a:lnTo>
                <a:cubicBezTo>
                  <a:pt x="6579" y="3960"/>
                  <a:pt x="6609" y="3977"/>
                  <a:pt x="6632" y="4006"/>
                </a:cubicBezTo>
                <a:cubicBezTo>
                  <a:pt x="6654" y="4037"/>
                  <a:pt x="6667" y="4071"/>
                  <a:pt x="6667" y="4110"/>
                </a:cubicBezTo>
                <a:close/>
                <a:moveTo>
                  <a:pt x="4276" y="5526"/>
                </a:moveTo>
                <a:cubicBezTo>
                  <a:pt x="4537" y="5265"/>
                  <a:pt x="4667" y="4953"/>
                  <a:pt x="4667" y="4582"/>
                </a:cubicBezTo>
                <a:cubicBezTo>
                  <a:pt x="4667" y="4212"/>
                  <a:pt x="4536" y="3901"/>
                  <a:pt x="4276" y="3639"/>
                </a:cubicBezTo>
                <a:cubicBezTo>
                  <a:pt x="4015" y="3378"/>
                  <a:pt x="3702" y="3247"/>
                  <a:pt x="3332" y="3247"/>
                </a:cubicBezTo>
                <a:cubicBezTo>
                  <a:pt x="2962" y="3247"/>
                  <a:pt x="2651" y="3378"/>
                  <a:pt x="2389" y="3639"/>
                </a:cubicBezTo>
                <a:cubicBezTo>
                  <a:pt x="2127" y="3900"/>
                  <a:pt x="1997" y="4213"/>
                  <a:pt x="1997" y="4583"/>
                </a:cubicBezTo>
                <a:cubicBezTo>
                  <a:pt x="1997" y="4953"/>
                  <a:pt x="2127" y="5264"/>
                  <a:pt x="2389" y="5526"/>
                </a:cubicBezTo>
                <a:cubicBezTo>
                  <a:pt x="2650" y="5787"/>
                  <a:pt x="2962" y="5917"/>
                  <a:pt x="3332" y="5917"/>
                </a:cubicBezTo>
                <a:cubicBezTo>
                  <a:pt x="3702" y="5917"/>
                  <a:pt x="4016" y="5786"/>
                  <a:pt x="4276" y="5526"/>
                </a:cubicBezTo>
                <a:close/>
                <a:moveTo>
                  <a:pt x="10001" y="1552"/>
                </a:moveTo>
                <a:lnTo>
                  <a:pt x="10001" y="2282"/>
                </a:lnTo>
                <a:cubicBezTo>
                  <a:pt x="10001" y="2337"/>
                  <a:pt x="9741" y="2393"/>
                  <a:pt x="9225" y="2443"/>
                </a:cubicBezTo>
                <a:cubicBezTo>
                  <a:pt x="9184" y="2536"/>
                  <a:pt x="9131" y="2626"/>
                  <a:pt x="9069" y="2713"/>
                </a:cubicBezTo>
                <a:cubicBezTo>
                  <a:pt x="9246" y="3105"/>
                  <a:pt x="9332" y="3345"/>
                  <a:pt x="9332" y="3431"/>
                </a:cubicBezTo>
                <a:cubicBezTo>
                  <a:pt x="9332" y="3445"/>
                  <a:pt x="9325" y="3458"/>
                  <a:pt x="9312" y="3468"/>
                </a:cubicBezTo>
                <a:cubicBezTo>
                  <a:pt x="8887" y="3714"/>
                  <a:pt x="8675" y="3838"/>
                  <a:pt x="8666" y="3838"/>
                </a:cubicBezTo>
                <a:cubicBezTo>
                  <a:pt x="8638" y="3838"/>
                  <a:pt x="8558" y="3756"/>
                  <a:pt x="8427" y="3594"/>
                </a:cubicBezTo>
                <a:cubicBezTo>
                  <a:pt x="8296" y="3431"/>
                  <a:pt x="8205" y="3313"/>
                  <a:pt x="8157" y="3240"/>
                </a:cubicBezTo>
                <a:cubicBezTo>
                  <a:pt x="8087" y="3248"/>
                  <a:pt x="8036" y="3251"/>
                  <a:pt x="8001" y="3251"/>
                </a:cubicBezTo>
                <a:cubicBezTo>
                  <a:pt x="7965" y="3251"/>
                  <a:pt x="7915" y="3247"/>
                  <a:pt x="7845" y="3240"/>
                </a:cubicBezTo>
                <a:cubicBezTo>
                  <a:pt x="7796" y="3313"/>
                  <a:pt x="7706" y="3430"/>
                  <a:pt x="7575" y="3594"/>
                </a:cubicBezTo>
                <a:cubicBezTo>
                  <a:pt x="7443" y="3758"/>
                  <a:pt x="7363" y="3838"/>
                  <a:pt x="7336" y="3838"/>
                </a:cubicBezTo>
                <a:cubicBezTo>
                  <a:pt x="7328" y="3838"/>
                  <a:pt x="7113" y="3715"/>
                  <a:pt x="6690" y="3468"/>
                </a:cubicBezTo>
                <a:cubicBezTo>
                  <a:pt x="6676" y="3456"/>
                  <a:pt x="6670" y="3445"/>
                  <a:pt x="6670" y="3431"/>
                </a:cubicBezTo>
                <a:cubicBezTo>
                  <a:pt x="6670" y="3345"/>
                  <a:pt x="6758" y="3105"/>
                  <a:pt x="6933" y="2713"/>
                </a:cubicBezTo>
                <a:cubicBezTo>
                  <a:pt x="6871" y="2626"/>
                  <a:pt x="6818" y="2535"/>
                  <a:pt x="6777" y="2443"/>
                </a:cubicBezTo>
                <a:cubicBezTo>
                  <a:pt x="6261" y="2390"/>
                  <a:pt x="6001" y="2336"/>
                  <a:pt x="6001" y="2282"/>
                </a:cubicBezTo>
                <a:lnTo>
                  <a:pt x="6001" y="1552"/>
                </a:lnTo>
                <a:cubicBezTo>
                  <a:pt x="6001" y="1498"/>
                  <a:pt x="6261" y="1442"/>
                  <a:pt x="6777" y="1392"/>
                </a:cubicBezTo>
                <a:cubicBezTo>
                  <a:pt x="6822" y="1292"/>
                  <a:pt x="6875" y="1202"/>
                  <a:pt x="6933" y="1122"/>
                </a:cubicBezTo>
                <a:cubicBezTo>
                  <a:pt x="6756" y="730"/>
                  <a:pt x="6670" y="490"/>
                  <a:pt x="6670" y="404"/>
                </a:cubicBezTo>
                <a:cubicBezTo>
                  <a:pt x="6670" y="390"/>
                  <a:pt x="6677" y="377"/>
                  <a:pt x="6690" y="367"/>
                </a:cubicBezTo>
                <a:cubicBezTo>
                  <a:pt x="6703" y="360"/>
                  <a:pt x="6763" y="326"/>
                  <a:pt x="6871" y="264"/>
                </a:cubicBezTo>
                <a:cubicBezTo>
                  <a:pt x="6978" y="201"/>
                  <a:pt x="7081" y="142"/>
                  <a:pt x="7178" y="86"/>
                </a:cubicBezTo>
                <a:cubicBezTo>
                  <a:pt x="7276" y="31"/>
                  <a:pt x="7328" y="2"/>
                  <a:pt x="7335" y="2"/>
                </a:cubicBezTo>
                <a:cubicBezTo>
                  <a:pt x="7362" y="2"/>
                  <a:pt x="7442" y="84"/>
                  <a:pt x="7573" y="244"/>
                </a:cubicBezTo>
                <a:cubicBezTo>
                  <a:pt x="7705" y="404"/>
                  <a:pt x="7796" y="523"/>
                  <a:pt x="7843" y="595"/>
                </a:cubicBezTo>
                <a:cubicBezTo>
                  <a:pt x="7913" y="588"/>
                  <a:pt x="7965" y="584"/>
                  <a:pt x="8000" y="584"/>
                </a:cubicBezTo>
                <a:cubicBezTo>
                  <a:pt x="8036" y="584"/>
                  <a:pt x="8086" y="588"/>
                  <a:pt x="8156" y="595"/>
                </a:cubicBezTo>
                <a:cubicBezTo>
                  <a:pt x="8333" y="349"/>
                  <a:pt x="8492" y="154"/>
                  <a:pt x="8635" y="11"/>
                </a:cubicBezTo>
                <a:lnTo>
                  <a:pt x="8666" y="0"/>
                </a:lnTo>
                <a:cubicBezTo>
                  <a:pt x="8680" y="0"/>
                  <a:pt x="8895" y="121"/>
                  <a:pt x="9312" y="365"/>
                </a:cubicBezTo>
                <a:cubicBezTo>
                  <a:pt x="9326" y="376"/>
                  <a:pt x="9332" y="387"/>
                  <a:pt x="9332" y="401"/>
                </a:cubicBezTo>
                <a:cubicBezTo>
                  <a:pt x="9332" y="487"/>
                  <a:pt x="9243" y="727"/>
                  <a:pt x="9068" y="1120"/>
                </a:cubicBezTo>
                <a:cubicBezTo>
                  <a:pt x="9127" y="1200"/>
                  <a:pt x="9180" y="1290"/>
                  <a:pt x="9225" y="1390"/>
                </a:cubicBezTo>
                <a:cubicBezTo>
                  <a:pt x="9741" y="1442"/>
                  <a:pt x="10001" y="1498"/>
                  <a:pt x="10001" y="1552"/>
                </a:cubicBezTo>
                <a:close/>
                <a:moveTo>
                  <a:pt x="10001" y="6885"/>
                </a:moveTo>
                <a:lnTo>
                  <a:pt x="10001" y="7615"/>
                </a:lnTo>
                <a:cubicBezTo>
                  <a:pt x="10001" y="7670"/>
                  <a:pt x="9741" y="7725"/>
                  <a:pt x="9225" y="7775"/>
                </a:cubicBezTo>
                <a:cubicBezTo>
                  <a:pt x="9184" y="7869"/>
                  <a:pt x="9131" y="7959"/>
                  <a:pt x="9069" y="8045"/>
                </a:cubicBezTo>
                <a:cubicBezTo>
                  <a:pt x="9246" y="8438"/>
                  <a:pt x="9332" y="8678"/>
                  <a:pt x="9332" y="8764"/>
                </a:cubicBezTo>
                <a:cubicBezTo>
                  <a:pt x="9332" y="8778"/>
                  <a:pt x="9325" y="8790"/>
                  <a:pt x="9312" y="8800"/>
                </a:cubicBezTo>
                <a:cubicBezTo>
                  <a:pt x="8887" y="9046"/>
                  <a:pt x="8675" y="9170"/>
                  <a:pt x="8666" y="9170"/>
                </a:cubicBezTo>
                <a:cubicBezTo>
                  <a:pt x="8638" y="9170"/>
                  <a:pt x="8558" y="9088"/>
                  <a:pt x="8427" y="8926"/>
                </a:cubicBezTo>
                <a:cubicBezTo>
                  <a:pt x="8296" y="8764"/>
                  <a:pt x="8205" y="8645"/>
                  <a:pt x="8157" y="8573"/>
                </a:cubicBezTo>
                <a:cubicBezTo>
                  <a:pt x="8087" y="8580"/>
                  <a:pt x="8036" y="8584"/>
                  <a:pt x="8001" y="8584"/>
                </a:cubicBezTo>
                <a:cubicBezTo>
                  <a:pt x="7965" y="8584"/>
                  <a:pt x="7915" y="8580"/>
                  <a:pt x="7845" y="8573"/>
                </a:cubicBezTo>
                <a:cubicBezTo>
                  <a:pt x="7796" y="8645"/>
                  <a:pt x="7706" y="8763"/>
                  <a:pt x="7575" y="8926"/>
                </a:cubicBezTo>
                <a:cubicBezTo>
                  <a:pt x="7443" y="9089"/>
                  <a:pt x="7363" y="9170"/>
                  <a:pt x="7336" y="9170"/>
                </a:cubicBezTo>
                <a:cubicBezTo>
                  <a:pt x="7328" y="9170"/>
                  <a:pt x="7113" y="9046"/>
                  <a:pt x="6690" y="8800"/>
                </a:cubicBezTo>
                <a:cubicBezTo>
                  <a:pt x="6676" y="8789"/>
                  <a:pt x="6670" y="8778"/>
                  <a:pt x="6670" y="8764"/>
                </a:cubicBezTo>
                <a:cubicBezTo>
                  <a:pt x="6670" y="8678"/>
                  <a:pt x="6758" y="8438"/>
                  <a:pt x="6933" y="8045"/>
                </a:cubicBezTo>
                <a:cubicBezTo>
                  <a:pt x="6871" y="7959"/>
                  <a:pt x="6818" y="7867"/>
                  <a:pt x="6777" y="7775"/>
                </a:cubicBezTo>
                <a:cubicBezTo>
                  <a:pt x="6261" y="7722"/>
                  <a:pt x="6001" y="7669"/>
                  <a:pt x="6001" y="7615"/>
                </a:cubicBezTo>
                <a:lnTo>
                  <a:pt x="6001" y="6885"/>
                </a:lnTo>
                <a:cubicBezTo>
                  <a:pt x="6001" y="6830"/>
                  <a:pt x="6261" y="6775"/>
                  <a:pt x="6777" y="6725"/>
                </a:cubicBezTo>
                <a:cubicBezTo>
                  <a:pt x="6822" y="6625"/>
                  <a:pt x="6875" y="6535"/>
                  <a:pt x="6933" y="6455"/>
                </a:cubicBezTo>
                <a:cubicBezTo>
                  <a:pt x="6756" y="6063"/>
                  <a:pt x="6670" y="5823"/>
                  <a:pt x="6670" y="5736"/>
                </a:cubicBezTo>
                <a:cubicBezTo>
                  <a:pt x="6670" y="5723"/>
                  <a:pt x="6677" y="5710"/>
                  <a:pt x="6690" y="5700"/>
                </a:cubicBezTo>
                <a:cubicBezTo>
                  <a:pt x="6703" y="5693"/>
                  <a:pt x="6763" y="5659"/>
                  <a:pt x="6871" y="5596"/>
                </a:cubicBezTo>
                <a:cubicBezTo>
                  <a:pt x="6978" y="5534"/>
                  <a:pt x="7081" y="5475"/>
                  <a:pt x="7178" y="5419"/>
                </a:cubicBezTo>
                <a:cubicBezTo>
                  <a:pt x="7276" y="5364"/>
                  <a:pt x="7328" y="5335"/>
                  <a:pt x="7335" y="5335"/>
                </a:cubicBezTo>
                <a:cubicBezTo>
                  <a:pt x="7362" y="5335"/>
                  <a:pt x="7442" y="5416"/>
                  <a:pt x="7573" y="5576"/>
                </a:cubicBezTo>
                <a:cubicBezTo>
                  <a:pt x="7705" y="5736"/>
                  <a:pt x="7796" y="5855"/>
                  <a:pt x="7843" y="5928"/>
                </a:cubicBezTo>
                <a:cubicBezTo>
                  <a:pt x="7913" y="5920"/>
                  <a:pt x="7965" y="5916"/>
                  <a:pt x="8000" y="5916"/>
                </a:cubicBezTo>
                <a:cubicBezTo>
                  <a:pt x="8036" y="5916"/>
                  <a:pt x="8086" y="5920"/>
                  <a:pt x="8156" y="5928"/>
                </a:cubicBezTo>
                <a:cubicBezTo>
                  <a:pt x="8333" y="5681"/>
                  <a:pt x="8492" y="5486"/>
                  <a:pt x="8635" y="5344"/>
                </a:cubicBezTo>
                <a:lnTo>
                  <a:pt x="8666" y="5332"/>
                </a:lnTo>
                <a:cubicBezTo>
                  <a:pt x="8680" y="5332"/>
                  <a:pt x="8895" y="5454"/>
                  <a:pt x="9312" y="5698"/>
                </a:cubicBezTo>
                <a:cubicBezTo>
                  <a:pt x="9326" y="5709"/>
                  <a:pt x="9332" y="5720"/>
                  <a:pt x="9332" y="5734"/>
                </a:cubicBezTo>
                <a:cubicBezTo>
                  <a:pt x="9332" y="5820"/>
                  <a:pt x="9243" y="6060"/>
                  <a:pt x="9068" y="6453"/>
                </a:cubicBezTo>
                <a:cubicBezTo>
                  <a:pt x="9127" y="6533"/>
                  <a:pt x="9180" y="6623"/>
                  <a:pt x="9225" y="6723"/>
                </a:cubicBezTo>
                <a:cubicBezTo>
                  <a:pt x="9741" y="6775"/>
                  <a:pt x="10001" y="6829"/>
                  <a:pt x="10001" y="6885"/>
                </a:cubicBezTo>
                <a:close/>
                <a:moveTo>
                  <a:pt x="8667" y="1916"/>
                </a:moveTo>
                <a:cubicBezTo>
                  <a:pt x="8667" y="1736"/>
                  <a:pt x="8601" y="1580"/>
                  <a:pt x="8470" y="1448"/>
                </a:cubicBezTo>
                <a:cubicBezTo>
                  <a:pt x="8339" y="1316"/>
                  <a:pt x="8181" y="1250"/>
                  <a:pt x="8001" y="1250"/>
                </a:cubicBezTo>
                <a:cubicBezTo>
                  <a:pt x="7821" y="1250"/>
                  <a:pt x="7665" y="1316"/>
                  <a:pt x="7532" y="1448"/>
                </a:cubicBezTo>
                <a:cubicBezTo>
                  <a:pt x="7401" y="1580"/>
                  <a:pt x="7335" y="1736"/>
                  <a:pt x="7335" y="1916"/>
                </a:cubicBezTo>
                <a:cubicBezTo>
                  <a:pt x="7335" y="2100"/>
                  <a:pt x="7400" y="2258"/>
                  <a:pt x="7530" y="2386"/>
                </a:cubicBezTo>
                <a:cubicBezTo>
                  <a:pt x="7660" y="2516"/>
                  <a:pt x="7817" y="2581"/>
                  <a:pt x="8000" y="2581"/>
                </a:cubicBezTo>
                <a:cubicBezTo>
                  <a:pt x="8182" y="2581"/>
                  <a:pt x="8341" y="2516"/>
                  <a:pt x="8470" y="2386"/>
                </a:cubicBezTo>
                <a:cubicBezTo>
                  <a:pt x="8600" y="2259"/>
                  <a:pt x="8667" y="2100"/>
                  <a:pt x="8667" y="1916"/>
                </a:cubicBezTo>
                <a:close/>
                <a:moveTo>
                  <a:pt x="8667" y="7250"/>
                </a:moveTo>
                <a:cubicBezTo>
                  <a:pt x="8667" y="7070"/>
                  <a:pt x="8601" y="6914"/>
                  <a:pt x="8470" y="6781"/>
                </a:cubicBezTo>
                <a:cubicBezTo>
                  <a:pt x="8339" y="6650"/>
                  <a:pt x="8181" y="6584"/>
                  <a:pt x="8001" y="6584"/>
                </a:cubicBezTo>
                <a:cubicBezTo>
                  <a:pt x="7821" y="6584"/>
                  <a:pt x="7665" y="6650"/>
                  <a:pt x="7532" y="6781"/>
                </a:cubicBezTo>
                <a:cubicBezTo>
                  <a:pt x="7401" y="6913"/>
                  <a:pt x="7335" y="7070"/>
                  <a:pt x="7335" y="7250"/>
                </a:cubicBezTo>
                <a:cubicBezTo>
                  <a:pt x="7335" y="7434"/>
                  <a:pt x="7400" y="7591"/>
                  <a:pt x="7530" y="7720"/>
                </a:cubicBezTo>
                <a:cubicBezTo>
                  <a:pt x="7660" y="7849"/>
                  <a:pt x="7817" y="7915"/>
                  <a:pt x="8000" y="7915"/>
                </a:cubicBezTo>
                <a:cubicBezTo>
                  <a:pt x="8182" y="7915"/>
                  <a:pt x="8341" y="7850"/>
                  <a:pt x="8470" y="7720"/>
                </a:cubicBezTo>
                <a:cubicBezTo>
                  <a:pt x="8600" y="7591"/>
                  <a:pt x="8667" y="7433"/>
                  <a:pt x="8667" y="7250"/>
                </a:cubicBezTo>
                <a:close/>
              </a:path>
            </a:pathLst>
          </a:custGeom>
          <a:gradFill flip="none" rotWithShape="1">
            <a:gsLst>
              <a:gs pos="71000">
                <a:srgbClr val="DEB392"/>
              </a:gs>
              <a:gs pos="100000">
                <a:srgbClr val="F1E0D3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36" name="play_142457">
            <a:extLst>
              <a:ext uri="{FF2B5EF4-FFF2-40B4-BE49-F238E27FC236}">
                <a16:creationId xmlns:a16="http://schemas.microsoft.com/office/drawing/2014/main" id="{77F7EFF0-A50E-4542-E99C-BBF3A8008397}"/>
              </a:ext>
            </a:extLst>
          </p:cNvPr>
          <p:cNvSpPr>
            <a:spLocks noChangeAspect="1"/>
          </p:cNvSpPr>
          <p:nvPr/>
        </p:nvSpPr>
        <p:spPr bwMode="auto">
          <a:xfrm>
            <a:off x="1818164" y="5694376"/>
            <a:ext cx="609684" cy="608767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09191" h="608274">
                <a:moveTo>
                  <a:pt x="227432" y="186152"/>
                </a:moveTo>
                <a:lnTo>
                  <a:pt x="432001" y="304090"/>
                </a:lnTo>
                <a:lnTo>
                  <a:pt x="227432" y="422123"/>
                </a:lnTo>
                <a:close/>
                <a:moveTo>
                  <a:pt x="304548" y="37623"/>
                </a:moveTo>
                <a:cubicBezTo>
                  <a:pt x="157408" y="37623"/>
                  <a:pt x="37680" y="157171"/>
                  <a:pt x="37680" y="304090"/>
                </a:cubicBezTo>
                <a:cubicBezTo>
                  <a:pt x="37680" y="451103"/>
                  <a:pt x="157408" y="570651"/>
                  <a:pt x="304548" y="570651"/>
                </a:cubicBezTo>
                <a:cubicBezTo>
                  <a:pt x="451783" y="570651"/>
                  <a:pt x="571511" y="451103"/>
                  <a:pt x="571511" y="304090"/>
                </a:cubicBezTo>
                <a:cubicBezTo>
                  <a:pt x="571511" y="157171"/>
                  <a:pt x="451783" y="37623"/>
                  <a:pt x="304548" y="37623"/>
                </a:cubicBezTo>
                <a:close/>
                <a:moveTo>
                  <a:pt x="304548" y="0"/>
                </a:moveTo>
                <a:cubicBezTo>
                  <a:pt x="385937" y="0"/>
                  <a:pt x="462428" y="31604"/>
                  <a:pt x="519984" y="89073"/>
                </a:cubicBezTo>
                <a:cubicBezTo>
                  <a:pt x="577446" y="146543"/>
                  <a:pt x="609191" y="222918"/>
                  <a:pt x="609191" y="304090"/>
                </a:cubicBezTo>
                <a:cubicBezTo>
                  <a:pt x="609191" y="385356"/>
                  <a:pt x="577446" y="461731"/>
                  <a:pt x="519984" y="519201"/>
                </a:cubicBezTo>
                <a:cubicBezTo>
                  <a:pt x="462428" y="576576"/>
                  <a:pt x="385937" y="608274"/>
                  <a:pt x="304548" y="608274"/>
                </a:cubicBezTo>
                <a:cubicBezTo>
                  <a:pt x="223254" y="608274"/>
                  <a:pt x="146764" y="576576"/>
                  <a:pt x="89207" y="519201"/>
                </a:cubicBezTo>
                <a:cubicBezTo>
                  <a:pt x="31651" y="461731"/>
                  <a:pt x="0" y="385356"/>
                  <a:pt x="0" y="304090"/>
                </a:cubicBezTo>
                <a:cubicBezTo>
                  <a:pt x="0" y="222918"/>
                  <a:pt x="31651" y="146543"/>
                  <a:pt x="89207" y="89073"/>
                </a:cubicBezTo>
                <a:cubicBezTo>
                  <a:pt x="146764" y="31604"/>
                  <a:pt x="223254" y="0"/>
                  <a:pt x="304548" y="0"/>
                </a:cubicBezTo>
                <a:close/>
              </a:path>
            </a:pathLst>
          </a:custGeom>
          <a:solidFill>
            <a:srgbClr val="E0B798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7291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F2740E0-9717-AC29-B5B7-53B3516570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059" y="359933"/>
            <a:ext cx="515942" cy="153900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CEBBC189-AEE1-8F35-0AAC-D032128AEC97}"/>
              </a:ext>
            </a:extLst>
          </p:cNvPr>
          <p:cNvSpPr/>
          <p:nvPr/>
        </p:nvSpPr>
        <p:spPr>
          <a:xfrm>
            <a:off x="334963" y="513833"/>
            <a:ext cx="441551" cy="441551"/>
          </a:xfrm>
          <a:prstGeom prst="ellipse">
            <a:avLst/>
          </a:prstGeom>
          <a:gradFill>
            <a:gsLst>
              <a:gs pos="0">
                <a:srgbClr val="EDD6C5"/>
              </a:gs>
              <a:gs pos="100000">
                <a:srgbClr val="EDD6C5">
                  <a:alpha val="33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DFC62E6-8040-23B1-B5B9-353875049350}"/>
              </a:ext>
            </a:extLst>
          </p:cNvPr>
          <p:cNvSpPr txBox="1"/>
          <p:nvPr/>
        </p:nvSpPr>
        <p:spPr>
          <a:xfrm>
            <a:off x="3157206" y="734317"/>
            <a:ext cx="1829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" panose="00020600040101010101" pitchFamily="18" charset="-122"/>
              </a:rPr>
              <a:t>Please enter your title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" panose="00020600040101010101" pitchFamily="18" charset="-122"/>
            </a:endParaRPr>
          </a:p>
        </p:txBody>
      </p:sp>
      <p:sp>
        <p:nvSpPr>
          <p:cNvPr id="9" name="TextBox 43">
            <a:extLst>
              <a:ext uri="{FF2B5EF4-FFF2-40B4-BE49-F238E27FC236}">
                <a16:creationId xmlns:a16="http://schemas.microsoft.com/office/drawing/2014/main" id="{EC0D48C8-E3D2-876D-131D-02926EF40B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103" y="541695"/>
            <a:ext cx="3387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E3BDA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01</a:t>
            </a:r>
            <a:r>
              <a:rPr lang="zh-CN" altLang="en-US" sz="2800" dirty="0">
                <a:solidFill>
                  <a:srgbClr val="E3BDA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 教师任课情况</a:t>
            </a:r>
            <a:endParaRPr lang="zh-CN" sz="2800" dirty="0">
              <a:solidFill>
                <a:srgbClr val="E3BDA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44B37BCD-1FC3-17B3-2582-E110C2E7E2F9}"/>
              </a:ext>
            </a:extLst>
          </p:cNvPr>
          <p:cNvSpPr/>
          <p:nvPr/>
        </p:nvSpPr>
        <p:spPr>
          <a:xfrm>
            <a:off x="758747" y="2224248"/>
            <a:ext cx="5337253" cy="1697339"/>
          </a:xfrm>
          <a:prstGeom prst="rect">
            <a:avLst/>
          </a:prstGeom>
          <a:solidFill>
            <a:srgbClr val="E6C6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98E69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3F63F36C-DBEF-3149-3744-8DBCAE344B43}"/>
              </a:ext>
            </a:extLst>
          </p:cNvPr>
          <p:cNvSpPr/>
          <p:nvPr/>
        </p:nvSpPr>
        <p:spPr>
          <a:xfrm>
            <a:off x="758747" y="4141486"/>
            <a:ext cx="5337253" cy="1697339"/>
          </a:xfrm>
          <a:prstGeom prst="rect">
            <a:avLst/>
          </a:prstGeom>
          <a:solidFill>
            <a:srgbClr val="E6C6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B98E69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E9E37FAA-F789-0F70-2E04-35F9F2BBE782}"/>
              </a:ext>
            </a:extLst>
          </p:cNvPr>
          <p:cNvSpPr/>
          <p:nvPr/>
        </p:nvSpPr>
        <p:spPr>
          <a:xfrm>
            <a:off x="6295868" y="2224248"/>
            <a:ext cx="5337253" cy="1697339"/>
          </a:xfrm>
          <a:prstGeom prst="rect">
            <a:avLst/>
          </a:prstGeom>
          <a:solidFill>
            <a:srgbClr val="E6C6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98E69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95E9907A-FFBF-3008-AC82-93B25DE3455F}"/>
              </a:ext>
            </a:extLst>
          </p:cNvPr>
          <p:cNvSpPr/>
          <p:nvPr/>
        </p:nvSpPr>
        <p:spPr>
          <a:xfrm>
            <a:off x="6295868" y="4141486"/>
            <a:ext cx="5337253" cy="1697339"/>
          </a:xfrm>
          <a:prstGeom prst="rect">
            <a:avLst/>
          </a:prstGeom>
          <a:solidFill>
            <a:srgbClr val="E6C6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98E69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6F7D69D6-6662-2B5A-21E5-838AB641CC86}"/>
              </a:ext>
            </a:extLst>
          </p:cNvPr>
          <p:cNvSpPr/>
          <p:nvPr/>
        </p:nvSpPr>
        <p:spPr>
          <a:xfrm>
            <a:off x="2356987" y="2383575"/>
            <a:ext cx="14692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专职教师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FCA3BE2A-28AC-6778-B066-34850AD6E86C}"/>
              </a:ext>
            </a:extLst>
          </p:cNvPr>
          <p:cNvSpPr/>
          <p:nvPr/>
        </p:nvSpPr>
        <p:spPr>
          <a:xfrm>
            <a:off x="2353358" y="2870264"/>
            <a:ext cx="19800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人数：</a:t>
            </a:r>
            <a:r>
              <a:rPr lang="en-US" altLang="zh-CN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XX/</a:t>
            </a:r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名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525C2C09-ECAC-137F-0071-5C13364E5239}"/>
              </a:ext>
            </a:extLst>
          </p:cNvPr>
          <p:cNvSpPr/>
          <p:nvPr/>
        </p:nvSpPr>
        <p:spPr>
          <a:xfrm>
            <a:off x="2356987" y="4329080"/>
            <a:ext cx="14157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实践教师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6C7B8B08-035E-C003-B244-D28515C36F89}"/>
              </a:ext>
            </a:extLst>
          </p:cNvPr>
          <p:cNvSpPr/>
          <p:nvPr/>
        </p:nvSpPr>
        <p:spPr>
          <a:xfrm>
            <a:off x="8020941" y="2383575"/>
            <a:ext cx="14157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校内兼职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3BA295BE-A1B4-839F-0ED6-2BCC4C59D658}"/>
              </a:ext>
            </a:extLst>
          </p:cNvPr>
          <p:cNvSpPr/>
          <p:nvPr/>
        </p:nvSpPr>
        <p:spPr>
          <a:xfrm>
            <a:off x="8020941" y="4335585"/>
            <a:ext cx="14157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校外兼职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7457667-A3A5-A00D-7DC7-F7EED652FD90}"/>
              </a:ext>
            </a:extLst>
          </p:cNvPr>
          <p:cNvSpPr txBox="1"/>
          <p:nvPr/>
        </p:nvSpPr>
        <p:spPr>
          <a:xfrm>
            <a:off x="700360" y="1084634"/>
            <a:ext cx="10932761" cy="880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微软雅黑" panose="020B0503020204020204" pitchFamily="34" charset="-122"/>
                <a:sym typeface="+mn-lt"/>
              </a:rPr>
              <a:t>本学期共有</a:t>
            </a:r>
            <a:r>
              <a:rPr lang="en-US" altLang="zh-CN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微软雅黑" panose="020B0503020204020204" pitchFamily="34" charset="-122"/>
                <a:sym typeface="+mn-lt"/>
              </a:rPr>
              <a:t>X</a:t>
            </a: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微软雅黑" panose="020B0503020204020204" pitchFamily="34" charset="-122"/>
                <a:sym typeface="+mn-lt"/>
              </a:rPr>
              <a:t>名校内教师承担了系部的</a:t>
            </a:r>
            <a:r>
              <a:rPr lang="en-US" altLang="zh-CN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微软雅黑" panose="020B0503020204020204" pitchFamily="34" charset="-122"/>
                <a:sym typeface="+mn-lt"/>
              </a:rPr>
              <a:t>X</a:t>
            </a: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微软雅黑" panose="020B0503020204020204" pitchFamily="34" charset="-122"/>
                <a:sym typeface="+mn-lt"/>
              </a:rPr>
              <a:t>门相关课程的教学工作（其中专职教师</a:t>
            </a:r>
            <a:r>
              <a:rPr lang="en-US" altLang="zh-CN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微软雅黑" panose="020B0503020204020204" pitchFamily="34" charset="-122"/>
                <a:sym typeface="+mn-lt"/>
              </a:rPr>
              <a:t>X</a:t>
            </a: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微软雅黑" panose="020B0503020204020204" pitchFamily="34" charset="-122"/>
                <a:sym typeface="+mn-lt"/>
              </a:rPr>
              <a:t>名，校内兼课</a:t>
            </a:r>
            <a:r>
              <a:rPr lang="en-US" altLang="zh-CN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微软雅黑" panose="020B0503020204020204" pitchFamily="34" charset="-122"/>
                <a:sym typeface="+mn-lt"/>
              </a:rPr>
              <a:t>X</a:t>
            </a: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微软雅黑" panose="020B0503020204020204" pitchFamily="34" charset="-122"/>
                <a:sym typeface="+mn-lt"/>
              </a:rPr>
              <a:t>名，校外兼职</a:t>
            </a:r>
            <a:r>
              <a:rPr lang="en-US" altLang="zh-CN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微软雅黑" panose="020B0503020204020204" pitchFamily="34" charset="-122"/>
                <a:sym typeface="+mn-lt"/>
              </a:rPr>
              <a:t>X</a:t>
            </a: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微软雅黑" panose="020B0503020204020204" pitchFamily="34" charset="-122"/>
                <a:sym typeface="+mn-lt"/>
              </a:rPr>
              <a:t>名），专职教师的平均周课时为</a:t>
            </a:r>
            <a:r>
              <a:rPr lang="en-US" altLang="zh-CN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微软雅黑" panose="020B0503020204020204" pitchFamily="34" charset="-122"/>
                <a:sym typeface="+mn-lt"/>
              </a:rPr>
              <a:t>X</a:t>
            </a: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微软雅黑" panose="020B0503020204020204" pitchFamily="34" charset="-122"/>
                <a:sym typeface="+mn-lt"/>
              </a:rPr>
              <a:t>学时；另有</a:t>
            </a:r>
            <a:r>
              <a:rPr lang="en-US" altLang="zh-CN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微软雅黑" panose="020B0503020204020204" pitchFamily="34" charset="-122"/>
                <a:sym typeface="+mn-lt"/>
              </a:rPr>
              <a:t>X</a:t>
            </a: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微软雅黑" panose="020B0503020204020204" pitchFamily="34" charset="-122"/>
                <a:sym typeface="+mn-lt"/>
              </a:rPr>
              <a:t>名校内教师和</a:t>
            </a:r>
            <a:r>
              <a:rPr lang="en-US" altLang="zh-CN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微软雅黑" panose="020B0503020204020204" pitchFamily="34" charset="-122"/>
                <a:sym typeface="+mn-lt"/>
              </a:rPr>
              <a:t>X</a:t>
            </a:r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微软雅黑" panose="020B0503020204020204" pitchFamily="34" charset="-122"/>
                <a:sym typeface="+mn-lt"/>
              </a:rPr>
              <a:t>名企业教师参与系列实践教学。</a:t>
            </a:r>
            <a:endParaRPr lang="zh-CN" altLang="en-US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C11F32D-2D4F-B28C-62B4-EDB2FE163D32}"/>
              </a:ext>
            </a:extLst>
          </p:cNvPr>
          <p:cNvSpPr/>
          <p:nvPr/>
        </p:nvSpPr>
        <p:spPr>
          <a:xfrm>
            <a:off x="2353358" y="3137931"/>
            <a:ext cx="19800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课程：</a:t>
            </a:r>
            <a:r>
              <a:rPr lang="en-US" altLang="zh-CN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XX/</a:t>
            </a:r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门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14F58CD-646E-A2B6-3B7C-D62D7D917A73}"/>
              </a:ext>
            </a:extLst>
          </p:cNvPr>
          <p:cNvSpPr/>
          <p:nvPr/>
        </p:nvSpPr>
        <p:spPr>
          <a:xfrm>
            <a:off x="2353358" y="3405598"/>
            <a:ext cx="19800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课时：</a:t>
            </a:r>
            <a:r>
              <a:rPr lang="en-US" altLang="zh-CN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XX/</a:t>
            </a:r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学时</a:t>
            </a:r>
          </a:p>
        </p:txBody>
      </p:sp>
      <p:sp>
        <p:nvSpPr>
          <p:cNvPr id="26" name="teacher-reading-a-book-sitting-behind-his-desk_42916">
            <a:extLst>
              <a:ext uri="{FF2B5EF4-FFF2-40B4-BE49-F238E27FC236}">
                <a16:creationId xmlns:a16="http://schemas.microsoft.com/office/drawing/2014/main" id="{C82092F8-5995-4546-384C-F0408AAFF589}"/>
              </a:ext>
            </a:extLst>
          </p:cNvPr>
          <p:cNvSpPr/>
          <p:nvPr/>
        </p:nvSpPr>
        <p:spPr>
          <a:xfrm>
            <a:off x="1412084" y="2642849"/>
            <a:ext cx="739718" cy="860137"/>
          </a:xfrm>
          <a:custGeom>
            <a:avLst/>
            <a:gdLst>
              <a:gd name="connsiteX0" fmla="*/ 193784 w 523934"/>
              <a:gd name="connsiteY0" fmla="*/ 190536 h 609225"/>
              <a:gd name="connsiteX1" fmla="*/ 193784 w 523934"/>
              <a:gd name="connsiteY1" fmla="*/ 227817 h 609225"/>
              <a:gd name="connsiteX2" fmla="*/ 205267 w 523934"/>
              <a:gd name="connsiteY2" fmla="*/ 227817 h 609225"/>
              <a:gd name="connsiteX3" fmla="*/ 205267 w 523934"/>
              <a:gd name="connsiteY3" fmla="*/ 273700 h 609225"/>
              <a:gd name="connsiteX4" fmla="*/ 193784 w 523934"/>
              <a:gd name="connsiteY4" fmla="*/ 273700 h 609225"/>
              <a:gd name="connsiteX5" fmla="*/ 193784 w 523934"/>
              <a:gd name="connsiteY5" fmla="*/ 283737 h 609225"/>
              <a:gd name="connsiteX6" fmla="*/ 256943 w 523934"/>
              <a:gd name="connsiteY6" fmla="*/ 295208 h 609225"/>
              <a:gd name="connsiteX7" fmla="*/ 320102 w 523934"/>
              <a:gd name="connsiteY7" fmla="*/ 283737 h 609225"/>
              <a:gd name="connsiteX8" fmla="*/ 320102 w 523934"/>
              <a:gd name="connsiteY8" fmla="*/ 273700 h 609225"/>
              <a:gd name="connsiteX9" fmla="*/ 308619 w 523934"/>
              <a:gd name="connsiteY9" fmla="*/ 273700 h 609225"/>
              <a:gd name="connsiteX10" fmla="*/ 308619 w 523934"/>
              <a:gd name="connsiteY10" fmla="*/ 227817 h 609225"/>
              <a:gd name="connsiteX11" fmla="*/ 320102 w 523934"/>
              <a:gd name="connsiteY11" fmla="*/ 227817 h 609225"/>
              <a:gd name="connsiteX12" fmla="*/ 320102 w 523934"/>
              <a:gd name="connsiteY12" fmla="*/ 190536 h 609225"/>
              <a:gd name="connsiteX13" fmla="*/ 256943 w 523934"/>
              <a:gd name="connsiteY13" fmla="*/ 202007 h 609225"/>
              <a:gd name="connsiteX14" fmla="*/ 175123 w 523934"/>
              <a:gd name="connsiteY14" fmla="*/ 167594 h 609225"/>
              <a:gd name="connsiteX15" fmla="*/ 256943 w 523934"/>
              <a:gd name="connsiteY15" fmla="*/ 181933 h 609225"/>
              <a:gd name="connsiteX16" fmla="*/ 340198 w 523934"/>
              <a:gd name="connsiteY16" fmla="*/ 167594 h 609225"/>
              <a:gd name="connsiteX17" fmla="*/ 340198 w 523934"/>
              <a:gd name="connsiteY17" fmla="*/ 184801 h 609225"/>
              <a:gd name="connsiteX18" fmla="*/ 384697 w 523934"/>
              <a:gd name="connsiteY18" fmla="*/ 190536 h 609225"/>
              <a:gd name="connsiteX19" fmla="*/ 394745 w 523934"/>
              <a:gd name="connsiteY19" fmla="*/ 227817 h 609225"/>
              <a:gd name="connsiteX20" fmla="*/ 409099 w 523934"/>
              <a:gd name="connsiteY20" fmla="*/ 273700 h 609225"/>
              <a:gd name="connsiteX21" fmla="*/ 348811 w 523934"/>
              <a:gd name="connsiteY21" fmla="*/ 273700 h 609225"/>
              <a:gd name="connsiteX22" fmla="*/ 350246 w 523934"/>
              <a:gd name="connsiteY22" fmla="*/ 308113 h 609225"/>
              <a:gd name="connsiteX23" fmla="*/ 523934 w 523934"/>
              <a:gd name="connsiteY23" fmla="*/ 308113 h 609225"/>
              <a:gd name="connsiteX24" fmla="*/ 523934 w 523934"/>
              <a:gd name="connsiteY24" fmla="*/ 376939 h 609225"/>
              <a:gd name="connsiteX25" fmla="*/ 482306 w 523934"/>
              <a:gd name="connsiteY25" fmla="*/ 376939 h 609225"/>
              <a:gd name="connsiteX26" fmla="*/ 482306 w 523934"/>
              <a:gd name="connsiteY26" fmla="*/ 609225 h 609225"/>
              <a:gd name="connsiteX27" fmla="*/ 41628 w 523934"/>
              <a:gd name="connsiteY27" fmla="*/ 609225 h 609225"/>
              <a:gd name="connsiteX28" fmla="*/ 41628 w 523934"/>
              <a:gd name="connsiteY28" fmla="*/ 376939 h 609225"/>
              <a:gd name="connsiteX29" fmla="*/ 0 w 523934"/>
              <a:gd name="connsiteY29" fmla="*/ 376939 h 609225"/>
              <a:gd name="connsiteX30" fmla="*/ 0 w 523934"/>
              <a:gd name="connsiteY30" fmla="*/ 308113 h 609225"/>
              <a:gd name="connsiteX31" fmla="*/ 170817 w 523934"/>
              <a:gd name="connsiteY31" fmla="*/ 308113 h 609225"/>
              <a:gd name="connsiteX32" fmla="*/ 170817 w 523934"/>
              <a:gd name="connsiteY32" fmla="*/ 273700 h 609225"/>
              <a:gd name="connsiteX33" fmla="*/ 99045 w 523934"/>
              <a:gd name="connsiteY33" fmla="*/ 273700 h 609225"/>
              <a:gd name="connsiteX34" fmla="*/ 104787 w 523934"/>
              <a:gd name="connsiteY34" fmla="*/ 262229 h 609225"/>
              <a:gd name="connsiteX35" fmla="*/ 103351 w 523934"/>
              <a:gd name="connsiteY35" fmla="*/ 262229 h 609225"/>
              <a:gd name="connsiteX36" fmla="*/ 139237 w 523934"/>
              <a:gd name="connsiteY36" fmla="*/ 190536 h 609225"/>
              <a:gd name="connsiteX37" fmla="*/ 175123 w 523934"/>
              <a:gd name="connsiteY37" fmla="*/ 186235 h 609225"/>
              <a:gd name="connsiteX38" fmla="*/ 261393 w 523934"/>
              <a:gd name="connsiteY38" fmla="*/ 0 h 609225"/>
              <a:gd name="connsiteX39" fmla="*/ 344616 w 523934"/>
              <a:gd name="connsiteY39" fmla="*/ 83108 h 609225"/>
              <a:gd name="connsiteX40" fmla="*/ 261393 w 523934"/>
              <a:gd name="connsiteY40" fmla="*/ 166216 h 609225"/>
              <a:gd name="connsiteX41" fmla="*/ 178170 w 523934"/>
              <a:gd name="connsiteY41" fmla="*/ 83108 h 609225"/>
              <a:gd name="connsiteX42" fmla="*/ 261393 w 523934"/>
              <a:gd name="connsiteY42" fmla="*/ 0 h 60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23934" h="609225">
                <a:moveTo>
                  <a:pt x="193784" y="190536"/>
                </a:moveTo>
                <a:lnTo>
                  <a:pt x="193784" y="227817"/>
                </a:lnTo>
                <a:lnTo>
                  <a:pt x="205267" y="227817"/>
                </a:lnTo>
                <a:lnTo>
                  <a:pt x="205267" y="273700"/>
                </a:lnTo>
                <a:lnTo>
                  <a:pt x="193784" y="273700"/>
                </a:lnTo>
                <a:lnTo>
                  <a:pt x="193784" y="283737"/>
                </a:lnTo>
                <a:lnTo>
                  <a:pt x="256943" y="295208"/>
                </a:lnTo>
                <a:lnTo>
                  <a:pt x="320102" y="283737"/>
                </a:lnTo>
                <a:lnTo>
                  <a:pt x="320102" y="273700"/>
                </a:lnTo>
                <a:lnTo>
                  <a:pt x="308619" y="273700"/>
                </a:lnTo>
                <a:lnTo>
                  <a:pt x="308619" y="227817"/>
                </a:lnTo>
                <a:lnTo>
                  <a:pt x="320102" y="227817"/>
                </a:lnTo>
                <a:lnTo>
                  <a:pt x="320102" y="190536"/>
                </a:lnTo>
                <a:lnTo>
                  <a:pt x="256943" y="202007"/>
                </a:lnTo>
                <a:close/>
                <a:moveTo>
                  <a:pt x="175123" y="167594"/>
                </a:moveTo>
                <a:lnTo>
                  <a:pt x="256943" y="181933"/>
                </a:lnTo>
                <a:lnTo>
                  <a:pt x="340198" y="167594"/>
                </a:lnTo>
                <a:lnTo>
                  <a:pt x="340198" y="184801"/>
                </a:lnTo>
                <a:lnTo>
                  <a:pt x="384697" y="190536"/>
                </a:lnTo>
                <a:lnTo>
                  <a:pt x="394745" y="227817"/>
                </a:lnTo>
                <a:lnTo>
                  <a:pt x="409099" y="273700"/>
                </a:lnTo>
                <a:lnTo>
                  <a:pt x="348811" y="273700"/>
                </a:lnTo>
                <a:lnTo>
                  <a:pt x="350246" y="308113"/>
                </a:lnTo>
                <a:lnTo>
                  <a:pt x="523934" y="308113"/>
                </a:lnTo>
                <a:lnTo>
                  <a:pt x="523934" y="376939"/>
                </a:lnTo>
                <a:lnTo>
                  <a:pt x="482306" y="376939"/>
                </a:lnTo>
                <a:lnTo>
                  <a:pt x="482306" y="609225"/>
                </a:lnTo>
                <a:lnTo>
                  <a:pt x="41628" y="609225"/>
                </a:lnTo>
                <a:lnTo>
                  <a:pt x="41628" y="376939"/>
                </a:lnTo>
                <a:lnTo>
                  <a:pt x="0" y="376939"/>
                </a:lnTo>
                <a:lnTo>
                  <a:pt x="0" y="308113"/>
                </a:lnTo>
                <a:lnTo>
                  <a:pt x="170817" y="308113"/>
                </a:lnTo>
                <a:lnTo>
                  <a:pt x="170817" y="273700"/>
                </a:lnTo>
                <a:lnTo>
                  <a:pt x="99045" y="273700"/>
                </a:lnTo>
                <a:lnTo>
                  <a:pt x="104787" y="262229"/>
                </a:lnTo>
                <a:lnTo>
                  <a:pt x="103351" y="262229"/>
                </a:lnTo>
                <a:lnTo>
                  <a:pt x="139237" y="190536"/>
                </a:lnTo>
                <a:lnTo>
                  <a:pt x="175123" y="186235"/>
                </a:lnTo>
                <a:close/>
                <a:moveTo>
                  <a:pt x="261393" y="0"/>
                </a:moveTo>
                <a:cubicBezTo>
                  <a:pt x="307356" y="0"/>
                  <a:pt x="344616" y="37209"/>
                  <a:pt x="344616" y="83108"/>
                </a:cubicBezTo>
                <a:cubicBezTo>
                  <a:pt x="344616" y="129007"/>
                  <a:pt x="307356" y="166216"/>
                  <a:pt x="261393" y="166216"/>
                </a:cubicBezTo>
                <a:cubicBezTo>
                  <a:pt x="215430" y="166216"/>
                  <a:pt x="178170" y="129007"/>
                  <a:pt x="178170" y="83108"/>
                </a:cubicBezTo>
                <a:cubicBezTo>
                  <a:pt x="178170" y="37209"/>
                  <a:pt x="215430" y="0"/>
                  <a:pt x="26139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F824CEC-E05D-DC48-AA62-6F51637C8E42}"/>
              </a:ext>
            </a:extLst>
          </p:cNvPr>
          <p:cNvSpPr/>
          <p:nvPr/>
        </p:nvSpPr>
        <p:spPr>
          <a:xfrm>
            <a:off x="8020941" y="2869079"/>
            <a:ext cx="19800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人数：</a:t>
            </a:r>
            <a:r>
              <a:rPr lang="en-US" altLang="zh-CN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XX/</a:t>
            </a:r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名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8C48FE2-13A4-4C44-116B-FA8C32C1FF34}"/>
              </a:ext>
            </a:extLst>
          </p:cNvPr>
          <p:cNvSpPr/>
          <p:nvPr/>
        </p:nvSpPr>
        <p:spPr>
          <a:xfrm>
            <a:off x="8020941" y="3136746"/>
            <a:ext cx="19800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课程：</a:t>
            </a:r>
            <a:r>
              <a:rPr lang="en-US" altLang="zh-CN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XX/</a:t>
            </a:r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门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F54C5F5-83C2-BE2D-091E-7A9CD78EC4EE}"/>
              </a:ext>
            </a:extLst>
          </p:cNvPr>
          <p:cNvSpPr/>
          <p:nvPr/>
        </p:nvSpPr>
        <p:spPr>
          <a:xfrm>
            <a:off x="8020941" y="3404413"/>
            <a:ext cx="19800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课时：</a:t>
            </a:r>
            <a:r>
              <a:rPr lang="en-US" altLang="zh-CN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XX/</a:t>
            </a:r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学时</a:t>
            </a:r>
          </a:p>
        </p:txBody>
      </p:sp>
      <p:sp>
        <p:nvSpPr>
          <p:cNvPr id="41" name="teacher-reading-a-book-sitting-behind-his-desk_42916">
            <a:extLst>
              <a:ext uri="{FF2B5EF4-FFF2-40B4-BE49-F238E27FC236}">
                <a16:creationId xmlns:a16="http://schemas.microsoft.com/office/drawing/2014/main" id="{7A1968D3-95FC-99EB-56B8-E10A7AF9EF0F}"/>
              </a:ext>
            </a:extLst>
          </p:cNvPr>
          <p:cNvSpPr/>
          <p:nvPr/>
        </p:nvSpPr>
        <p:spPr>
          <a:xfrm>
            <a:off x="7019458" y="2689449"/>
            <a:ext cx="860137" cy="764567"/>
          </a:xfrm>
          <a:custGeom>
            <a:avLst/>
            <a:gdLst>
              <a:gd name="connsiteX0" fmla="*/ 500255 w 600029"/>
              <a:gd name="connsiteY0" fmla="*/ 394272 h 533360"/>
              <a:gd name="connsiteX1" fmla="*/ 569914 w 600029"/>
              <a:gd name="connsiteY1" fmla="*/ 463816 h 533360"/>
              <a:gd name="connsiteX2" fmla="*/ 500255 w 600029"/>
              <a:gd name="connsiteY2" fmla="*/ 533360 h 533360"/>
              <a:gd name="connsiteX3" fmla="*/ 430596 w 600029"/>
              <a:gd name="connsiteY3" fmla="*/ 463816 h 533360"/>
              <a:gd name="connsiteX4" fmla="*/ 500255 w 600029"/>
              <a:gd name="connsiteY4" fmla="*/ 394272 h 533360"/>
              <a:gd name="connsiteX5" fmla="*/ 302199 w 600029"/>
              <a:gd name="connsiteY5" fmla="*/ 394272 h 533360"/>
              <a:gd name="connsiteX6" fmla="*/ 371743 w 600029"/>
              <a:gd name="connsiteY6" fmla="*/ 463816 h 533360"/>
              <a:gd name="connsiteX7" fmla="*/ 302199 w 600029"/>
              <a:gd name="connsiteY7" fmla="*/ 533360 h 533360"/>
              <a:gd name="connsiteX8" fmla="*/ 232655 w 600029"/>
              <a:gd name="connsiteY8" fmla="*/ 463816 h 533360"/>
              <a:gd name="connsiteX9" fmla="*/ 302199 w 600029"/>
              <a:gd name="connsiteY9" fmla="*/ 394272 h 533360"/>
              <a:gd name="connsiteX10" fmla="*/ 99775 w 600029"/>
              <a:gd name="connsiteY10" fmla="*/ 394272 h 533360"/>
              <a:gd name="connsiteX11" fmla="*/ 169434 w 600029"/>
              <a:gd name="connsiteY11" fmla="*/ 463816 h 533360"/>
              <a:gd name="connsiteX12" fmla="*/ 99775 w 600029"/>
              <a:gd name="connsiteY12" fmla="*/ 533360 h 533360"/>
              <a:gd name="connsiteX13" fmla="*/ 30116 w 600029"/>
              <a:gd name="connsiteY13" fmla="*/ 463816 h 533360"/>
              <a:gd name="connsiteX14" fmla="*/ 99775 w 600029"/>
              <a:gd name="connsiteY14" fmla="*/ 394272 h 533360"/>
              <a:gd name="connsiteX15" fmla="*/ 463701 w 600029"/>
              <a:gd name="connsiteY15" fmla="*/ 316797 h 533360"/>
              <a:gd name="connsiteX16" fmla="*/ 479334 w 600029"/>
              <a:gd name="connsiteY16" fmla="*/ 316797 h 533360"/>
              <a:gd name="connsiteX17" fmla="*/ 479334 w 600029"/>
              <a:gd name="connsiteY17" fmla="*/ 346913 h 533360"/>
              <a:gd name="connsiteX18" fmla="*/ 463701 w 600029"/>
              <a:gd name="connsiteY18" fmla="*/ 346913 h 533360"/>
              <a:gd name="connsiteX19" fmla="*/ 472272 w 600029"/>
              <a:gd name="connsiteY19" fmla="*/ 32971 h 533360"/>
              <a:gd name="connsiteX20" fmla="*/ 413417 w 600029"/>
              <a:gd name="connsiteY20" fmla="*/ 90312 h 533360"/>
              <a:gd name="connsiteX21" fmla="*/ 472272 w 600029"/>
              <a:gd name="connsiteY21" fmla="*/ 149087 h 533360"/>
              <a:gd name="connsiteX22" fmla="*/ 531126 w 600029"/>
              <a:gd name="connsiteY22" fmla="*/ 90312 h 533360"/>
              <a:gd name="connsiteX23" fmla="*/ 472272 w 600029"/>
              <a:gd name="connsiteY23" fmla="*/ 32971 h 533360"/>
              <a:gd name="connsiteX24" fmla="*/ 0 w 600029"/>
              <a:gd name="connsiteY24" fmla="*/ 0 h 533360"/>
              <a:gd name="connsiteX25" fmla="*/ 600029 w 600029"/>
              <a:gd name="connsiteY25" fmla="*/ 0 h 533360"/>
              <a:gd name="connsiteX26" fmla="*/ 600029 w 600029"/>
              <a:gd name="connsiteY26" fmla="*/ 346913 h 533360"/>
              <a:gd name="connsiteX27" fmla="*/ 521078 w 600029"/>
              <a:gd name="connsiteY27" fmla="*/ 346913 h 533360"/>
              <a:gd name="connsiteX28" fmla="*/ 521078 w 600029"/>
              <a:gd name="connsiteY28" fmla="*/ 316809 h 533360"/>
              <a:gd name="connsiteX29" fmla="*/ 521078 w 600029"/>
              <a:gd name="connsiteY29" fmla="*/ 306775 h 533360"/>
              <a:gd name="connsiteX30" fmla="*/ 521078 w 600029"/>
              <a:gd name="connsiteY30" fmla="*/ 293873 h 533360"/>
              <a:gd name="connsiteX31" fmla="*/ 523949 w 600029"/>
              <a:gd name="connsiteY31" fmla="*/ 293873 h 533360"/>
              <a:gd name="connsiteX32" fmla="*/ 525384 w 600029"/>
              <a:gd name="connsiteY32" fmla="*/ 272370 h 533360"/>
              <a:gd name="connsiteX33" fmla="*/ 545481 w 600029"/>
              <a:gd name="connsiteY33" fmla="*/ 272370 h 533360"/>
              <a:gd name="connsiteX34" fmla="*/ 542610 w 600029"/>
              <a:gd name="connsiteY34" fmla="*/ 163422 h 533360"/>
              <a:gd name="connsiteX35" fmla="*/ 495239 w 600029"/>
              <a:gd name="connsiteY35" fmla="*/ 157688 h 533360"/>
              <a:gd name="connsiteX36" fmla="*/ 473707 w 600029"/>
              <a:gd name="connsiteY36" fmla="*/ 183491 h 533360"/>
              <a:gd name="connsiteX37" fmla="*/ 450740 w 600029"/>
              <a:gd name="connsiteY37" fmla="*/ 157688 h 533360"/>
              <a:gd name="connsiteX38" fmla="*/ 426337 w 600029"/>
              <a:gd name="connsiteY38" fmla="*/ 157688 h 533360"/>
              <a:gd name="connsiteX39" fmla="*/ 411982 w 600029"/>
              <a:gd name="connsiteY39" fmla="*/ 157688 h 533360"/>
              <a:gd name="connsiteX40" fmla="*/ 312934 w 600029"/>
              <a:gd name="connsiteY40" fmla="*/ 157688 h 533360"/>
              <a:gd name="connsiteX41" fmla="*/ 312934 w 600029"/>
              <a:gd name="connsiteY41" fmla="*/ 186358 h 533360"/>
              <a:gd name="connsiteX42" fmla="*/ 413417 w 600029"/>
              <a:gd name="connsiteY42" fmla="*/ 186358 h 533360"/>
              <a:gd name="connsiteX43" fmla="*/ 419159 w 600029"/>
              <a:gd name="connsiteY43" fmla="*/ 293873 h 533360"/>
              <a:gd name="connsiteX44" fmla="*/ 422030 w 600029"/>
              <a:gd name="connsiteY44" fmla="*/ 293873 h 533360"/>
              <a:gd name="connsiteX45" fmla="*/ 422030 w 600029"/>
              <a:gd name="connsiteY45" fmla="*/ 306775 h 533360"/>
              <a:gd name="connsiteX46" fmla="*/ 422030 w 600029"/>
              <a:gd name="connsiteY46" fmla="*/ 316809 h 533360"/>
              <a:gd name="connsiteX47" fmla="*/ 422030 w 600029"/>
              <a:gd name="connsiteY47" fmla="*/ 346913 h 533360"/>
              <a:gd name="connsiteX48" fmla="*/ 0 w 600029"/>
              <a:gd name="connsiteY48" fmla="*/ 346913 h 53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0029" h="533360">
                <a:moveTo>
                  <a:pt x="500255" y="394272"/>
                </a:moveTo>
                <a:cubicBezTo>
                  <a:pt x="538727" y="394272"/>
                  <a:pt x="569914" y="425408"/>
                  <a:pt x="569914" y="463816"/>
                </a:cubicBezTo>
                <a:cubicBezTo>
                  <a:pt x="569914" y="502224"/>
                  <a:pt x="538727" y="533360"/>
                  <a:pt x="500255" y="533360"/>
                </a:cubicBezTo>
                <a:cubicBezTo>
                  <a:pt x="461783" y="533360"/>
                  <a:pt x="430596" y="502224"/>
                  <a:pt x="430596" y="463816"/>
                </a:cubicBezTo>
                <a:cubicBezTo>
                  <a:pt x="430596" y="425408"/>
                  <a:pt x="461783" y="394272"/>
                  <a:pt x="500255" y="394272"/>
                </a:cubicBezTo>
                <a:close/>
                <a:moveTo>
                  <a:pt x="302199" y="394272"/>
                </a:moveTo>
                <a:cubicBezTo>
                  <a:pt x="340607" y="394272"/>
                  <a:pt x="371743" y="425408"/>
                  <a:pt x="371743" y="463816"/>
                </a:cubicBezTo>
                <a:cubicBezTo>
                  <a:pt x="371743" y="502224"/>
                  <a:pt x="340607" y="533360"/>
                  <a:pt x="302199" y="533360"/>
                </a:cubicBezTo>
                <a:cubicBezTo>
                  <a:pt x="263791" y="533360"/>
                  <a:pt x="232655" y="502224"/>
                  <a:pt x="232655" y="463816"/>
                </a:cubicBezTo>
                <a:cubicBezTo>
                  <a:pt x="232655" y="425408"/>
                  <a:pt x="263791" y="394272"/>
                  <a:pt x="302199" y="394272"/>
                </a:cubicBezTo>
                <a:close/>
                <a:moveTo>
                  <a:pt x="99775" y="394272"/>
                </a:moveTo>
                <a:cubicBezTo>
                  <a:pt x="138247" y="394272"/>
                  <a:pt x="169434" y="425408"/>
                  <a:pt x="169434" y="463816"/>
                </a:cubicBezTo>
                <a:cubicBezTo>
                  <a:pt x="169434" y="502224"/>
                  <a:pt x="138247" y="533360"/>
                  <a:pt x="99775" y="533360"/>
                </a:cubicBezTo>
                <a:cubicBezTo>
                  <a:pt x="61303" y="533360"/>
                  <a:pt x="30116" y="502224"/>
                  <a:pt x="30116" y="463816"/>
                </a:cubicBezTo>
                <a:cubicBezTo>
                  <a:pt x="30116" y="425408"/>
                  <a:pt x="61303" y="394272"/>
                  <a:pt x="99775" y="394272"/>
                </a:cubicBezTo>
                <a:close/>
                <a:moveTo>
                  <a:pt x="463701" y="316797"/>
                </a:moveTo>
                <a:lnTo>
                  <a:pt x="479334" y="316797"/>
                </a:lnTo>
                <a:lnTo>
                  <a:pt x="479334" y="346913"/>
                </a:lnTo>
                <a:lnTo>
                  <a:pt x="463701" y="346913"/>
                </a:lnTo>
                <a:close/>
                <a:moveTo>
                  <a:pt x="472272" y="32971"/>
                </a:moveTo>
                <a:cubicBezTo>
                  <a:pt x="439256" y="32971"/>
                  <a:pt x="413417" y="58775"/>
                  <a:pt x="413417" y="90312"/>
                </a:cubicBezTo>
                <a:cubicBezTo>
                  <a:pt x="413417" y="123283"/>
                  <a:pt x="439256" y="149087"/>
                  <a:pt x="472272" y="149087"/>
                </a:cubicBezTo>
                <a:cubicBezTo>
                  <a:pt x="503852" y="149087"/>
                  <a:pt x="531126" y="123283"/>
                  <a:pt x="531126" y="90312"/>
                </a:cubicBezTo>
                <a:cubicBezTo>
                  <a:pt x="531126" y="58775"/>
                  <a:pt x="503852" y="32971"/>
                  <a:pt x="472272" y="32971"/>
                </a:cubicBezTo>
                <a:close/>
                <a:moveTo>
                  <a:pt x="0" y="0"/>
                </a:moveTo>
                <a:lnTo>
                  <a:pt x="600029" y="0"/>
                </a:lnTo>
                <a:lnTo>
                  <a:pt x="600029" y="346913"/>
                </a:lnTo>
                <a:lnTo>
                  <a:pt x="521078" y="346913"/>
                </a:lnTo>
                <a:lnTo>
                  <a:pt x="521078" y="316809"/>
                </a:lnTo>
                <a:lnTo>
                  <a:pt x="521078" y="306775"/>
                </a:lnTo>
                <a:lnTo>
                  <a:pt x="521078" y="293873"/>
                </a:lnTo>
                <a:lnTo>
                  <a:pt x="523949" y="293873"/>
                </a:lnTo>
                <a:lnTo>
                  <a:pt x="525384" y="272370"/>
                </a:lnTo>
                <a:lnTo>
                  <a:pt x="545481" y="272370"/>
                </a:lnTo>
                <a:lnTo>
                  <a:pt x="542610" y="163422"/>
                </a:lnTo>
                <a:lnTo>
                  <a:pt x="495239" y="157688"/>
                </a:lnTo>
                <a:lnTo>
                  <a:pt x="473707" y="183491"/>
                </a:lnTo>
                <a:lnTo>
                  <a:pt x="450740" y="157688"/>
                </a:lnTo>
                <a:lnTo>
                  <a:pt x="426337" y="157688"/>
                </a:lnTo>
                <a:lnTo>
                  <a:pt x="411982" y="157688"/>
                </a:lnTo>
                <a:lnTo>
                  <a:pt x="312934" y="157688"/>
                </a:lnTo>
                <a:lnTo>
                  <a:pt x="312934" y="186358"/>
                </a:lnTo>
                <a:lnTo>
                  <a:pt x="413417" y="186358"/>
                </a:lnTo>
                <a:lnTo>
                  <a:pt x="419159" y="293873"/>
                </a:lnTo>
                <a:lnTo>
                  <a:pt x="422030" y="293873"/>
                </a:lnTo>
                <a:lnTo>
                  <a:pt x="422030" y="306775"/>
                </a:lnTo>
                <a:lnTo>
                  <a:pt x="422030" y="316809"/>
                </a:lnTo>
                <a:lnTo>
                  <a:pt x="422030" y="346913"/>
                </a:lnTo>
                <a:lnTo>
                  <a:pt x="0" y="3469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B651C94-756F-B8C4-81EB-2C0E9981E5B4}"/>
              </a:ext>
            </a:extLst>
          </p:cNvPr>
          <p:cNvSpPr/>
          <p:nvPr/>
        </p:nvSpPr>
        <p:spPr>
          <a:xfrm>
            <a:off x="2353358" y="4795018"/>
            <a:ext cx="19800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人数：</a:t>
            </a:r>
            <a:r>
              <a:rPr lang="en-US" altLang="zh-CN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XX/</a:t>
            </a:r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名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ECEE4E5-DFAD-9F18-611B-86657A0F6AEE}"/>
              </a:ext>
            </a:extLst>
          </p:cNvPr>
          <p:cNvSpPr/>
          <p:nvPr/>
        </p:nvSpPr>
        <p:spPr>
          <a:xfrm>
            <a:off x="2353358" y="5062685"/>
            <a:ext cx="19800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课程：</a:t>
            </a:r>
            <a:r>
              <a:rPr lang="en-US" altLang="zh-CN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XX/</a:t>
            </a:r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门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BD5175DC-74DE-029B-4D8A-4F0B956EB1A2}"/>
              </a:ext>
            </a:extLst>
          </p:cNvPr>
          <p:cNvSpPr/>
          <p:nvPr/>
        </p:nvSpPr>
        <p:spPr>
          <a:xfrm>
            <a:off x="2353358" y="5330352"/>
            <a:ext cx="19800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课时：</a:t>
            </a:r>
            <a:r>
              <a:rPr lang="en-US" altLang="zh-CN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XX/</a:t>
            </a:r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学时</a:t>
            </a:r>
          </a:p>
        </p:txBody>
      </p:sp>
      <p:sp>
        <p:nvSpPr>
          <p:cNvPr id="46" name="teacher-reading-a-book-sitting-behind-his-desk_42916">
            <a:extLst>
              <a:ext uri="{FF2B5EF4-FFF2-40B4-BE49-F238E27FC236}">
                <a16:creationId xmlns:a16="http://schemas.microsoft.com/office/drawing/2014/main" id="{DBE4B7E8-EB62-9DC6-F6F9-27EFCDCFDCD1}"/>
              </a:ext>
            </a:extLst>
          </p:cNvPr>
          <p:cNvSpPr/>
          <p:nvPr/>
        </p:nvSpPr>
        <p:spPr>
          <a:xfrm>
            <a:off x="1509640" y="4567603"/>
            <a:ext cx="544606" cy="860137"/>
          </a:xfrm>
          <a:custGeom>
            <a:avLst/>
            <a:gdLst>
              <a:gd name="connsiteX0" fmla="*/ 190764 w 385450"/>
              <a:gd name="connsiteY0" fmla="*/ 514563 h 608768"/>
              <a:gd name="connsiteX1" fmla="*/ 211847 w 385450"/>
              <a:gd name="connsiteY1" fmla="*/ 526418 h 608768"/>
              <a:gd name="connsiteX2" fmla="*/ 210607 w 385450"/>
              <a:gd name="connsiteY2" fmla="*/ 529304 h 608768"/>
              <a:gd name="connsiteX3" fmla="*/ 190764 w 385450"/>
              <a:gd name="connsiteY3" fmla="*/ 548787 h 608768"/>
              <a:gd name="connsiteX4" fmla="*/ 170818 w 385450"/>
              <a:gd name="connsiteY4" fmla="*/ 529304 h 608768"/>
              <a:gd name="connsiteX5" fmla="*/ 169578 w 385450"/>
              <a:gd name="connsiteY5" fmla="*/ 526418 h 608768"/>
              <a:gd name="connsiteX6" fmla="*/ 190764 w 385450"/>
              <a:gd name="connsiteY6" fmla="*/ 514563 h 608768"/>
              <a:gd name="connsiteX7" fmla="*/ 219467 w 385450"/>
              <a:gd name="connsiteY7" fmla="*/ 493887 h 608768"/>
              <a:gd name="connsiteX8" fmla="*/ 215033 w 385450"/>
              <a:gd name="connsiteY8" fmla="*/ 517315 h 608768"/>
              <a:gd name="connsiteX9" fmla="*/ 199568 w 385450"/>
              <a:gd name="connsiteY9" fmla="*/ 508749 h 608768"/>
              <a:gd name="connsiteX10" fmla="*/ 208950 w 385450"/>
              <a:gd name="connsiteY10" fmla="*/ 502041 h 608768"/>
              <a:gd name="connsiteX11" fmla="*/ 219467 w 385450"/>
              <a:gd name="connsiteY11" fmla="*/ 493887 h 608768"/>
              <a:gd name="connsiteX12" fmla="*/ 162098 w 385450"/>
              <a:gd name="connsiteY12" fmla="*/ 493887 h 608768"/>
              <a:gd name="connsiteX13" fmla="*/ 172491 w 385450"/>
              <a:gd name="connsiteY13" fmla="*/ 502041 h 608768"/>
              <a:gd name="connsiteX14" fmla="*/ 181856 w 385450"/>
              <a:gd name="connsiteY14" fmla="*/ 508749 h 608768"/>
              <a:gd name="connsiteX15" fmla="*/ 166523 w 385450"/>
              <a:gd name="connsiteY15" fmla="*/ 517315 h 608768"/>
              <a:gd name="connsiteX16" fmla="*/ 162098 w 385450"/>
              <a:gd name="connsiteY16" fmla="*/ 493887 h 608768"/>
              <a:gd name="connsiteX17" fmla="*/ 230644 w 385450"/>
              <a:gd name="connsiteY17" fmla="*/ 484220 h 608768"/>
              <a:gd name="connsiteX18" fmla="*/ 246720 w 385450"/>
              <a:gd name="connsiteY18" fmla="*/ 502370 h 608768"/>
              <a:gd name="connsiteX19" fmla="*/ 256097 w 385450"/>
              <a:gd name="connsiteY19" fmla="*/ 526294 h 608768"/>
              <a:gd name="connsiteX20" fmla="*/ 249296 w 385450"/>
              <a:gd name="connsiteY20" fmla="*/ 528253 h 608768"/>
              <a:gd name="connsiteX21" fmla="*/ 223842 w 385450"/>
              <a:gd name="connsiteY21" fmla="*/ 521447 h 608768"/>
              <a:gd name="connsiteX22" fmla="*/ 229716 w 385450"/>
              <a:gd name="connsiteY22" fmla="*/ 485045 h 608768"/>
              <a:gd name="connsiteX23" fmla="*/ 230644 w 385450"/>
              <a:gd name="connsiteY23" fmla="*/ 484220 h 608768"/>
              <a:gd name="connsiteX24" fmla="*/ 150811 w 385450"/>
              <a:gd name="connsiteY24" fmla="*/ 484220 h 608768"/>
              <a:gd name="connsiteX25" fmla="*/ 151842 w 385450"/>
              <a:gd name="connsiteY25" fmla="*/ 485045 h 608768"/>
              <a:gd name="connsiteX26" fmla="*/ 157723 w 385450"/>
              <a:gd name="connsiteY26" fmla="*/ 521447 h 608768"/>
              <a:gd name="connsiteX27" fmla="*/ 132137 w 385450"/>
              <a:gd name="connsiteY27" fmla="*/ 528253 h 608768"/>
              <a:gd name="connsiteX28" fmla="*/ 125431 w 385450"/>
              <a:gd name="connsiteY28" fmla="*/ 526294 h 608768"/>
              <a:gd name="connsiteX29" fmla="*/ 134820 w 385450"/>
              <a:gd name="connsiteY29" fmla="*/ 502370 h 608768"/>
              <a:gd name="connsiteX30" fmla="*/ 150811 w 385450"/>
              <a:gd name="connsiteY30" fmla="*/ 484220 h 608768"/>
              <a:gd name="connsiteX31" fmla="*/ 190782 w 385450"/>
              <a:gd name="connsiteY31" fmla="*/ 463115 h 608768"/>
              <a:gd name="connsiteX32" fmla="*/ 176120 w 385450"/>
              <a:gd name="connsiteY32" fmla="*/ 477657 h 608768"/>
              <a:gd name="connsiteX33" fmla="*/ 190782 w 385450"/>
              <a:gd name="connsiteY33" fmla="*/ 492199 h 608768"/>
              <a:gd name="connsiteX34" fmla="*/ 205341 w 385450"/>
              <a:gd name="connsiteY34" fmla="*/ 477657 h 608768"/>
              <a:gd name="connsiteX35" fmla="*/ 190782 w 385450"/>
              <a:gd name="connsiteY35" fmla="*/ 463115 h 608768"/>
              <a:gd name="connsiteX36" fmla="*/ 190782 w 385450"/>
              <a:gd name="connsiteY36" fmla="*/ 452183 h 608768"/>
              <a:gd name="connsiteX37" fmla="*/ 203276 w 385450"/>
              <a:gd name="connsiteY37" fmla="*/ 460949 h 608768"/>
              <a:gd name="connsiteX38" fmla="*/ 220210 w 385450"/>
              <a:gd name="connsiteY38" fmla="*/ 474666 h 608768"/>
              <a:gd name="connsiteX39" fmla="*/ 220314 w 385450"/>
              <a:gd name="connsiteY39" fmla="*/ 477657 h 608768"/>
              <a:gd name="connsiteX40" fmla="*/ 220210 w 385450"/>
              <a:gd name="connsiteY40" fmla="*/ 480751 h 608768"/>
              <a:gd name="connsiteX41" fmla="*/ 203276 w 385450"/>
              <a:gd name="connsiteY41" fmla="*/ 494365 h 608768"/>
              <a:gd name="connsiteX42" fmla="*/ 190782 w 385450"/>
              <a:gd name="connsiteY42" fmla="*/ 503131 h 608768"/>
              <a:gd name="connsiteX43" fmla="*/ 178288 w 385450"/>
              <a:gd name="connsiteY43" fmla="*/ 494365 h 608768"/>
              <a:gd name="connsiteX44" fmla="*/ 161251 w 385450"/>
              <a:gd name="connsiteY44" fmla="*/ 480751 h 608768"/>
              <a:gd name="connsiteX45" fmla="*/ 161251 w 385450"/>
              <a:gd name="connsiteY45" fmla="*/ 477657 h 608768"/>
              <a:gd name="connsiteX46" fmla="*/ 161251 w 385450"/>
              <a:gd name="connsiteY46" fmla="*/ 474666 h 608768"/>
              <a:gd name="connsiteX47" fmla="*/ 178288 w 385450"/>
              <a:gd name="connsiteY47" fmla="*/ 460949 h 608768"/>
              <a:gd name="connsiteX48" fmla="*/ 190782 w 385450"/>
              <a:gd name="connsiteY48" fmla="*/ 452183 h 608768"/>
              <a:gd name="connsiteX49" fmla="*/ 215033 w 385450"/>
              <a:gd name="connsiteY49" fmla="*/ 437929 h 608768"/>
              <a:gd name="connsiteX50" fmla="*/ 219467 w 385450"/>
              <a:gd name="connsiteY50" fmla="*/ 461427 h 608768"/>
              <a:gd name="connsiteX51" fmla="*/ 208950 w 385450"/>
              <a:gd name="connsiteY51" fmla="*/ 453182 h 608768"/>
              <a:gd name="connsiteX52" fmla="*/ 199568 w 385450"/>
              <a:gd name="connsiteY52" fmla="*/ 446483 h 608768"/>
              <a:gd name="connsiteX53" fmla="*/ 215033 w 385450"/>
              <a:gd name="connsiteY53" fmla="*/ 437929 h 608768"/>
              <a:gd name="connsiteX54" fmla="*/ 166523 w 385450"/>
              <a:gd name="connsiteY54" fmla="*/ 437929 h 608768"/>
              <a:gd name="connsiteX55" fmla="*/ 181856 w 385450"/>
              <a:gd name="connsiteY55" fmla="*/ 446483 h 608768"/>
              <a:gd name="connsiteX56" fmla="*/ 172491 w 385450"/>
              <a:gd name="connsiteY56" fmla="*/ 453182 h 608768"/>
              <a:gd name="connsiteX57" fmla="*/ 162098 w 385450"/>
              <a:gd name="connsiteY57" fmla="*/ 461427 h 608768"/>
              <a:gd name="connsiteX58" fmla="*/ 166523 w 385450"/>
              <a:gd name="connsiteY58" fmla="*/ 437929 h 608768"/>
              <a:gd name="connsiteX59" fmla="*/ 249292 w 385450"/>
              <a:gd name="connsiteY59" fmla="*/ 426991 h 608768"/>
              <a:gd name="connsiteX60" fmla="*/ 256092 w 385450"/>
              <a:gd name="connsiteY60" fmla="*/ 429053 h 608768"/>
              <a:gd name="connsiteX61" fmla="*/ 252280 w 385450"/>
              <a:gd name="connsiteY61" fmla="*/ 444418 h 608768"/>
              <a:gd name="connsiteX62" fmla="*/ 252177 w 385450"/>
              <a:gd name="connsiteY62" fmla="*/ 444418 h 608768"/>
              <a:gd name="connsiteX63" fmla="*/ 243110 w 385450"/>
              <a:gd name="connsiteY63" fmla="*/ 453596 h 608768"/>
              <a:gd name="connsiteX64" fmla="*/ 243625 w 385450"/>
              <a:gd name="connsiteY64" fmla="*/ 456793 h 608768"/>
              <a:gd name="connsiteX65" fmla="*/ 230642 w 385450"/>
              <a:gd name="connsiteY65" fmla="*/ 471024 h 608768"/>
              <a:gd name="connsiteX66" fmla="*/ 229715 w 385450"/>
              <a:gd name="connsiteY66" fmla="*/ 470199 h 608768"/>
              <a:gd name="connsiteX67" fmla="*/ 223842 w 385450"/>
              <a:gd name="connsiteY67" fmla="*/ 433797 h 608768"/>
              <a:gd name="connsiteX68" fmla="*/ 249292 w 385450"/>
              <a:gd name="connsiteY68" fmla="*/ 426991 h 608768"/>
              <a:gd name="connsiteX69" fmla="*/ 132137 w 385450"/>
              <a:gd name="connsiteY69" fmla="*/ 426991 h 608768"/>
              <a:gd name="connsiteX70" fmla="*/ 136677 w 385450"/>
              <a:gd name="connsiteY70" fmla="*/ 427300 h 608768"/>
              <a:gd name="connsiteX71" fmla="*/ 145240 w 385450"/>
              <a:gd name="connsiteY71" fmla="*/ 433384 h 608768"/>
              <a:gd name="connsiteX72" fmla="*/ 151120 w 385450"/>
              <a:gd name="connsiteY72" fmla="*/ 431219 h 608768"/>
              <a:gd name="connsiteX73" fmla="*/ 157723 w 385450"/>
              <a:gd name="connsiteY73" fmla="*/ 433797 h 608768"/>
              <a:gd name="connsiteX74" fmla="*/ 151739 w 385450"/>
              <a:gd name="connsiteY74" fmla="*/ 470199 h 608768"/>
              <a:gd name="connsiteX75" fmla="*/ 150811 w 385450"/>
              <a:gd name="connsiteY75" fmla="*/ 471024 h 608768"/>
              <a:gd name="connsiteX76" fmla="*/ 134820 w 385450"/>
              <a:gd name="connsiteY76" fmla="*/ 452874 h 608768"/>
              <a:gd name="connsiteX77" fmla="*/ 125431 w 385450"/>
              <a:gd name="connsiteY77" fmla="*/ 429053 h 608768"/>
              <a:gd name="connsiteX78" fmla="*/ 132137 w 385450"/>
              <a:gd name="connsiteY78" fmla="*/ 426991 h 608768"/>
              <a:gd name="connsiteX79" fmla="*/ 190764 w 385450"/>
              <a:gd name="connsiteY79" fmla="*/ 406527 h 608768"/>
              <a:gd name="connsiteX80" fmla="*/ 210607 w 385450"/>
              <a:gd name="connsiteY80" fmla="*/ 426010 h 608768"/>
              <a:gd name="connsiteX81" fmla="*/ 211847 w 385450"/>
              <a:gd name="connsiteY81" fmla="*/ 428896 h 608768"/>
              <a:gd name="connsiteX82" fmla="*/ 190764 w 385450"/>
              <a:gd name="connsiteY82" fmla="*/ 440751 h 608768"/>
              <a:gd name="connsiteX83" fmla="*/ 169578 w 385450"/>
              <a:gd name="connsiteY83" fmla="*/ 428896 h 608768"/>
              <a:gd name="connsiteX84" fmla="*/ 170818 w 385450"/>
              <a:gd name="connsiteY84" fmla="*/ 426010 h 608768"/>
              <a:gd name="connsiteX85" fmla="*/ 190764 w 385450"/>
              <a:gd name="connsiteY85" fmla="*/ 406527 h 608768"/>
              <a:gd name="connsiteX86" fmla="*/ 190761 w 385450"/>
              <a:gd name="connsiteY86" fmla="*/ 397011 h 608768"/>
              <a:gd name="connsiteX87" fmla="*/ 162059 w 385450"/>
              <a:gd name="connsiteY87" fmla="*/ 421960 h 608768"/>
              <a:gd name="connsiteX88" fmla="*/ 160923 w 385450"/>
              <a:gd name="connsiteY88" fmla="*/ 424846 h 608768"/>
              <a:gd name="connsiteX89" fmla="*/ 154213 w 385450"/>
              <a:gd name="connsiteY89" fmla="*/ 422166 h 608768"/>
              <a:gd name="connsiteX90" fmla="*/ 145230 w 385450"/>
              <a:gd name="connsiteY90" fmla="*/ 415052 h 608768"/>
              <a:gd name="connsiteX91" fmla="*/ 138519 w 385450"/>
              <a:gd name="connsiteY91" fmla="*/ 417939 h 608768"/>
              <a:gd name="connsiteX92" fmla="*/ 132118 w 385450"/>
              <a:gd name="connsiteY92" fmla="*/ 417424 h 608768"/>
              <a:gd name="connsiteX93" fmla="*/ 117664 w 385450"/>
              <a:gd name="connsiteY93" fmla="*/ 423300 h 608768"/>
              <a:gd name="connsiteX94" fmla="*/ 127059 w 385450"/>
              <a:gd name="connsiteY94" fmla="*/ 458662 h 608768"/>
              <a:gd name="connsiteX95" fmla="*/ 143888 w 385450"/>
              <a:gd name="connsiteY95" fmla="*/ 477631 h 608768"/>
              <a:gd name="connsiteX96" fmla="*/ 127059 w 385450"/>
              <a:gd name="connsiteY96" fmla="*/ 496601 h 608768"/>
              <a:gd name="connsiteX97" fmla="*/ 117664 w 385450"/>
              <a:gd name="connsiteY97" fmla="*/ 531963 h 608768"/>
              <a:gd name="connsiteX98" fmla="*/ 132118 w 385450"/>
              <a:gd name="connsiteY98" fmla="*/ 537839 h 608768"/>
              <a:gd name="connsiteX99" fmla="*/ 160923 w 385450"/>
              <a:gd name="connsiteY99" fmla="*/ 530416 h 608768"/>
              <a:gd name="connsiteX100" fmla="*/ 162059 w 385450"/>
              <a:gd name="connsiteY100" fmla="*/ 533303 h 608768"/>
              <a:gd name="connsiteX101" fmla="*/ 190761 w 385450"/>
              <a:gd name="connsiteY101" fmla="*/ 558355 h 608768"/>
              <a:gd name="connsiteX102" fmla="*/ 219360 w 385450"/>
              <a:gd name="connsiteY102" fmla="*/ 533303 h 608768"/>
              <a:gd name="connsiteX103" fmla="*/ 220599 w 385450"/>
              <a:gd name="connsiteY103" fmla="*/ 530416 h 608768"/>
              <a:gd name="connsiteX104" fmla="*/ 249301 w 385450"/>
              <a:gd name="connsiteY104" fmla="*/ 537839 h 608768"/>
              <a:gd name="connsiteX105" fmla="*/ 263755 w 385450"/>
              <a:gd name="connsiteY105" fmla="*/ 531963 h 608768"/>
              <a:gd name="connsiteX106" fmla="*/ 254360 w 385450"/>
              <a:gd name="connsiteY106" fmla="*/ 496601 h 608768"/>
              <a:gd name="connsiteX107" fmla="*/ 237531 w 385450"/>
              <a:gd name="connsiteY107" fmla="*/ 477631 h 608768"/>
              <a:gd name="connsiteX108" fmla="*/ 251160 w 385450"/>
              <a:gd name="connsiteY108" fmla="*/ 462682 h 608768"/>
              <a:gd name="connsiteX109" fmla="*/ 252192 w 385450"/>
              <a:gd name="connsiteY109" fmla="*/ 462785 h 608768"/>
              <a:gd name="connsiteX110" fmla="*/ 261381 w 385450"/>
              <a:gd name="connsiteY110" fmla="*/ 453610 h 608768"/>
              <a:gd name="connsiteX111" fmla="*/ 260452 w 385450"/>
              <a:gd name="connsiteY111" fmla="*/ 449589 h 608768"/>
              <a:gd name="connsiteX112" fmla="*/ 263755 w 385450"/>
              <a:gd name="connsiteY112" fmla="*/ 423300 h 608768"/>
              <a:gd name="connsiteX113" fmla="*/ 249301 w 385450"/>
              <a:gd name="connsiteY113" fmla="*/ 417424 h 608768"/>
              <a:gd name="connsiteX114" fmla="*/ 220599 w 385450"/>
              <a:gd name="connsiteY114" fmla="*/ 424846 h 608768"/>
              <a:gd name="connsiteX115" fmla="*/ 219360 w 385450"/>
              <a:gd name="connsiteY115" fmla="*/ 421960 h 608768"/>
              <a:gd name="connsiteX116" fmla="*/ 190761 w 385450"/>
              <a:gd name="connsiteY116" fmla="*/ 397011 h 608768"/>
              <a:gd name="connsiteX117" fmla="*/ 15246 w 385450"/>
              <a:gd name="connsiteY117" fmla="*/ 352474 h 608768"/>
              <a:gd name="connsiteX118" fmla="*/ 370304 w 385450"/>
              <a:gd name="connsiteY118" fmla="*/ 352474 h 608768"/>
              <a:gd name="connsiteX119" fmla="*/ 381557 w 385450"/>
              <a:gd name="connsiteY119" fmla="*/ 357422 h 608768"/>
              <a:gd name="connsiteX120" fmla="*/ 385377 w 385450"/>
              <a:gd name="connsiteY120" fmla="*/ 369072 h 608768"/>
              <a:gd name="connsiteX121" fmla="*/ 355023 w 385450"/>
              <a:gd name="connsiteY121" fmla="*/ 595057 h 608768"/>
              <a:gd name="connsiteX122" fmla="*/ 339950 w 385450"/>
              <a:gd name="connsiteY122" fmla="*/ 608768 h 608768"/>
              <a:gd name="connsiteX123" fmla="*/ 45600 w 385450"/>
              <a:gd name="connsiteY123" fmla="*/ 608768 h 608768"/>
              <a:gd name="connsiteX124" fmla="*/ 30423 w 385450"/>
              <a:gd name="connsiteY124" fmla="*/ 595057 h 608768"/>
              <a:gd name="connsiteX125" fmla="*/ 69 w 385450"/>
              <a:gd name="connsiteY125" fmla="*/ 369072 h 608768"/>
              <a:gd name="connsiteX126" fmla="*/ 3992 w 385450"/>
              <a:gd name="connsiteY126" fmla="*/ 357422 h 608768"/>
              <a:gd name="connsiteX127" fmla="*/ 15246 w 385450"/>
              <a:gd name="connsiteY127" fmla="*/ 352474 h 608768"/>
              <a:gd name="connsiteX128" fmla="*/ 229886 w 385450"/>
              <a:gd name="connsiteY128" fmla="*/ 196878 h 608768"/>
              <a:gd name="connsiteX129" fmla="*/ 251679 w 385450"/>
              <a:gd name="connsiteY129" fmla="*/ 215230 h 608768"/>
              <a:gd name="connsiteX130" fmla="*/ 297227 w 385450"/>
              <a:gd name="connsiteY130" fmla="*/ 236159 h 608768"/>
              <a:gd name="connsiteX131" fmla="*/ 313855 w 385450"/>
              <a:gd name="connsiteY131" fmla="*/ 250387 h 608768"/>
              <a:gd name="connsiteX132" fmla="*/ 341122 w 385450"/>
              <a:gd name="connsiteY132" fmla="*/ 330599 h 608768"/>
              <a:gd name="connsiteX133" fmla="*/ 209538 w 385450"/>
              <a:gd name="connsiteY133" fmla="*/ 330599 h 608768"/>
              <a:gd name="connsiteX134" fmla="*/ 194769 w 385450"/>
              <a:gd name="connsiteY134" fmla="*/ 231726 h 608768"/>
              <a:gd name="connsiteX135" fmla="*/ 155647 w 385450"/>
              <a:gd name="connsiteY135" fmla="*/ 196878 h 608768"/>
              <a:gd name="connsiteX136" fmla="*/ 190747 w 385450"/>
              <a:gd name="connsiteY136" fmla="*/ 231726 h 608768"/>
              <a:gd name="connsiteX137" fmla="*/ 175881 w 385450"/>
              <a:gd name="connsiteY137" fmla="*/ 330599 h 608768"/>
              <a:gd name="connsiteX138" fmla="*/ 44465 w 385450"/>
              <a:gd name="connsiteY138" fmla="*/ 330599 h 608768"/>
              <a:gd name="connsiteX139" fmla="*/ 71615 w 385450"/>
              <a:gd name="connsiteY139" fmla="*/ 250387 h 608768"/>
              <a:gd name="connsiteX140" fmla="*/ 88339 w 385450"/>
              <a:gd name="connsiteY140" fmla="*/ 236159 h 608768"/>
              <a:gd name="connsiteX141" fmla="*/ 133762 w 385450"/>
              <a:gd name="connsiteY141" fmla="*/ 215230 h 608768"/>
              <a:gd name="connsiteX142" fmla="*/ 160716 w 385450"/>
              <a:gd name="connsiteY142" fmla="*/ 70485 h 608768"/>
              <a:gd name="connsiteX143" fmla="*/ 129130 w 385450"/>
              <a:gd name="connsiteY143" fmla="*/ 98962 h 608768"/>
              <a:gd name="connsiteX144" fmla="*/ 191398 w 385450"/>
              <a:gd name="connsiteY144" fmla="*/ 178647 h 608768"/>
              <a:gd name="connsiteX145" fmla="*/ 253666 w 385450"/>
              <a:gd name="connsiteY145" fmla="*/ 98962 h 608768"/>
              <a:gd name="connsiteX146" fmla="*/ 174876 w 385450"/>
              <a:gd name="connsiteY146" fmla="*/ 100611 h 608768"/>
              <a:gd name="connsiteX147" fmla="*/ 160716 w 385450"/>
              <a:gd name="connsiteY147" fmla="*/ 70485 h 608768"/>
              <a:gd name="connsiteX148" fmla="*/ 191398 w 385450"/>
              <a:gd name="connsiteY148" fmla="*/ 0 h 608768"/>
              <a:gd name="connsiteX149" fmla="*/ 273286 w 385450"/>
              <a:gd name="connsiteY149" fmla="*/ 80407 h 608768"/>
              <a:gd name="connsiteX150" fmla="*/ 191398 w 385450"/>
              <a:gd name="connsiteY150" fmla="*/ 196172 h 608768"/>
              <a:gd name="connsiteX151" fmla="*/ 109407 w 385450"/>
              <a:gd name="connsiteY151" fmla="*/ 80407 h 608768"/>
              <a:gd name="connsiteX152" fmla="*/ 191398 w 385450"/>
              <a:gd name="connsiteY152" fmla="*/ 0 h 6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385450" h="608768">
                <a:moveTo>
                  <a:pt x="190764" y="514563"/>
                </a:moveTo>
                <a:cubicBezTo>
                  <a:pt x="197998" y="519099"/>
                  <a:pt x="205026" y="523119"/>
                  <a:pt x="211847" y="526418"/>
                </a:cubicBezTo>
                <a:cubicBezTo>
                  <a:pt x="211433" y="527449"/>
                  <a:pt x="211020" y="528480"/>
                  <a:pt x="210607" y="529304"/>
                </a:cubicBezTo>
                <a:cubicBezTo>
                  <a:pt x="205026" y="541674"/>
                  <a:pt x="197792" y="548787"/>
                  <a:pt x="190764" y="548787"/>
                </a:cubicBezTo>
                <a:cubicBezTo>
                  <a:pt x="183633" y="548787"/>
                  <a:pt x="176399" y="541674"/>
                  <a:pt x="170818" y="529304"/>
                </a:cubicBezTo>
                <a:cubicBezTo>
                  <a:pt x="170405" y="528480"/>
                  <a:pt x="169991" y="527449"/>
                  <a:pt x="169578" y="526418"/>
                </a:cubicBezTo>
                <a:cubicBezTo>
                  <a:pt x="176399" y="523119"/>
                  <a:pt x="183530" y="519099"/>
                  <a:pt x="190764" y="514563"/>
                </a:cubicBezTo>
                <a:close/>
                <a:moveTo>
                  <a:pt x="219467" y="493887"/>
                </a:moveTo>
                <a:cubicBezTo>
                  <a:pt x="218642" y="502247"/>
                  <a:pt x="217095" y="510091"/>
                  <a:pt x="215033" y="517315"/>
                </a:cubicBezTo>
                <a:cubicBezTo>
                  <a:pt x="209981" y="514735"/>
                  <a:pt x="204826" y="511948"/>
                  <a:pt x="199568" y="508749"/>
                </a:cubicBezTo>
                <a:cubicBezTo>
                  <a:pt x="202764" y="506582"/>
                  <a:pt x="205857" y="504311"/>
                  <a:pt x="208950" y="502041"/>
                </a:cubicBezTo>
                <a:cubicBezTo>
                  <a:pt x="212559" y="499357"/>
                  <a:pt x="216064" y="496571"/>
                  <a:pt x="219467" y="493887"/>
                </a:cubicBezTo>
                <a:close/>
                <a:moveTo>
                  <a:pt x="162098" y="493887"/>
                </a:moveTo>
                <a:cubicBezTo>
                  <a:pt x="165494" y="496571"/>
                  <a:pt x="168992" y="499357"/>
                  <a:pt x="172491" y="502041"/>
                </a:cubicBezTo>
                <a:cubicBezTo>
                  <a:pt x="175578" y="504311"/>
                  <a:pt x="178666" y="506582"/>
                  <a:pt x="181856" y="508749"/>
                </a:cubicBezTo>
                <a:cubicBezTo>
                  <a:pt x="176608" y="511948"/>
                  <a:pt x="171462" y="514838"/>
                  <a:pt x="166523" y="517315"/>
                </a:cubicBezTo>
                <a:cubicBezTo>
                  <a:pt x="164362" y="510091"/>
                  <a:pt x="162921" y="502247"/>
                  <a:pt x="162098" y="493887"/>
                </a:cubicBezTo>
                <a:close/>
                <a:moveTo>
                  <a:pt x="230644" y="484220"/>
                </a:moveTo>
                <a:cubicBezTo>
                  <a:pt x="236930" y="490511"/>
                  <a:pt x="242392" y="496595"/>
                  <a:pt x="246720" y="502370"/>
                </a:cubicBezTo>
                <a:cubicBezTo>
                  <a:pt x="257437" y="516704"/>
                  <a:pt x="257643" y="524128"/>
                  <a:pt x="256097" y="526294"/>
                </a:cubicBezTo>
                <a:cubicBezTo>
                  <a:pt x="255067" y="527531"/>
                  <a:pt x="252697" y="528253"/>
                  <a:pt x="249296" y="528253"/>
                </a:cubicBezTo>
                <a:cubicBezTo>
                  <a:pt x="243010" y="528253"/>
                  <a:pt x="234250" y="525881"/>
                  <a:pt x="223842" y="521447"/>
                </a:cubicBezTo>
                <a:cubicBezTo>
                  <a:pt x="227140" y="510619"/>
                  <a:pt x="229201" y="498039"/>
                  <a:pt x="229716" y="485045"/>
                </a:cubicBezTo>
                <a:cubicBezTo>
                  <a:pt x="230025" y="484839"/>
                  <a:pt x="230335" y="484530"/>
                  <a:pt x="230644" y="484220"/>
                </a:cubicBezTo>
                <a:close/>
                <a:moveTo>
                  <a:pt x="150811" y="484220"/>
                </a:moveTo>
                <a:cubicBezTo>
                  <a:pt x="151120" y="484530"/>
                  <a:pt x="151430" y="484839"/>
                  <a:pt x="151842" y="485045"/>
                </a:cubicBezTo>
                <a:cubicBezTo>
                  <a:pt x="152358" y="498039"/>
                  <a:pt x="154421" y="510619"/>
                  <a:pt x="157723" y="521447"/>
                </a:cubicBezTo>
                <a:cubicBezTo>
                  <a:pt x="147303" y="525881"/>
                  <a:pt x="138430" y="528253"/>
                  <a:pt x="132137" y="528253"/>
                </a:cubicBezTo>
                <a:cubicBezTo>
                  <a:pt x="128733" y="528253"/>
                  <a:pt x="126360" y="527531"/>
                  <a:pt x="125431" y="526294"/>
                </a:cubicBezTo>
                <a:cubicBezTo>
                  <a:pt x="123781" y="524128"/>
                  <a:pt x="124090" y="516704"/>
                  <a:pt x="134820" y="502370"/>
                </a:cubicBezTo>
                <a:cubicBezTo>
                  <a:pt x="139153" y="496595"/>
                  <a:pt x="144517" y="490511"/>
                  <a:pt x="150811" y="484220"/>
                </a:cubicBezTo>
                <a:close/>
                <a:moveTo>
                  <a:pt x="190782" y="463115"/>
                </a:moveTo>
                <a:cubicBezTo>
                  <a:pt x="182728" y="463115"/>
                  <a:pt x="176120" y="469612"/>
                  <a:pt x="176120" y="477657"/>
                </a:cubicBezTo>
                <a:cubicBezTo>
                  <a:pt x="176120" y="485702"/>
                  <a:pt x="182728" y="492199"/>
                  <a:pt x="190782" y="492199"/>
                </a:cubicBezTo>
                <a:cubicBezTo>
                  <a:pt x="198836" y="492199"/>
                  <a:pt x="205341" y="485702"/>
                  <a:pt x="205341" y="477657"/>
                </a:cubicBezTo>
                <a:cubicBezTo>
                  <a:pt x="205341" y="469612"/>
                  <a:pt x="198836" y="463115"/>
                  <a:pt x="190782" y="463115"/>
                </a:cubicBezTo>
                <a:close/>
                <a:moveTo>
                  <a:pt x="190782" y="452183"/>
                </a:moveTo>
                <a:cubicBezTo>
                  <a:pt x="194913" y="454967"/>
                  <a:pt x="199146" y="457855"/>
                  <a:pt x="203276" y="460949"/>
                </a:cubicBezTo>
                <a:cubicBezTo>
                  <a:pt x="209162" y="465384"/>
                  <a:pt x="214944" y="469922"/>
                  <a:pt x="220210" y="474666"/>
                </a:cubicBezTo>
                <a:cubicBezTo>
                  <a:pt x="220210" y="475697"/>
                  <a:pt x="220314" y="476729"/>
                  <a:pt x="220314" y="477657"/>
                </a:cubicBezTo>
                <a:cubicBezTo>
                  <a:pt x="220314" y="478688"/>
                  <a:pt x="220210" y="479719"/>
                  <a:pt x="220210" y="480751"/>
                </a:cubicBezTo>
                <a:cubicBezTo>
                  <a:pt x="214944" y="485392"/>
                  <a:pt x="209162" y="490033"/>
                  <a:pt x="203276" y="494365"/>
                </a:cubicBezTo>
                <a:cubicBezTo>
                  <a:pt x="199146" y="497459"/>
                  <a:pt x="194913" y="500347"/>
                  <a:pt x="190782" y="503131"/>
                </a:cubicBezTo>
                <a:cubicBezTo>
                  <a:pt x="186549" y="500347"/>
                  <a:pt x="182315" y="497459"/>
                  <a:pt x="178288" y="494365"/>
                </a:cubicBezTo>
                <a:cubicBezTo>
                  <a:pt x="172299" y="490033"/>
                  <a:pt x="166620" y="485392"/>
                  <a:pt x="161251" y="480751"/>
                </a:cubicBezTo>
                <a:cubicBezTo>
                  <a:pt x="161251" y="479719"/>
                  <a:pt x="161251" y="478688"/>
                  <a:pt x="161251" y="477657"/>
                </a:cubicBezTo>
                <a:cubicBezTo>
                  <a:pt x="161251" y="476729"/>
                  <a:pt x="161251" y="475697"/>
                  <a:pt x="161251" y="474666"/>
                </a:cubicBezTo>
                <a:cubicBezTo>
                  <a:pt x="166620" y="469922"/>
                  <a:pt x="172299" y="465384"/>
                  <a:pt x="178288" y="460949"/>
                </a:cubicBezTo>
                <a:cubicBezTo>
                  <a:pt x="182315" y="457855"/>
                  <a:pt x="186549" y="454967"/>
                  <a:pt x="190782" y="452183"/>
                </a:cubicBezTo>
                <a:close/>
                <a:moveTo>
                  <a:pt x="215033" y="437929"/>
                </a:moveTo>
                <a:cubicBezTo>
                  <a:pt x="217095" y="445143"/>
                  <a:pt x="218642" y="452976"/>
                  <a:pt x="219467" y="461427"/>
                </a:cubicBezTo>
                <a:cubicBezTo>
                  <a:pt x="216064" y="458644"/>
                  <a:pt x="212559" y="455861"/>
                  <a:pt x="208950" y="453182"/>
                </a:cubicBezTo>
                <a:cubicBezTo>
                  <a:pt x="205960" y="450914"/>
                  <a:pt x="202764" y="448647"/>
                  <a:pt x="199568" y="446483"/>
                </a:cubicBezTo>
                <a:cubicBezTo>
                  <a:pt x="204826" y="443288"/>
                  <a:pt x="209981" y="440505"/>
                  <a:pt x="215033" y="437929"/>
                </a:cubicBezTo>
                <a:close/>
                <a:moveTo>
                  <a:pt x="166523" y="437929"/>
                </a:moveTo>
                <a:cubicBezTo>
                  <a:pt x="171462" y="440505"/>
                  <a:pt x="176608" y="443391"/>
                  <a:pt x="181856" y="446483"/>
                </a:cubicBezTo>
                <a:cubicBezTo>
                  <a:pt x="178666" y="448647"/>
                  <a:pt x="175578" y="450914"/>
                  <a:pt x="172491" y="453182"/>
                </a:cubicBezTo>
                <a:cubicBezTo>
                  <a:pt x="168992" y="455861"/>
                  <a:pt x="165494" y="458644"/>
                  <a:pt x="162098" y="461427"/>
                </a:cubicBezTo>
                <a:cubicBezTo>
                  <a:pt x="162921" y="452976"/>
                  <a:pt x="164362" y="445143"/>
                  <a:pt x="166523" y="437929"/>
                </a:cubicBezTo>
                <a:close/>
                <a:moveTo>
                  <a:pt x="249292" y="426991"/>
                </a:moveTo>
                <a:cubicBezTo>
                  <a:pt x="252692" y="426991"/>
                  <a:pt x="255061" y="427713"/>
                  <a:pt x="256092" y="429053"/>
                </a:cubicBezTo>
                <a:cubicBezTo>
                  <a:pt x="257431" y="430806"/>
                  <a:pt x="257225" y="435859"/>
                  <a:pt x="252280" y="444418"/>
                </a:cubicBezTo>
                <a:lnTo>
                  <a:pt x="252177" y="444418"/>
                </a:lnTo>
                <a:cubicBezTo>
                  <a:pt x="247128" y="444418"/>
                  <a:pt x="243110" y="448543"/>
                  <a:pt x="243110" y="453596"/>
                </a:cubicBezTo>
                <a:cubicBezTo>
                  <a:pt x="243110" y="454731"/>
                  <a:pt x="243213" y="455762"/>
                  <a:pt x="243625" y="456793"/>
                </a:cubicBezTo>
                <a:cubicBezTo>
                  <a:pt x="239916" y="461433"/>
                  <a:pt x="235588" y="466177"/>
                  <a:pt x="230642" y="471024"/>
                </a:cubicBezTo>
                <a:cubicBezTo>
                  <a:pt x="230333" y="470714"/>
                  <a:pt x="230024" y="470405"/>
                  <a:pt x="229715" y="470199"/>
                </a:cubicBezTo>
                <a:cubicBezTo>
                  <a:pt x="229200" y="457205"/>
                  <a:pt x="227139" y="444625"/>
                  <a:pt x="223842" y="433797"/>
                </a:cubicBezTo>
                <a:cubicBezTo>
                  <a:pt x="234249" y="429363"/>
                  <a:pt x="243007" y="426991"/>
                  <a:pt x="249292" y="426991"/>
                </a:cubicBezTo>
                <a:close/>
                <a:moveTo>
                  <a:pt x="132137" y="426991"/>
                </a:moveTo>
                <a:cubicBezTo>
                  <a:pt x="133478" y="426991"/>
                  <a:pt x="135026" y="427094"/>
                  <a:pt x="136677" y="427300"/>
                </a:cubicBezTo>
                <a:cubicBezTo>
                  <a:pt x="137915" y="430909"/>
                  <a:pt x="141422" y="433384"/>
                  <a:pt x="145240" y="433384"/>
                </a:cubicBezTo>
                <a:cubicBezTo>
                  <a:pt x="147406" y="433384"/>
                  <a:pt x="149469" y="432559"/>
                  <a:pt x="151120" y="431219"/>
                </a:cubicBezTo>
                <a:cubicBezTo>
                  <a:pt x="153287" y="432044"/>
                  <a:pt x="155453" y="432869"/>
                  <a:pt x="157723" y="433797"/>
                </a:cubicBezTo>
                <a:cubicBezTo>
                  <a:pt x="154421" y="444625"/>
                  <a:pt x="152358" y="457205"/>
                  <a:pt x="151739" y="470199"/>
                </a:cubicBezTo>
                <a:cubicBezTo>
                  <a:pt x="151430" y="470405"/>
                  <a:pt x="151120" y="470714"/>
                  <a:pt x="150811" y="471024"/>
                </a:cubicBezTo>
                <a:cubicBezTo>
                  <a:pt x="144517" y="464836"/>
                  <a:pt x="139153" y="458752"/>
                  <a:pt x="134820" y="452874"/>
                </a:cubicBezTo>
                <a:cubicBezTo>
                  <a:pt x="123987" y="438540"/>
                  <a:pt x="123781" y="431116"/>
                  <a:pt x="125431" y="429053"/>
                </a:cubicBezTo>
                <a:cubicBezTo>
                  <a:pt x="126360" y="427713"/>
                  <a:pt x="128733" y="426991"/>
                  <a:pt x="132137" y="426991"/>
                </a:cubicBezTo>
                <a:close/>
                <a:moveTo>
                  <a:pt x="190764" y="406527"/>
                </a:moveTo>
                <a:cubicBezTo>
                  <a:pt x="197792" y="406527"/>
                  <a:pt x="205026" y="413640"/>
                  <a:pt x="210607" y="426010"/>
                </a:cubicBezTo>
                <a:cubicBezTo>
                  <a:pt x="211020" y="426937"/>
                  <a:pt x="211433" y="427865"/>
                  <a:pt x="211847" y="428896"/>
                </a:cubicBezTo>
                <a:cubicBezTo>
                  <a:pt x="205026" y="432195"/>
                  <a:pt x="197998" y="436215"/>
                  <a:pt x="190764" y="440751"/>
                </a:cubicBezTo>
                <a:cubicBezTo>
                  <a:pt x="183530" y="436215"/>
                  <a:pt x="176399" y="432195"/>
                  <a:pt x="169578" y="428896"/>
                </a:cubicBezTo>
                <a:cubicBezTo>
                  <a:pt x="169991" y="427865"/>
                  <a:pt x="170405" y="426937"/>
                  <a:pt x="170818" y="426010"/>
                </a:cubicBezTo>
                <a:cubicBezTo>
                  <a:pt x="176399" y="413640"/>
                  <a:pt x="183633" y="406527"/>
                  <a:pt x="190764" y="406527"/>
                </a:cubicBezTo>
                <a:close/>
                <a:moveTo>
                  <a:pt x="190761" y="397011"/>
                </a:moveTo>
                <a:cubicBezTo>
                  <a:pt x="179611" y="397011"/>
                  <a:pt x="169390" y="405877"/>
                  <a:pt x="162059" y="421960"/>
                </a:cubicBezTo>
                <a:cubicBezTo>
                  <a:pt x="161646" y="422888"/>
                  <a:pt x="161336" y="423815"/>
                  <a:pt x="160923" y="424846"/>
                </a:cubicBezTo>
                <a:cubicBezTo>
                  <a:pt x="158549" y="423815"/>
                  <a:pt x="156381" y="422991"/>
                  <a:pt x="154213" y="422166"/>
                </a:cubicBezTo>
                <a:cubicBezTo>
                  <a:pt x="153283" y="418042"/>
                  <a:pt x="149567" y="415052"/>
                  <a:pt x="145230" y="415052"/>
                </a:cubicBezTo>
                <a:cubicBezTo>
                  <a:pt x="142752" y="415052"/>
                  <a:pt x="140275" y="416083"/>
                  <a:pt x="138519" y="417939"/>
                </a:cubicBezTo>
                <a:cubicBezTo>
                  <a:pt x="136248" y="417630"/>
                  <a:pt x="134080" y="417424"/>
                  <a:pt x="132118" y="417424"/>
                </a:cubicBezTo>
                <a:cubicBezTo>
                  <a:pt x="125407" y="417424"/>
                  <a:pt x="120555" y="419382"/>
                  <a:pt x="117664" y="423300"/>
                </a:cubicBezTo>
                <a:cubicBezTo>
                  <a:pt x="112089" y="430723"/>
                  <a:pt x="115393" y="442991"/>
                  <a:pt x="127059" y="458662"/>
                </a:cubicBezTo>
                <a:cubicBezTo>
                  <a:pt x="131602" y="464744"/>
                  <a:pt x="137281" y="471136"/>
                  <a:pt x="143888" y="477631"/>
                </a:cubicBezTo>
                <a:cubicBezTo>
                  <a:pt x="137281" y="484126"/>
                  <a:pt x="131602" y="490518"/>
                  <a:pt x="127059" y="496601"/>
                </a:cubicBezTo>
                <a:cubicBezTo>
                  <a:pt x="115393" y="512271"/>
                  <a:pt x="112089" y="524540"/>
                  <a:pt x="117664" y="531963"/>
                </a:cubicBezTo>
                <a:cubicBezTo>
                  <a:pt x="120555" y="535880"/>
                  <a:pt x="125407" y="537839"/>
                  <a:pt x="132118" y="537839"/>
                </a:cubicBezTo>
                <a:cubicBezTo>
                  <a:pt x="139552" y="537839"/>
                  <a:pt x="149463" y="535365"/>
                  <a:pt x="160923" y="530416"/>
                </a:cubicBezTo>
                <a:cubicBezTo>
                  <a:pt x="161336" y="531447"/>
                  <a:pt x="161646" y="532375"/>
                  <a:pt x="162059" y="533303"/>
                </a:cubicBezTo>
                <a:cubicBezTo>
                  <a:pt x="169390" y="549386"/>
                  <a:pt x="179611" y="558355"/>
                  <a:pt x="190761" y="558355"/>
                </a:cubicBezTo>
                <a:cubicBezTo>
                  <a:pt x="201912" y="558355"/>
                  <a:pt x="212029" y="549386"/>
                  <a:pt x="219360" y="533303"/>
                </a:cubicBezTo>
                <a:cubicBezTo>
                  <a:pt x="219773" y="532375"/>
                  <a:pt x="220186" y="531447"/>
                  <a:pt x="220599" y="530416"/>
                </a:cubicBezTo>
                <a:cubicBezTo>
                  <a:pt x="231956" y="535365"/>
                  <a:pt x="241971" y="537839"/>
                  <a:pt x="249301" y="537839"/>
                </a:cubicBezTo>
                <a:cubicBezTo>
                  <a:pt x="256012" y="537839"/>
                  <a:pt x="260865" y="535880"/>
                  <a:pt x="263755" y="531963"/>
                </a:cubicBezTo>
                <a:cubicBezTo>
                  <a:pt x="269331" y="524540"/>
                  <a:pt x="266130" y="512271"/>
                  <a:pt x="254360" y="496601"/>
                </a:cubicBezTo>
                <a:cubicBezTo>
                  <a:pt x="249817" y="490518"/>
                  <a:pt x="244139" y="484126"/>
                  <a:pt x="237531" y="477631"/>
                </a:cubicBezTo>
                <a:cubicBezTo>
                  <a:pt x="242694" y="472579"/>
                  <a:pt x="247236" y="467528"/>
                  <a:pt x="251160" y="462682"/>
                </a:cubicBezTo>
                <a:cubicBezTo>
                  <a:pt x="251573" y="462785"/>
                  <a:pt x="251882" y="462785"/>
                  <a:pt x="252192" y="462785"/>
                </a:cubicBezTo>
                <a:cubicBezTo>
                  <a:pt x="257251" y="462785"/>
                  <a:pt x="261381" y="458662"/>
                  <a:pt x="261381" y="453610"/>
                </a:cubicBezTo>
                <a:cubicBezTo>
                  <a:pt x="261381" y="452270"/>
                  <a:pt x="261071" y="450826"/>
                  <a:pt x="260452" y="449589"/>
                </a:cubicBezTo>
                <a:cubicBezTo>
                  <a:pt x="267162" y="438146"/>
                  <a:pt x="268298" y="429279"/>
                  <a:pt x="263755" y="423300"/>
                </a:cubicBezTo>
                <a:cubicBezTo>
                  <a:pt x="260865" y="419382"/>
                  <a:pt x="256012" y="417424"/>
                  <a:pt x="249301" y="417424"/>
                </a:cubicBezTo>
                <a:cubicBezTo>
                  <a:pt x="241971" y="417424"/>
                  <a:pt x="231956" y="420001"/>
                  <a:pt x="220599" y="424846"/>
                </a:cubicBezTo>
                <a:cubicBezTo>
                  <a:pt x="220186" y="423815"/>
                  <a:pt x="219773" y="422888"/>
                  <a:pt x="219360" y="421960"/>
                </a:cubicBezTo>
                <a:cubicBezTo>
                  <a:pt x="212029" y="405877"/>
                  <a:pt x="201912" y="397011"/>
                  <a:pt x="190761" y="397011"/>
                </a:cubicBezTo>
                <a:close/>
                <a:moveTo>
                  <a:pt x="15246" y="352474"/>
                </a:moveTo>
                <a:lnTo>
                  <a:pt x="370304" y="352474"/>
                </a:lnTo>
                <a:cubicBezTo>
                  <a:pt x="374537" y="352474"/>
                  <a:pt x="378666" y="354329"/>
                  <a:pt x="381557" y="357422"/>
                </a:cubicBezTo>
                <a:cubicBezTo>
                  <a:pt x="384448" y="360618"/>
                  <a:pt x="385790" y="364845"/>
                  <a:pt x="385377" y="369072"/>
                </a:cubicBezTo>
                <a:lnTo>
                  <a:pt x="355023" y="595057"/>
                </a:lnTo>
                <a:cubicBezTo>
                  <a:pt x="354301" y="602789"/>
                  <a:pt x="347796" y="608768"/>
                  <a:pt x="339950" y="608768"/>
                </a:cubicBezTo>
                <a:lnTo>
                  <a:pt x="45600" y="608768"/>
                </a:lnTo>
                <a:cubicBezTo>
                  <a:pt x="37753" y="608768"/>
                  <a:pt x="31249" y="602789"/>
                  <a:pt x="30423" y="595057"/>
                </a:cubicBezTo>
                <a:lnTo>
                  <a:pt x="69" y="369072"/>
                </a:lnTo>
                <a:cubicBezTo>
                  <a:pt x="-344" y="364845"/>
                  <a:pt x="1101" y="360618"/>
                  <a:pt x="3992" y="357422"/>
                </a:cubicBezTo>
                <a:cubicBezTo>
                  <a:pt x="6883" y="354329"/>
                  <a:pt x="10909" y="352474"/>
                  <a:pt x="15246" y="352474"/>
                </a:cubicBezTo>
                <a:close/>
                <a:moveTo>
                  <a:pt x="229886" y="196878"/>
                </a:moveTo>
                <a:lnTo>
                  <a:pt x="251679" y="215230"/>
                </a:lnTo>
                <a:lnTo>
                  <a:pt x="297227" y="236159"/>
                </a:lnTo>
                <a:cubicBezTo>
                  <a:pt x="303940" y="238943"/>
                  <a:pt x="310963" y="243376"/>
                  <a:pt x="313855" y="250387"/>
                </a:cubicBezTo>
                <a:cubicBezTo>
                  <a:pt x="313855" y="250387"/>
                  <a:pt x="333169" y="296163"/>
                  <a:pt x="341122" y="330599"/>
                </a:cubicBezTo>
                <a:lnTo>
                  <a:pt x="209538" y="330599"/>
                </a:lnTo>
                <a:lnTo>
                  <a:pt x="194769" y="231726"/>
                </a:lnTo>
                <a:close/>
                <a:moveTo>
                  <a:pt x="155647" y="196878"/>
                </a:moveTo>
                <a:lnTo>
                  <a:pt x="190747" y="231726"/>
                </a:lnTo>
                <a:lnTo>
                  <a:pt x="175881" y="330599"/>
                </a:lnTo>
                <a:lnTo>
                  <a:pt x="44465" y="330599"/>
                </a:lnTo>
                <a:cubicBezTo>
                  <a:pt x="52414" y="296163"/>
                  <a:pt x="71615" y="250387"/>
                  <a:pt x="71615" y="250387"/>
                </a:cubicBezTo>
                <a:cubicBezTo>
                  <a:pt x="75022" y="243067"/>
                  <a:pt x="81629" y="238943"/>
                  <a:pt x="88339" y="236159"/>
                </a:cubicBezTo>
                <a:lnTo>
                  <a:pt x="133762" y="215230"/>
                </a:lnTo>
                <a:close/>
                <a:moveTo>
                  <a:pt x="160716" y="70485"/>
                </a:moveTo>
                <a:cubicBezTo>
                  <a:pt x="145085" y="69041"/>
                  <a:pt x="126549" y="77366"/>
                  <a:pt x="129130" y="98962"/>
                </a:cubicBezTo>
                <a:cubicBezTo>
                  <a:pt x="133777" y="138753"/>
                  <a:pt x="157321" y="178647"/>
                  <a:pt x="191398" y="178647"/>
                </a:cubicBezTo>
                <a:cubicBezTo>
                  <a:pt x="223822" y="178647"/>
                  <a:pt x="253253" y="130712"/>
                  <a:pt x="253666" y="98962"/>
                </a:cubicBezTo>
                <a:cubicBezTo>
                  <a:pt x="254182" y="45976"/>
                  <a:pt x="217317" y="105147"/>
                  <a:pt x="174876" y="100611"/>
                </a:cubicBezTo>
                <a:cubicBezTo>
                  <a:pt x="189075" y="83138"/>
                  <a:pt x="176347" y="71928"/>
                  <a:pt x="160716" y="70485"/>
                </a:cubicBezTo>
                <a:close/>
                <a:moveTo>
                  <a:pt x="191398" y="0"/>
                </a:moveTo>
                <a:cubicBezTo>
                  <a:pt x="249845" y="0"/>
                  <a:pt x="273802" y="30101"/>
                  <a:pt x="273286" y="80407"/>
                </a:cubicBezTo>
                <a:cubicBezTo>
                  <a:pt x="272563" y="152979"/>
                  <a:pt x="225991" y="196172"/>
                  <a:pt x="191398" y="196172"/>
                </a:cubicBezTo>
                <a:cubicBezTo>
                  <a:pt x="150816" y="196172"/>
                  <a:pt x="110130" y="152979"/>
                  <a:pt x="109407" y="80407"/>
                </a:cubicBezTo>
                <a:cubicBezTo>
                  <a:pt x="108891" y="30101"/>
                  <a:pt x="132848" y="0"/>
                  <a:pt x="19139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D12A7145-D37C-6274-2501-787F2FF6224F}"/>
              </a:ext>
            </a:extLst>
          </p:cNvPr>
          <p:cNvSpPr/>
          <p:nvPr/>
        </p:nvSpPr>
        <p:spPr>
          <a:xfrm>
            <a:off x="8020941" y="4788891"/>
            <a:ext cx="19800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人数：</a:t>
            </a:r>
            <a:r>
              <a:rPr lang="en-US" altLang="zh-CN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XX/</a:t>
            </a:r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名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9A835280-6353-C566-B628-9F804723AC5C}"/>
              </a:ext>
            </a:extLst>
          </p:cNvPr>
          <p:cNvSpPr/>
          <p:nvPr/>
        </p:nvSpPr>
        <p:spPr>
          <a:xfrm>
            <a:off x="8020941" y="5056558"/>
            <a:ext cx="19800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课程：</a:t>
            </a:r>
            <a:r>
              <a:rPr lang="en-US" altLang="zh-CN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XX/</a:t>
            </a:r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门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FEB7129D-9087-BDB6-436B-0A723DF02B8E}"/>
              </a:ext>
            </a:extLst>
          </p:cNvPr>
          <p:cNvSpPr/>
          <p:nvPr/>
        </p:nvSpPr>
        <p:spPr>
          <a:xfrm>
            <a:off x="8020941" y="5324225"/>
            <a:ext cx="19800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课时：</a:t>
            </a:r>
            <a:r>
              <a:rPr lang="en-US" altLang="zh-CN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XX/</a:t>
            </a:r>
            <a:r>
              <a:rPr lang="zh-CN" altLang="en-US" sz="14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学时</a:t>
            </a:r>
          </a:p>
        </p:txBody>
      </p:sp>
      <p:sp>
        <p:nvSpPr>
          <p:cNvPr id="45" name="teacher-reading-a-book-sitting-behind-his-desk_42916">
            <a:extLst>
              <a:ext uri="{FF2B5EF4-FFF2-40B4-BE49-F238E27FC236}">
                <a16:creationId xmlns:a16="http://schemas.microsoft.com/office/drawing/2014/main" id="{06B881E0-5BFD-9501-01C5-B8D49BEF71CB}"/>
              </a:ext>
            </a:extLst>
          </p:cNvPr>
          <p:cNvSpPr/>
          <p:nvPr/>
        </p:nvSpPr>
        <p:spPr>
          <a:xfrm>
            <a:off x="7019458" y="4606834"/>
            <a:ext cx="860137" cy="769419"/>
          </a:xfrm>
          <a:custGeom>
            <a:avLst/>
            <a:gdLst>
              <a:gd name="connsiteX0" fmla="*/ 445654 w 592903"/>
              <a:gd name="connsiteY0" fmla="*/ 41611 h 530370"/>
              <a:gd name="connsiteX1" fmla="*/ 508071 w 592903"/>
              <a:gd name="connsiteY1" fmla="*/ 103913 h 530370"/>
              <a:gd name="connsiteX2" fmla="*/ 445654 w 592903"/>
              <a:gd name="connsiteY2" fmla="*/ 166215 h 530370"/>
              <a:gd name="connsiteX3" fmla="*/ 383237 w 592903"/>
              <a:gd name="connsiteY3" fmla="*/ 103913 h 530370"/>
              <a:gd name="connsiteX4" fmla="*/ 445654 w 592903"/>
              <a:gd name="connsiteY4" fmla="*/ 41611 h 530370"/>
              <a:gd name="connsiteX5" fmla="*/ 228260 w 592903"/>
              <a:gd name="connsiteY5" fmla="*/ 28669 h 530370"/>
              <a:gd name="connsiteX6" fmla="*/ 268457 w 592903"/>
              <a:gd name="connsiteY6" fmla="*/ 118975 h 530370"/>
              <a:gd name="connsiteX7" fmla="*/ 157916 w 592903"/>
              <a:gd name="connsiteY7" fmla="*/ 237950 h 530370"/>
              <a:gd name="connsiteX8" fmla="*/ 157916 w 592903"/>
              <a:gd name="connsiteY8" fmla="*/ 295287 h 530370"/>
              <a:gd name="connsiteX9" fmla="*/ 159352 w 592903"/>
              <a:gd name="connsiteY9" fmla="*/ 295287 h 530370"/>
              <a:gd name="connsiteX10" fmla="*/ 192370 w 592903"/>
              <a:gd name="connsiteY10" fmla="*/ 256585 h 530370"/>
              <a:gd name="connsiteX11" fmla="*/ 288556 w 592903"/>
              <a:gd name="connsiteY11" fmla="*/ 265185 h 530370"/>
              <a:gd name="connsiteX12" fmla="*/ 289991 w 592903"/>
              <a:gd name="connsiteY12" fmla="*/ 295287 h 530370"/>
              <a:gd name="connsiteX13" fmla="*/ 367514 w 592903"/>
              <a:gd name="connsiteY13" fmla="*/ 295287 h 530370"/>
              <a:gd name="connsiteX14" fmla="*/ 370385 w 592903"/>
              <a:gd name="connsiteY14" fmla="*/ 183480 h 530370"/>
              <a:gd name="connsiteX15" fmla="*/ 420631 w 592903"/>
              <a:gd name="connsiteY15" fmla="*/ 176312 h 530370"/>
              <a:gd name="connsiteX16" fmla="*/ 445036 w 592903"/>
              <a:gd name="connsiteY16" fmla="*/ 203548 h 530370"/>
              <a:gd name="connsiteX17" fmla="*/ 468006 w 592903"/>
              <a:gd name="connsiteY17" fmla="*/ 176312 h 530370"/>
              <a:gd name="connsiteX18" fmla="*/ 518252 w 592903"/>
              <a:gd name="connsiteY18" fmla="*/ 180613 h 530370"/>
              <a:gd name="connsiteX19" fmla="*/ 522559 w 592903"/>
              <a:gd name="connsiteY19" fmla="*/ 295287 h 530370"/>
              <a:gd name="connsiteX20" fmla="*/ 562755 w 592903"/>
              <a:gd name="connsiteY20" fmla="*/ 295287 h 530370"/>
              <a:gd name="connsiteX21" fmla="*/ 562755 w 592903"/>
              <a:gd name="connsiteY21" fmla="*/ 28669 h 530370"/>
              <a:gd name="connsiteX22" fmla="*/ 592903 w 592903"/>
              <a:gd name="connsiteY22" fmla="*/ 0 h 530370"/>
              <a:gd name="connsiteX23" fmla="*/ 592903 w 592903"/>
              <a:gd name="connsiteY23" fmla="*/ 323956 h 530370"/>
              <a:gd name="connsiteX24" fmla="*/ 291427 w 592903"/>
              <a:gd name="connsiteY24" fmla="*/ 325389 h 530370"/>
              <a:gd name="connsiteX25" fmla="*/ 297169 w 592903"/>
              <a:gd name="connsiteY25" fmla="*/ 485934 h 530370"/>
              <a:gd name="connsiteX26" fmla="*/ 261279 w 592903"/>
              <a:gd name="connsiteY26" fmla="*/ 488801 h 530370"/>
              <a:gd name="connsiteX27" fmla="*/ 258408 w 592903"/>
              <a:gd name="connsiteY27" fmla="*/ 521770 h 530370"/>
              <a:gd name="connsiteX28" fmla="*/ 592903 w 592903"/>
              <a:gd name="connsiteY28" fmla="*/ 521770 h 530370"/>
              <a:gd name="connsiteX29" fmla="*/ 592903 w 592903"/>
              <a:gd name="connsiteY29" fmla="*/ 530370 h 530370"/>
              <a:gd name="connsiteX30" fmla="*/ 12920 w 592903"/>
              <a:gd name="connsiteY30" fmla="*/ 530370 h 530370"/>
              <a:gd name="connsiteX31" fmla="*/ 12920 w 592903"/>
              <a:gd name="connsiteY31" fmla="*/ 521770 h 530370"/>
              <a:gd name="connsiteX32" fmla="*/ 43068 w 592903"/>
              <a:gd name="connsiteY32" fmla="*/ 521770 h 530370"/>
              <a:gd name="connsiteX33" fmla="*/ 41632 w 592903"/>
              <a:gd name="connsiteY33" fmla="*/ 488801 h 530370"/>
              <a:gd name="connsiteX34" fmla="*/ 0 w 592903"/>
              <a:gd name="connsiteY34" fmla="*/ 488801 h 530370"/>
              <a:gd name="connsiteX35" fmla="*/ 7178 w 592903"/>
              <a:gd name="connsiteY35" fmla="*/ 270919 h 530370"/>
              <a:gd name="connsiteX36" fmla="*/ 103363 w 592903"/>
              <a:gd name="connsiteY36" fmla="*/ 256585 h 530370"/>
              <a:gd name="connsiteX37" fmla="*/ 127768 w 592903"/>
              <a:gd name="connsiteY37" fmla="*/ 286687 h 530370"/>
              <a:gd name="connsiteX38" fmla="*/ 127768 w 592903"/>
              <a:gd name="connsiteY38" fmla="*/ 236517 h 530370"/>
              <a:gd name="connsiteX39" fmla="*/ 30148 w 592903"/>
              <a:gd name="connsiteY39" fmla="*/ 118975 h 530370"/>
              <a:gd name="connsiteX40" fmla="*/ 129204 w 592903"/>
              <a:gd name="connsiteY40" fmla="*/ 1434 h 530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92903" h="530370">
                <a:moveTo>
                  <a:pt x="445654" y="41611"/>
                </a:moveTo>
                <a:cubicBezTo>
                  <a:pt x="480126" y="41611"/>
                  <a:pt x="508071" y="69505"/>
                  <a:pt x="508071" y="103913"/>
                </a:cubicBezTo>
                <a:cubicBezTo>
                  <a:pt x="508071" y="138321"/>
                  <a:pt x="480126" y="166215"/>
                  <a:pt x="445654" y="166215"/>
                </a:cubicBezTo>
                <a:cubicBezTo>
                  <a:pt x="411182" y="166215"/>
                  <a:pt x="383237" y="138321"/>
                  <a:pt x="383237" y="103913"/>
                </a:cubicBezTo>
                <a:cubicBezTo>
                  <a:pt x="383237" y="69505"/>
                  <a:pt x="411182" y="41611"/>
                  <a:pt x="445654" y="41611"/>
                </a:cubicBezTo>
                <a:close/>
                <a:moveTo>
                  <a:pt x="228260" y="28669"/>
                </a:moveTo>
                <a:cubicBezTo>
                  <a:pt x="252666" y="50170"/>
                  <a:pt x="268457" y="83139"/>
                  <a:pt x="268457" y="118975"/>
                </a:cubicBezTo>
                <a:cubicBezTo>
                  <a:pt x="268457" y="182046"/>
                  <a:pt x="219647" y="232216"/>
                  <a:pt x="157916" y="237950"/>
                </a:cubicBezTo>
                <a:lnTo>
                  <a:pt x="157916" y="295287"/>
                </a:lnTo>
                <a:lnTo>
                  <a:pt x="159352" y="295287"/>
                </a:lnTo>
                <a:lnTo>
                  <a:pt x="192370" y="256585"/>
                </a:lnTo>
                <a:lnTo>
                  <a:pt x="288556" y="265185"/>
                </a:lnTo>
                <a:lnTo>
                  <a:pt x="289991" y="295287"/>
                </a:lnTo>
                <a:lnTo>
                  <a:pt x="367514" y="295287"/>
                </a:lnTo>
                <a:lnTo>
                  <a:pt x="370385" y="183480"/>
                </a:lnTo>
                <a:lnTo>
                  <a:pt x="420631" y="176312"/>
                </a:lnTo>
                <a:lnTo>
                  <a:pt x="445036" y="203548"/>
                </a:lnTo>
                <a:lnTo>
                  <a:pt x="468006" y="176312"/>
                </a:lnTo>
                <a:lnTo>
                  <a:pt x="518252" y="180613"/>
                </a:lnTo>
                <a:lnTo>
                  <a:pt x="522559" y="295287"/>
                </a:lnTo>
                <a:lnTo>
                  <a:pt x="562755" y="295287"/>
                </a:lnTo>
                <a:lnTo>
                  <a:pt x="562755" y="28669"/>
                </a:lnTo>
                <a:close/>
                <a:moveTo>
                  <a:pt x="592903" y="0"/>
                </a:moveTo>
                <a:lnTo>
                  <a:pt x="592903" y="323956"/>
                </a:lnTo>
                <a:lnTo>
                  <a:pt x="291427" y="325389"/>
                </a:lnTo>
                <a:lnTo>
                  <a:pt x="297169" y="485934"/>
                </a:lnTo>
                <a:lnTo>
                  <a:pt x="261279" y="488801"/>
                </a:lnTo>
                <a:lnTo>
                  <a:pt x="258408" y="521770"/>
                </a:lnTo>
                <a:lnTo>
                  <a:pt x="592903" y="521770"/>
                </a:lnTo>
                <a:lnTo>
                  <a:pt x="592903" y="530370"/>
                </a:lnTo>
                <a:lnTo>
                  <a:pt x="12920" y="530370"/>
                </a:lnTo>
                <a:lnTo>
                  <a:pt x="12920" y="521770"/>
                </a:lnTo>
                <a:lnTo>
                  <a:pt x="43068" y="521770"/>
                </a:lnTo>
                <a:lnTo>
                  <a:pt x="41632" y="488801"/>
                </a:lnTo>
                <a:lnTo>
                  <a:pt x="0" y="488801"/>
                </a:lnTo>
                <a:lnTo>
                  <a:pt x="7178" y="270919"/>
                </a:lnTo>
                <a:lnTo>
                  <a:pt x="103363" y="256585"/>
                </a:lnTo>
                <a:lnTo>
                  <a:pt x="127768" y="286687"/>
                </a:lnTo>
                <a:lnTo>
                  <a:pt x="127768" y="236517"/>
                </a:lnTo>
                <a:cubicBezTo>
                  <a:pt x="71780" y="226483"/>
                  <a:pt x="30148" y="177746"/>
                  <a:pt x="30148" y="118975"/>
                </a:cubicBezTo>
                <a:cubicBezTo>
                  <a:pt x="30148" y="60204"/>
                  <a:pt x="71780" y="11468"/>
                  <a:pt x="129204" y="14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4934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0300B32D-50DA-61F5-192C-9928FC97F51E}"/>
              </a:ext>
            </a:extLst>
          </p:cNvPr>
          <p:cNvSpPr/>
          <p:nvPr/>
        </p:nvSpPr>
        <p:spPr>
          <a:xfrm>
            <a:off x="0" y="2981405"/>
            <a:ext cx="12192000" cy="2969512"/>
          </a:xfrm>
          <a:prstGeom prst="rect">
            <a:avLst/>
          </a:prstGeom>
          <a:solidFill>
            <a:srgbClr val="E6C6AD"/>
          </a:solidFill>
          <a:ln>
            <a:noFill/>
          </a:ln>
          <a:effectLst>
            <a:outerShdw blurRad="685800" dist="152400" dir="6000000" algn="t" rotWithShape="0">
              <a:schemeClr val="tx1">
                <a:alpha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E7AA845-F940-D245-6E28-5DC1E46BA4B5}"/>
              </a:ext>
            </a:extLst>
          </p:cNvPr>
          <p:cNvSpPr txBox="1"/>
          <p:nvPr/>
        </p:nvSpPr>
        <p:spPr>
          <a:xfrm>
            <a:off x="3648125" y="3901934"/>
            <a:ext cx="4806265" cy="12954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本学期信息技术系进行了两轮期中教学检查，第一轮为教研室自查，教研室自查后开会反馈修改。系部再集中进行了第二轮期中教学检查。</a:t>
            </a:r>
          </a:p>
        </p:txBody>
      </p:sp>
      <p:pic>
        <p:nvPicPr>
          <p:cNvPr id="4" name="图片 3" descr="图书馆里有许多书&#10;&#10;低可信度描述已自动生成">
            <a:extLst>
              <a:ext uri="{FF2B5EF4-FFF2-40B4-BE49-F238E27FC236}">
                <a16:creationId xmlns:a16="http://schemas.microsoft.com/office/drawing/2014/main" id="{9D45DA08-B9C6-12CB-7B87-C20B4A47904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373" y="1556693"/>
            <a:ext cx="2629983" cy="365467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33400" sx="104000" sy="104000" algn="ctr" rotWithShape="0">
              <a:schemeClr val="bg1">
                <a:lumMod val="50000"/>
                <a:alpha val="32000"/>
              </a:schemeClr>
            </a:outerShdw>
          </a:effectLst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4D830BE3-5DE9-4D8F-09AF-F40E56D2B519}"/>
              </a:ext>
            </a:extLst>
          </p:cNvPr>
          <p:cNvSpPr txBox="1"/>
          <p:nvPr/>
        </p:nvSpPr>
        <p:spPr>
          <a:xfrm>
            <a:off x="3648123" y="3344241"/>
            <a:ext cx="3233245" cy="5057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dirty="0"/>
              <a:t>多层次多维度期中教学检查</a:t>
            </a:r>
          </a:p>
        </p:txBody>
      </p:sp>
      <p:sp>
        <p:nvSpPr>
          <p:cNvPr id="24" name="search-document_81088">
            <a:extLst>
              <a:ext uri="{FF2B5EF4-FFF2-40B4-BE49-F238E27FC236}">
                <a16:creationId xmlns:a16="http://schemas.microsoft.com/office/drawing/2014/main" id="{47CDBBC5-F413-BD87-95B0-2AC6F92E0BBD}"/>
              </a:ext>
            </a:extLst>
          </p:cNvPr>
          <p:cNvSpPr/>
          <p:nvPr/>
        </p:nvSpPr>
        <p:spPr>
          <a:xfrm>
            <a:off x="6881368" y="3401456"/>
            <a:ext cx="365040" cy="366691"/>
          </a:xfrm>
          <a:custGeom>
            <a:avLst/>
            <a:gdLst>
              <a:gd name="connsiteX0" fmla="*/ 493246 w 602024"/>
              <a:gd name="connsiteY0" fmla="*/ 420994 h 604746"/>
              <a:gd name="connsiteX1" fmla="*/ 587460 w 602024"/>
              <a:gd name="connsiteY1" fmla="*/ 517810 h 604746"/>
              <a:gd name="connsiteX2" fmla="*/ 601969 w 602024"/>
              <a:gd name="connsiteY2" fmla="*/ 555821 h 604746"/>
              <a:gd name="connsiteX3" fmla="*/ 584162 w 602024"/>
              <a:gd name="connsiteY3" fmla="*/ 592327 h 604746"/>
              <a:gd name="connsiteX4" fmla="*/ 550716 w 602024"/>
              <a:gd name="connsiteY4" fmla="*/ 604746 h 604746"/>
              <a:gd name="connsiteX5" fmla="*/ 545252 w 602024"/>
              <a:gd name="connsiteY5" fmla="*/ 604370 h 604746"/>
              <a:gd name="connsiteX6" fmla="*/ 509827 w 602024"/>
              <a:gd name="connsiteY6" fmla="*/ 584423 h 604746"/>
              <a:gd name="connsiteX7" fmla="*/ 428332 w 602024"/>
              <a:gd name="connsiteY7" fmla="*/ 476788 h 604746"/>
              <a:gd name="connsiteX8" fmla="*/ 464699 w 602024"/>
              <a:gd name="connsiteY8" fmla="*/ 453454 h 604746"/>
              <a:gd name="connsiteX9" fmla="*/ 493246 w 602024"/>
              <a:gd name="connsiteY9" fmla="*/ 420994 h 604746"/>
              <a:gd name="connsiteX10" fmla="*/ 332934 w 602024"/>
              <a:gd name="connsiteY10" fmla="*/ 282638 h 604746"/>
              <a:gd name="connsiteX11" fmla="*/ 340847 w 602024"/>
              <a:gd name="connsiteY11" fmla="*/ 287154 h 604746"/>
              <a:gd name="connsiteX12" fmla="*/ 339246 w 602024"/>
              <a:gd name="connsiteY12" fmla="*/ 307759 h 604746"/>
              <a:gd name="connsiteX13" fmla="*/ 335760 w 602024"/>
              <a:gd name="connsiteY13" fmla="*/ 354050 h 604746"/>
              <a:gd name="connsiteX14" fmla="*/ 334159 w 602024"/>
              <a:gd name="connsiteY14" fmla="*/ 374656 h 604746"/>
              <a:gd name="connsiteX15" fmla="*/ 325680 w 602024"/>
              <a:gd name="connsiteY15" fmla="*/ 377855 h 604746"/>
              <a:gd name="connsiteX16" fmla="*/ 313527 w 602024"/>
              <a:gd name="connsiteY16" fmla="*/ 373056 h 604746"/>
              <a:gd name="connsiteX17" fmla="*/ 320216 w 602024"/>
              <a:gd name="connsiteY17" fmla="*/ 285649 h 604746"/>
              <a:gd name="connsiteX18" fmla="*/ 332934 w 602024"/>
              <a:gd name="connsiteY18" fmla="*/ 282638 h 604746"/>
              <a:gd name="connsiteX19" fmla="*/ 360648 w 602024"/>
              <a:gd name="connsiteY19" fmla="*/ 246336 h 604746"/>
              <a:gd name="connsiteX20" fmla="*/ 304316 w 602024"/>
              <a:gd name="connsiteY20" fmla="*/ 267125 h 604746"/>
              <a:gd name="connsiteX21" fmla="*/ 295178 w 602024"/>
              <a:gd name="connsiteY21" fmla="*/ 388946 h 604746"/>
              <a:gd name="connsiteX22" fmla="*/ 360742 w 602024"/>
              <a:gd name="connsiteY22" fmla="*/ 418954 h 604746"/>
              <a:gd name="connsiteX23" fmla="*/ 417074 w 602024"/>
              <a:gd name="connsiteY23" fmla="*/ 398165 h 604746"/>
              <a:gd name="connsiteX24" fmla="*/ 426306 w 602024"/>
              <a:gd name="connsiteY24" fmla="*/ 276344 h 604746"/>
              <a:gd name="connsiteX25" fmla="*/ 360648 w 602024"/>
              <a:gd name="connsiteY25" fmla="*/ 246336 h 604746"/>
              <a:gd name="connsiteX26" fmla="*/ 360648 w 602024"/>
              <a:gd name="connsiteY26" fmla="*/ 202593 h 604746"/>
              <a:gd name="connsiteX27" fmla="*/ 459559 w 602024"/>
              <a:gd name="connsiteY27" fmla="*/ 247841 h 604746"/>
              <a:gd name="connsiteX28" fmla="*/ 445617 w 602024"/>
              <a:gd name="connsiteY28" fmla="*/ 431372 h 604746"/>
              <a:gd name="connsiteX29" fmla="*/ 360836 w 602024"/>
              <a:gd name="connsiteY29" fmla="*/ 462697 h 604746"/>
              <a:gd name="connsiteX30" fmla="*/ 261831 w 602024"/>
              <a:gd name="connsiteY30" fmla="*/ 417449 h 604746"/>
              <a:gd name="connsiteX31" fmla="*/ 275773 w 602024"/>
              <a:gd name="connsiteY31" fmla="*/ 233918 h 604746"/>
              <a:gd name="connsiteX32" fmla="*/ 360648 w 602024"/>
              <a:gd name="connsiteY32" fmla="*/ 202593 h 604746"/>
              <a:gd name="connsiteX33" fmla="*/ 64532 w 602024"/>
              <a:gd name="connsiteY33" fmla="*/ 0 h 604746"/>
              <a:gd name="connsiteX34" fmla="*/ 307775 w 602024"/>
              <a:gd name="connsiteY34" fmla="*/ 0 h 604746"/>
              <a:gd name="connsiteX35" fmla="*/ 460862 w 602024"/>
              <a:gd name="connsiteY35" fmla="*/ 152292 h 604746"/>
              <a:gd name="connsiteX36" fmla="*/ 460862 w 602024"/>
              <a:gd name="connsiteY36" fmla="*/ 220489 h 604746"/>
              <a:gd name="connsiteX37" fmla="*/ 420447 w 602024"/>
              <a:gd name="connsiteY37" fmla="*/ 194809 h 604746"/>
              <a:gd name="connsiteX38" fmla="*/ 420353 w 602024"/>
              <a:gd name="connsiteY38" fmla="*/ 167907 h 604746"/>
              <a:gd name="connsiteX39" fmla="*/ 337639 w 602024"/>
              <a:gd name="connsiteY39" fmla="*/ 168189 h 604746"/>
              <a:gd name="connsiteX40" fmla="*/ 292985 w 602024"/>
              <a:gd name="connsiteY40" fmla="*/ 123508 h 604746"/>
              <a:gd name="connsiteX41" fmla="*/ 292985 w 602024"/>
              <a:gd name="connsiteY41" fmla="*/ 39225 h 604746"/>
              <a:gd name="connsiteX42" fmla="*/ 64532 w 602024"/>
              <a:gd name="connsiteY42" fmla="*/ 39413 h 604746"/>
              <a:gd name="connsiteX43" fmla="*/ 39567 w 602024"/>
              <a:gd name="connsiteY43" fmla="*/ 64341 h 604746"/>
              <a:gd name="connsiteX44" fmla="*/ 39567 w 602024"/>
              <a:gd name="connsiteY44" fmla="*/ 540311 h 604746"/>
              <a:gd name="connsiteX45" fmla="*/ 64532 w 602024"/>
              <a:gd name="connsiteY45" fmla="*/ 565239 h 604746"/>
              <a:gd name="connsiteX46" fmla="*/ 396424 w 602024"/>
              <a:gd name="connsiteY46" fmla="*/ 565239 h 604746"/>
              <a:gd name="connsiteX47" fmla="*/ 421295 w 602024"/>
              <a:gd name="connsiteY47" fmla="*/ 540311 h 604746"/>
              <a:gd name="connsiteX48" fmla="*/ 421201 w 602024"/>
              <a:gd name="connsiteY48" fmla="*/ 500992 h 604746"/>
              <a:gd name="connsiteX49" fmla="*/ 459637 w 602024"/>
              <a:gd name="connsiteY49" fmla="*/ 551693 h 604746"/>
              <a:gd name="connsiteX50" fmla="*/ 396424 w 602024"/>
              <a:gd name="connsiteY50" fmla="*/ 604746 h 604746"/>
              <a:gd name="connsiteX51" fmla="*/ 64532 w 602024"/>
              <a:gd name="connsiteY51" fmla="*/ 604746 h 604746"/>
              <a:gd name="connsiteX52" fmla="*/ 0 w 602024"/>
              <a:gd name="connsiteY52" fmla="*/ 540311 h 604746"/>
              <a:gd name="connsiteX53" fmla="*/ 0 w 602024"/>
              <a:gd name="connsiteY53" fmla="*/ 64341 h 604746"/>
              <a:gd name="connsiteX54" fmla="*/ 64532 w 602024"/>
              <a:gd name="connsiteY54" fmla="*/ 0 h 60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2024" h="604746">
                <a:moveTo>
                  <a:pt x="493246" y="420994"/>
                </a:moveTo>
                <a:lnTo>
                  <a:pt x="587460" y="517810"/>
                </a:lnTo>
                <a:cubicBezTo>
                  <a:pt x="597352" y="527971"/>
                  <a:pt x="602628" y="541708"/>
                  <a:pt x="601969" y="555821"/>
                </a:cubicBezTo>
                <a:cubicBezTo>
                  <a:pt x="601309" y="569934"/>
                  <a:pt x="594903" y="583106"/>
                  <a:pt x="584162" y="592327"/>
                </a:cubicBezTo>
                <a:cubicBezTo>
                  <a:pt x="574835" y="600324"/>
                  <a:pt x="562870" y="604746"/>
                  <a:pt x="550716" y="604746"/>
                </a:cubicBezTo>
                <a:cubicBezTo>
                  <a:pt x="548926" y="604746"/>
                  <a:pt x="547042" y="604558"/>
                  <a:pt x="545252" y="604370"/>
                </a:cubicBezTo>
                <a:cubicBezTo>
                  <a:pt x="531214" y="602958"/>
                  <a:pt x="518401" y="595620"/>
                  <a:pt x="509827" y="584423"/>
                </a:cubicBezTo>
                <a:lnTo>
                  <a:pt x="428332" y="476788"/>
                </a:lnTo>
                <a:cubicBezTo>
                  <a:pt x="441145" y="470766"/>
                  <a:pt x="453393" y="463145"/>
                  <a:pt x="464699" y="453454"/>
                </a:cubicBezTo>
                <a:cubicBezTo>
                  <a:pt x="475910" y="443857"/>
                  <a:pt x="485332" y="432755"/>
                  <a:pt x="493246" y="420994"/>
                </a:cubicBezTo>
                <a:close/>
                <a:moveTo>
                  <a:pt x="332934" y="282638"/>
                </a:moveTo>
                <a:cubicBezTo>
                  <a:pt x="335854" y="283296"/>
                  <a:pt x="338681" y="284614"/>
                  <a:pt x="340847" y="287154"/>
                </a:cubicBezTo>
                <a:cubicBezTo>
                  <a:pt x="346123" y="293270"/>
                  <a:pt x="345369" y="302490"/>
                  <a:pt x="339246" y="307759"/>
                </a:cubicBezTo>
                <a:cubicBezTo>
                  <a:pt x="325492" y="319520"/>
                  <a:pt x="323890" y="340314"/>
                  <a:pt x="335760" y="354050"/>
                </a:cubicBezTo>
                <a:cubicBezTo>
                  <a:pt x="341036" y="360166"/>
                  <a:pt x="340282" y="369387"/>
                  <a:pt x="334159" y="374656"/>
                </a:cubicBezTo>
                <a:cubicBezTo>
                  <a:pt x="331709" y="376726"/>
                  <a:pt x="328695" y="377666"/>
                  <a:pt x="325680" y="377855"/>
                </a:cubicBezTo>
                <a:cubicBezTo>
                  <a:pt x="321252" y="378231"/>
                  <a:pt x="316730" y="376726"/>
                  <a:pt x="313527" y="373056"/>
                </a:cubicBezTo>
                <a:cubicBezTo>
                  <a:pt x="291294" y="347182"/>
                  <a:pt x="294215" y="307853"/>
                  <a:pt x="320216" y="285649"/>
                </a:cubicBezTo>
                <a:cubicBezTo>
                  <a:pt x="323890" y="282450"/>
                  <a:pt x="328506" y="281697"/>
                  <a:pt x="332934" y="282638"/>
                </a:cubicBezTo>
                <a:close/>
                <a:moveTo>
                  <a:pt x="360648" y="246336"/>
                </a:moveTo>
                <a:cubicBezTo>
                  <a:pt x="340677" y="246336"/>
                  <a:pt x="320612" y="253203"/>
                  <a:pt x="304316" y="267125"/>
                </a:cubicBezTo>
                <a:cubicBezTo>
                  <a:pt x="268237" y="298168"/>
                  <a:pt x="264092" y="352823"/>
                  <a:pt x="295178" y="388946"/>
                </a:cubicBezTo>
                <a:cubicBezTo>
                  <a:pt x="312229" y="408795"/>
                  <a:pt x="336438" y="418954"/>
                  <a:pt x="360742" y="418954"/>
                </a:cubicBezTo>
                <a:cubicBezTo>
                  <a:pt x="380713" y="418954"/>
                  <a:pt x="400778" y="412087"/>
                  <a:pt x="417074" y="398165"/>
                </a:cubicBezTo>
                <a:cubicBezTo>
                  <a:pt x="453248" y="367122"/>
                  <a:pt x="457392" y="312467"/>
                  <a:pt x="426306" y="276344"/>
                </a:cubicBezTo>
                <a:cubicBezTo>
                  <a:pt x="409256" y="256495"/>
                  <a:pt x="385046" y="246336"/>
                  <a:pt x="360648" y="246336"/>
                </a:cubicBezTo>
                <a:close/>
                <a:moveTo>
                  <a:pt x="360648" y="202593"/>
                </a:moveTo>
                <a:cubicBezTo>
                  <a:pt x="397292" y="202593"/>
                  <a:pt x="433842" y="217926"/>
                  <a:pt x="459559" y="247841"/>
                </a:cubicBezTo>
                <a:cubicBezTo>
                  <a:pt x="506377" y="302307"/>
                  <a:pt x="500160" y="384619"/>
                  <a:pt x="445617" y="431372"/>
                </a:cubicBezTo>
                <a:cubicBezTo>
                  <a:pt x="421125" y="452443"/>
                  <a:pt x="390887" y="462697"/>
                  <a:pt x="360836" y="462697"/>
                </a:cubicBezTo>
                <a:cubicBezTo>
                  <a:pt x="324098" y="462697"/>
                  <a:pt x="287642" y="447364"/>
                  <a:pt x="261831" y="417449"/>
                </a:cubicBezTo>
                <a:cubicBezTo>
                  <a:pt x="215013" y="362983"/>
                  <a:pt x="221324" y="280671"/>
                  <a:pt x="275773" y="233918"/>
                </a:cubicBezTo>
                <a:cubicBezTo>
                  <a:pt x="300359" y="212847"/>
                  <a:pt x="330504" y="202593"/>
                  <a:pt x="360648" y="202593"/>
                </a:cubicBezTo>
                <a:close/>
                <a:moveTo>
                  <a:pt x="64532" y="0"/>
                </a:moveTo>
                <a:lnTo>
                  <a:pt x="307775" y="0"/>
                </a:lnTo>
                <a:lnTo>
                  <a:pt x="460862" y="152292"/>
                </a:lnTo>
                <a:lnTo>
                  <a:pt x="460862" y="220489"/>
                </a:lnTo>
                <a:cubicBezTo>
                  <a:pt x="448804" y="209766"/>
                  <a:pt x="435143" y="201112"/>
                  <a:pt x="420447" y="194809"/>
                </a:cubicBezTo>
                <a:lnTo>
                  <a:pt x="420353" y="167907"/>
                </a:lnTo>
                <a:lnTo>
                  <a:pt x="337639" y="168189"/>
                </a:lnTo>
                <a:cubicBezTo>
                  <a:pt x="312957" y="168189"/>
                  <a:pt x="292985" y="148153"/>
                  <a:pt x="292985" y="123508"/>
                </a:cubicBezTo>
                <a:lnTo>
                  <a:pt x="292985" y="39225"/>
                </a:lnTo>
                <a:lnTo>
                  <a:pt x="64532" y="39413"/>
                </a:lnTo>
                <a:cubicBezTo>
                  <a:pt x="50778" y="39413"/>
                  <a:pt x="39567" y="50607"/>
                  <a:pt x="39567" y="64341"/>
                </a:cubicBezTo>
                <a:lnTo>
                  <a:pt x="39567" y="540311"/>
                </a:lnTo>
                <a:cubicBezTo>
                  <a:pt x="39567" y="554139"/>
                  <a:pt x="50778" y="565239"/>
                  <a:pt x="64532" y="565239"/>
                </a:cubicBezTo>
                <a:lnTo>
                  <a:pt x="396424" y="565239"/>
                </a:lnTo>
                <a:cubicBezTo>
                  <a:pt x="410179" y="565239"/>
                  <a:pt x="421295" y="554139"/>
                  <a:pt x="421295" y="540311"/>
                </a:cubicBezTo>
                <a:lnTo>
                  <a:pt x="421201" y="500992"/>
                </a:lnTo>
                <a:lnTo>
                  <a:pt x="459637" y="551693"/>
                </a:lnTo>
                <a:cubicBezTo>
                  <a:pt x="454268" y="581794"/>
                  <a:pt x="427984" y="604746"/>
                  <a:pt x="396424" y="604746"/>
                </a:cubicBezTo>
                <a:lnTo>
                  <a:pt x="64532" y="604746"/>
                </a:lnTo>
                <a:cubicBezTo>
                  <a:pt x="28922" y="604746"/>
                  <a:pt x="0" y="575868"/>
                  <a:pt x="0" y="540311"/>
                </a:cubicBezTo>
                <a:lnTo>
                  <a:pt x="0" y="64341"/>
                </a:lnTo>
                <a:cubicBezTo>
                  <a:pt x="0" y="28878"/>
                  <a:pt x="28922" y="0"/>
                  <a:pt x="645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7A260BB-FD21-10ED-4350-5740BDF87BC1}"/>
              </a:ext>
            </a:extLst>
          </p:cNvPr>
          <p:cNvSpPr/>
          <p:nvPr/>
        </p:nvSpPr>
        <p:spPr>
          <a:xfrm>
            <a:off x="334963" y="513833"/>
            <a:ext cx="441551" cy="441551"/>
          </a:xfrm>
          <a:prstGeom prst="ellipse">
            <a:avLst/>
          </a:prstGeom>
          <a:gradFill>
            <a:gsLst>
              <a:gs pos="0">
                <a:srgbClr val="EDD6C5"/>
              </a:gs>
              <a:gs pos="100000">
                <a:srgbClr val="EDD6C5">
                  <a:alpha val="33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AF13925-8220-42DE-4054-871E01CE6AAE}"/>
              </a:ext>
            </a:extLst>
          </p:cNvPr>
          <p:cNvSpPr txBox="1"/>
          <p:nvPr/>
        </p:nvSpPr>
        <p:spPr>
          <a:xfrm>
            <a:off x="3157206" y="734317"/>
            <a:ext cx="1829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" panose="00020600040101010101" pitchFamily="18" charset="-122"/>
              </a:rPr>
              <a:t>Please enter your title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" panose="00020600040101010101" pitchFamily="18" charset="-122"/>
            </a:endParaRPr>
          </a:p>
        </p:txBody>
      </p:sp>
      <p:sp>
        <p:nvSpPr>
          <p:cNvPr id="16" name="TextBox 43">
            <a:extLst>
              <a:ext uri="{FF2B5EF4-FFF2-40B4-BE49-F238E27FC236}">
                <a16:creationId xmlns:a16="http://schemas.microsoft.com/office/drawing/2014/main" id="{536391BA-545A-E72C-49BC-10379125B8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103" y="541695"/>
            <a:ext cx="3387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E3BDA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02</a:t>
            </a:r>
            <a:r>
              <a:rPr lang="zh-CN" altLang="en-US" sz="2800" dirty="0">
                <a:solidFill>
                  <a:srgbClr val="E3BDA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 教学管理工作</a:t>
            </a:r>
            <a:endParaRPr lang="zh-CN" sz="2800" dirty="0">
              <a:solidFill>
                <a:srgbClr val="E3BDA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pic>
        <p:nvPicPr>
          <p:cNvPr id="19" name="图片 18" descr="图书馆里有许多书&#10;&#10;低可信度描述已自动生成">
            <a:extLst>
              <a:ext uri="{FF2B5EF4-FFF2-40B4-BE49-F238E27FC236}">
                <a16:creationId xmlns:a16="http://schemas.microsoft.com/office/drawing/2014/main" id="{A9DC8F40-F665-EABD-84C6-2F9D958580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12763" y="1506906"/>
            <a:ext cx="2629983" cy="365467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33400" sx="104000" sy="104000" algn="ctr" rotWithShape="0">
              <a:schemeClr val="bg1">
                <a:lumMod val="50000"/>
                <a:alpha val="32000"/>
              </a:schemeClr>
            </a:outerShdw>
          </a:effectLst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8DB658E7-4C05-FE4A-5512-171A5F0901D2}"/>
              </a:ext>
            </a:extLst>
          </p:cNvPr>
          <p:cNvSpPr txBox="1"/>
          <p:nvPr/>
        </p:nvSpPr>
        <p:spPr>
          <a:xfrm>
            <a:off x="5034755" y="2268283"/>
            <a:ext cx="2122491" cy="58836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400" dirty="0"/>
              <a:t>期中教学检查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D28215C-F76F-3D4D-B388-E74638849310}"/>
              </a:ext>
            </a:extLst>
          </p:cNvPr>
          <p:cNvSpPr txBox="1"/>
          <p:nvPr/>
        </p:nvSpPr>
        <p:spPr>
          <a:xfrm>
            <a:off x="4835578" y="1442915"/>
            <a:ext cx="646331" cy="83644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2Left"/>
              <a:lightRig rig="threePt" dir="t"/>
            </a:scene3d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3600" dirty="0">
                <a:gradFill>
                  <a:gsLst>
                    <a:gs pos="64000">
                      <a:srgbClr val="DEB392"/>
                    </a:gs>
                    <a:gs pos="0">
                      <a:srgbClr val="DEB392">
                        <a:alpha val="0"/>
                      </a:srgbClr>
                    </a:gs>
                    <a:gs pos="100000">
                      <a:srgbClr val="DEB392"/>
                    </a:gs>
                  </a:gsLst>
                  <a:lin ang="0" scaled="0"/>
                </a:gradFill>
              </a:rPr>
              <a:t>多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DE28021-792D-EAF2-4B9F-8793D729840E}"/>
              </a:ext>
            </a:extLst>
          </p:cNvPr>
          <p:cNvSpPr txBox="1"/>
          <p:nvPr/>
        </p:nvSpPr>
        <p:spPr>
          <a:xfrm>
            <a:off x="5144114" y="1442915"/>
            <a:ext cx="646331" cy="83644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2Left"/>
              <a:lightRig rig="threePt" dir="t"/>
            </a:scene3d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3600" dirty="0">
                <a:gradFill>
                  <a:gsLst>
                    <a:gs pos="64000">
                      <a:srgbClr val="DEB392"/>
                    </a:gs>
                    <a:gs pos="0">
                      <a:srgbClr val="DEB392">
                        <a:alpha val="0"/>
                      </a:srgbClr>
                    </a:gs>
                    <a:gs pos="100000">
                      <a:srgbClr val="DEB392"/>
                    </a:gs>
                  </a:gsLst>
                  <a:lin ang="0" scaled="0"/>
                </a:gradFill>
              </a:rPr>
              <a:t>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242756B-C5D6-A87C-791B-0805ECFB6736}"/>
              </a:ext>
            </a:extLst>
          </p:cNvPr>
          <p:cNvSpPr txBox="1"/>
          <p:nvPr/>
        </p:nvSpPr>
        <p:spPr>
          <a:xfrm>
            <a:off x="5452650" y="1442915"/>
            <a:ext cx="646331" cy="83644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2Left"/>
              <a:lightRig rig="threePt" dir="t"/>
            </a:scene3d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3600" dirty="0">
                <a:gradFill>
                  <a:gsLst>
                    <a:gs pos="64000">
                      <a:srgbClr val="DEB392"/>
                    </a:gs>
                    <a:gs pos="0">
                      <a:srgbClr val="DEB392">
                        <a:alpha val="0"/>
                      </a:srgbClr>
                    </a:gs>
                    <a:gs pos="100000">
                      <a:srgbClr val="DEB392"/>
                    </a:gs>
                  </a:gsLst>
                  <a:lin ang="0" scaled="0"/>
                </a:gradFill>
              </a:rPr>
              <a:t>次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FC686BA-610F-37FE-47D3-D2D745778E45}"/>
              </a:ext>
            </a:extLst>
          </p:cNvPr>
          <p:cNvSpPr txBox="1"/>
          <p:nvPr/>
        </p:nvSpPr>
        <p:spPr>
          <a:xfrm>
            <a:off x="6032382" y="1442915"/>
            <a:ext cx="646331" cy="83644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2Left"/>
              <a:lightRig rig="threePt" dir="t"/>
            </a:scene3d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3600" dirty="0">
                <a:gradFill>
                  <a:gsLst>
                    <a:gs pos="64000">
                      <a:srgbClr val="DEB392"/>
                    </a:gs>
                    <a:gs pos="0">
                      <a:srgbClr val="DEB392">
                        <a:alpha val="0"/>
                      </a:srgbClr>
                    </a:gs>
                    <a:gs pos="100000">
                      <a:srgbClr val="DEB392"/>
                    </a:gs>
                  </a:gsLst>
                  <a:lin ang="0" scaled="0"/>
                </a:gradFill>
              </a:rPr>
              <a:t>多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BA930C4-064B-E06F-DC36-CAF9DDDEAF6F}"/>
              </a:ext>
            </a:extLst>
          </p:cNvPr>
          <p:cNvSpPr txBox="1"/>
          <p:nvPr/>
        </p:nvSpPr>
        <p:spPr>
          <a:xfrm>
            <a:off x="6351763" y="1442915"/>
            <a:ext cx="646331" cy="83644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2Left"/>
              <a:lightRig rig="threePt" dir="t"/>
            </a:scene3d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3600" dirty="0">
                <a:gradFill>
                  <a:gsLst>
                    <a:gs pos="64000">
                      <a:srgbClr val="DEB392"/>
                    </a:gs>
                    <a:gs pos="0">
                      <a:srgbClr val="DEB392">
                        <a:alpha val="0"/>
                      </a:srgbClr>
                    </a:gs>
                    <a:gs pos="100000">
                      <a:srgbClr val="DEB392"/>
                    </a:gs>
                  </a:gsLst>
                  <a:lin ang="0" scaled="0"/>
                </a:gradFill>
              </a:rPr>
              <a:t>维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BCE0BDB-6042-4F3F-4F55-58283EF78344}"/>
              </a:ext>
            </a:extLst>
          </p:cNvPr>
          <p:cNvSpPr txBox="1"/>
          <p:nvPr/>
        </p:nvSpPr>
        <p:spPr>
          <a:xfrm>
            <a:off x="6671144" y="1442915"/>
            <a:ext cx="646331" cy="83644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2Left"/>
              <a:lightRig rig="threePt" dir="t"/>
            </a:scene3d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3600" dirty="0">
                <a:gradFill>
                  <a:gsLst>
                    <a:gs pos="64000">
                      <a:srgbClr val="DEB392"/>
                    </a:gs>
                    <a:gs pos="0">
                      <a:srgbClr val="DEB392">
                        <a:alpha val="0"/>
                      </a:srgbClr>
                    </a:gs>
                    <a:gs pos="100000">
                      <a:srgbClr val="DEB392"/>
                    </a:gs>
                  </a:gsLst>
                  <a:lin ang="0" scaled="0"/>
                </a:gradFill>
              </a:rPr>
              <a:t>度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777F8D5-C778-8A2A-AF7C-05CE9138DB0E}"/>
              </a:ext>
            </a:extLst>
          </p:cNvPr>
          <p:cNvSpPr txBox="1"/>
          <p:nvPr/>
        </p:nvSpPr>
        <p:spPr>
          <a:xfrm>
            <a:off x="798680" y="5203553"/>
            <a:ext cx="2149368" cy="4230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1600" dirty="0"/>
              <a:t>多层次期中教学检查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23E1BA-66EB-14A5-2EBA-6AB6890FCB77}"/>
              </a:ext>
            </a:extLst>
          </p:cNvPr>
          <p:cNvSpPr txBox="1"/>
          <p:nvPr/>
        </p:nvSpPr>
        <p:spPr>
          <a:xfrm>
            <a:off x="9317987" y="5203552"/>
            <a:ext cx="2149368" cy="4230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1600" dirty="0"/>
              <a:t>多维度期中教学检查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FF06ED79-639A-4281-149F-DE07E6FAA8C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059" y="359933"/>
            <a:ext cx="515942" cy="1539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3215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桌子上摆放着许多椅子&#10;&#10;描述已自动生成">
            <a:extLst>
              <a:ext uri="{FF2B5EF4-FFF2-40B4-BE49-F238E27FC236}">
                <a16:creationId xmlns:a16="http://schemas.microsoft.com/office/drawing/2014/main" id="{6D8D9FB0-496F-5EC6-1E01-370DFFB2FA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2334" y="1332785"/>
            <a:ext cx="4774932" cy="2211747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33400" sx="104000" sy="104000" algn="ctr" rotWithShape="0">
              <a:schemeClr val="tx1">
                <a:alpha val="32000"/>
              </a:schemeClr>
            </a:outerShdw>
          </a:effectLst>
        </p:spPr>
      </p:pic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62B02089-FE53-9410-9F2B-A8378E0B6BC8}"/>
              </a:ext>
            </a:extLst>
          </p:cNvPr>
          <p:cNvSpPr/>
          <p:nvPr/>
        </p:nvSpPr>
        <p:spPr>
          <a:xfrm>
            <a:off x="637791" y="4192445"/>
            <a:ext cx="5117626" cy="293451"/>
          </a:xfrm>
          <a:prstGeom prst="parallelogram">
            <a:avLst>
              <a:gd name="adj" fmla="val 37961"/>
            </a:avLst>
          </a:prstGeom>
          <a:gradFill>
            <a:gsLst>
              <a:gs pos="0">
                <a:srgbClr val="DEB392">
                  <a:alpha val="61000"/>
                </a:srgbClr>
              </a:gs>
              <a:gs pos="100000">
                <a:srgbClr val="DEB392">
                  <a:alpha val="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7E5A772F-FAE0-3299-730D-2910B788A307}"/>
              </a:ext>
            </a:extLst>
          </p:cNvPr>
          <p:cNvSpPr/>
          <p:nvPr/>
        </p:nvSpPr>
        <p:spPr>
          <a:xfrm flipH="1">
            <a:off x="6160878" y="1560574"/>
            <a:ext cx="5792245" cy="328121"/>
          </a:xfrm>
          <a:prstGeom prst="parallelogram">
            <a:avLst>
              <a:gd name="adj" fmla="val 37961"/>
            </a:avLst>
          </a:prstGeom>
          <a:gradFill>
            <a:gsLst>
              <a:gs pos="0">
                <a:srgbClr val="DEB392">
                  <a:alpha val="61000"/>
                </a:srgbClr>
              </a:gs>
              <a:gs pos="100000">
                <a:srgbClr val="DEB392">
                  <a:alpha val="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9FFDEED-90D5-21B8-7238-210645D10557}"/>
              </a:ext>
            </a:extLst>
          </p:cNvPr>
          <p:cNvSpPr/>
          <p:nvPr/>
        </p:nvSpPr>
        <p:spPr>
          <a:xfrm>
            <a:off x="6207699" y="128869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zh-CN" altLang="en-US" sz="2800" i="1" dirty="0">
                <a:gradFill>
                  <a:gsLst>
                    <a:gs pos="0">
                      <a:srgbClr val="DEB392"/>
                    </a:gs>
                    <a:gs pos="100000">
                      <a:srgbClr val="FBF6F3"/>
                    </a:gs>
                  </a:gsLst>
                  <a:lin ang="108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教师座谈会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4882ECB-CB8B-987D-0D24-6A5374F93FE9}"/>
              </a:ext>
            </a:extLst>
          </p:cNvPr>
          <p:cNvSpPr/>
          <p:nvPr/>
        </p:nvSpPr>
        <p:spPr>
          <a:xfrm>
            <a:off x="3672363" y="392457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zh-CN" altLang="en-US" sz="2800" i="1" dirty="0">
                <a:gradFill>
                  <a:gsLst>
                    <a:gs pos="0">
                      <a:srgbClr val="DEB392"/>
                    </a:gs>
                    <a:gs pos="100000">
                      <a:srgbClr val="FBF6F3"/>
                    </a:gs>
                  </a:gsLst>
                  <a:lin ang="108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学生座谈会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88ACD903-3F05-F2F4-DCD7-8D4F710A63FB}"/>
              </a:ext>
            </a:extLst>
          </p:cNvPr>
          <p:cNvCxnSpPr>
            <a:cxnSpLocks/>
          </p:cNvCxnSpPr>
          <p:nvPr/>
        </p:nvCxnSpPr>
        <p:spPr>
          <a:xfrm>
            <a:off x="238877" y="3771900"/>
            <a:ext cx="11268000" cy="0"/>
          </a:xfrm>
          <a:prstGeom prst="line">
            <a:avLst/>
          </a:prstGeom>
          <a:ln w="15875">
            <a:gradFill>
              <a:gsLst>
                <a:gs pos="0">
                  <a:srgbClr val="DEB392">
                    <a:alpha val="0"/>
                  </a:srgbClr>
                </a:gs>
                <a:gs pos="49600">
                  <a:srgbClr val="DEB392"/>
                </a:gs>
                <a:gs pos="100000">
                  <a:srgbClr val="DEB392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D5FD674C-56D8-6470-9D76-19B2BC7FD589}"/>
              </a:ext>
            </a:extLst>
          </p:cNvPr>
          <p:cNvSpPr txBox="1"/>
          <p:nvPr/>
        </p:nvSpPr>
        <p:spPr>
          <a:xfrm>
            <a:off x="1022334" y="4545831"/>
            <a:ext cx="4774932" cy="167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座谈会前工作：学生填写问卷调查；</a:t>
            </a:r>
            <a:r>
              <a:rPr lang="zh-CN" altLang="zh-CN" sz="1400" kern="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宋体" panose="02010600030101010101" pitchFamily="2" charset="-122"/>
              </a:rPr>
              <a:t>座谈会主题内容</a:t>
            </a:r>
            <a:r>
              <a:rPr lang="zh-CN" altLang="en-US" sz="1400" kern="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宋体" panose="02010600030101010101" pitchFamily="2" charset="-122"/>
              </a:rPr>
              <a:t>熟悉。</a:t>
            </a:r>
            <a:endParaRPr lang="en-US" altLang="zh-CN" sz="1400" kern="0" dirty="0">
              <a:solidFill>
                <a:schemeClr val="bg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kern="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座谈会中工作：系部领导积极聆听学生</a:t>
            </a:r>
            <a:r>
              <a:rPr lang="zh-CN" altLang="zh-CN" sz="1400" kern="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宋体" panose="02010600030101010101" pitchFamily="2" charset="-122"/>
              </a:rPr>
              <a:t>提出的意见和建议</a:t>
            </a:r>
            <a:r>
              <a:rPr lang="zh-CN" altLang="en-US" sz="1400" kern="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宋体" panose="02010600030101010101" pitchFamily="2" charset="-122"/>
              </a:rPr>
              <a:t>，并针对部分问题现场解答。</a:t>
            </a:r>
            <a:endParaRPr lang="en-US" altLang="zh-CN" sz="1400" kern="0" dirty="0">
              <a:solidFill>
                <a:schemeClr val="bg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kern="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座谈会后工作：</a:t>
            </a:r>
            <a:r>
              <a:rPr lang="zh-CN" altLang="zh-CN" sz="14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系</a:t>
            </a:r>
            <a:r>
              <a:rPr lang="zh-CN" altLang="en-US" sz="14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部</a:t>
            </a:r>
            <a:r>
              <a:rPr lang="zh-CN" altLang="zh-CN" sz="14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领导及教研室主任自查本系问题</a:t>
            </a:r>
            <a:r>
              <a:rPr lang="zh-CN" altLang="en-US" sz="14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，并开展教师座谈会。</a:t>
            </a:r>
            <a:endParaRPr lang="zh-CN" altLang="en-US" sz="1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5235774-57FF-7ACF-97A9-65BF4AF478D2}"/>
              </a:ext>
            </a:extLst>
          </p:cNvPr>
          <p:cNvSpPr txBox="1"/>
          <p:nvPr/>
        </p:nvSpPr>
        <p:spPr>
          <a:xfrm>
            <a:off x="6160879" y="1949153"/>
            <a:ext cx="4902702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just"/>
            <a:r>
              <a:rPr lang="zh-CN" altLang="en-US" dirty="0"/>
              <a:t>座谈会前工作：教师填写问卷调查；</a:t>
            </a:r>
            <a:r>
              <a:rPr lang="zh-CN" altLang="zh-CN" dirty="0"/>
              <a:t>座谈会主题内容</a:t>
            </a:r>
            <a:r>
              <a:rPr lang="zh-CN" altLang="en-US" dirty="0"/>
              <a:t>熟悉。</a:t>
            </a:r>
            <a:endParaRPr lang="en-US" altLang="zh-CN" dirty="0"/>
          </a:p>
          <a:p>
            <a:pPr algn="just"/>
            <a:r>
              <a:rPr lang="zh-CN" altLang="en-US" dirty="0"/>
              <a:t>座谈会中工作：每位教师发言讨论</a:t>
            </a:r>
            <a:r>
              <a:rPr lang="zh-CN" altLang="zh-CN" dirty="0"/>
              <a:t>教育教学方面</a:t>
            </a:r>
            <a:r>
              <a:rPr lang="zh-CN" altLang="en-US" dirty="0"/>
              <a:t>遇到的</a:t>
            </a:r>
            <a:r>
              <a:rPr lang="zh-CN" altLang="zh-CN" dirty="0"/>
              <a:t>问题</a:t>
            </a:r>
            <a:r>
              <a:rPr lang="zh-CN" altLang="en-US" dirty="0"/>
              <a:t>，并现场与辅导员交流教学班级学生情况。</a:t>
            </a:r>
            <a:endParaRPr lang="en-US" altLang="zh-CN" dirty="0"/>
          </a:p>
          <a:p>
            <a:pPr algn="just"/>
            <a:r>
              <a:rPr lang="zh-CN" altLang="en-US" dirty="0"/>
              <a:t>座谈会后工作：</a:t>
            </a:r>
            <a:r>
              <a:rPr lang="zh-CN" altLang="zh-CN" dirty="0"/>
              <a:t>每位教师</a:t>
            </a:r>
            <a:r>
              <a:rPr lang="zh-CN" altLang="en-US" dirty="0"/>
              <a:t>及时与</a:t>
            </a:r>
            <a:r>
              <a:rPr lang="zh-CN" altLang="zh-CN" dirty="0"/>
              <a:t>学生沟通，及时调整教学方法和进度，保证学生的学习效果</a:t>
            </a:r>
            <a:r>
              <a:rPr lang="zh-CN" altLang="en-US" dirty="0"/>
              <a:t>。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293C7499-BDBC-95CF-D6AB-3C153DBEB7E7}"/>
              </a:ext>
            </a:extLst>
          </p:cNvPr>
          <p:cNvSpPr/>
          <p:nvPr/>
        </p:nvSpPr>
        <p:spPr>
          <a:xfrm>
            <a:off x="334963" y="513833"/>
            <a:ext cx="441551" cy="441551"/>
          </a:xfrm>
          <a:prstGeom prst="ellipse">
            <a:avLst/>
          </a:prstGeom>
          <a:gradFill>
            <a:gsLst>
              <a:gs pos="0">
                <a:srgbClr val="EDD6C5"/>
              </a:gs>
              <a:gs pos="100000">
                <a:srgbClr val="EDD6C5">
                  <a:alpha val="33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5A61E47-0965-64B8-AAF6-562A482D4427}"/>
              </a:ext>
            </a:extLst>
          </p:cNvPr>
          <p:cNvSpPr txBox="1"/>
          <p:nvPr/>
        </p:nvSpPr>
        <p:spPr>
          <a:xfrm>
            <a:off x="2845820" y="734317"/>
            <a:ext cx="1829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" panose="00020600040101010101" pitchFamily="18" charset="-122"/>
              </a:rPr>
              <a:t>Please enter your title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" panose="00020600040101010101" pitchFamily="18" charset="-122"/>
            </a:endParaRPr>
          </a:p>
        </p:txBody>
      </p:sp>
      <p:sp>
        <p:nvSpPr>
          <p:cNvPr id="16" name="TextBox 43">
            <a:extLst>
              <a:ext uri="{FF2B5EF4-FFF2-40B4-BE49-F238E27FC236}">
                <a16:creationId xmlns:a16="http://schemas.microsoft.com/office/drawing/2014/main" id="{A5D122F0-2A13-1CF0-EAC3-BF5B70A859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103" y="541695"/>
            <a:ext cx="3387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E3BDA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03</a:t>
            </a:r>
            <a:r>
              <a:rPr lang="zh-CN" altLang="en-US" sz="2800" dirty="0">
                <a:solidFill>
                  <a:srgbClr val="E3BDA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 师生座谈会</a:t>
            </a:r>
            <a:endParaRPr lang="zh-CN" sz="2800" dirty="0">
              <a:solidFill>
                <a:srgbClr val="E3BDA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pic>
        <p:nvPicPr>
          <p:cNvPr id="23" name="图片 22" descr="桌子上摆放着许多椅子&#10;&#10;描述已自动生成">
            <a:extLst>
              <a:ext uri="{FF2B5EF4-FFF2-40B4-BE49-F238E27FC236}">
                <a16:creationId xmlns:a16="http://schemas.microsoft.com/office/drawing/2014/main" id="{2EBB7444-BA3A-F9BB-8133-81F46AFB76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1805" y="3924575"/>
            <a:ext cx="4774932" cy="2211747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33400" sx="104000" sy="104000" algn="ctr" rotWithShape="0">
              <a:schemeClr val="tx1">
                <a:alpha val="32000"/>
              </a:schemeClr>
            </a:outerShdw>
          </a:effec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62A7B43-72C4-A6CE-663C-CDFBF8ECE3B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059" y="359933"/>
            <a:ext cx="515942" cy="1539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78747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0859719F-9AE4-5D9F-C4D0-F7CC07F93A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176"/>
            <a:ext cx="12192000" cy="342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B261E610-DB33-625B-66C5-80CC51CAAB38}"/>
              </a:ext>
            </a:extLst>
          </p:cNvPr>
          <p:cNvSpPr/>
          <p:nvPr/>
        </p:nvSpPr>
        <p:spPr>
          <a:xfrm>
            <a:off x="341243" y="4359866"/>
            <a:ext cx="48740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-225" dirty="0">
                <a:gradFill flip="none" rotWithShape="1">
                  <a:gsLst>
                    <a:gs pos="0">
                      <a:srgbClr val="E6C6AD"/>
                    </a:gs>
                    <a:gs pos="72000">
                      <a:srgbClr val="C9A07F"/>
                    </a:gs>
                    <a:gs pos="100000">
                      <a:srgbClr val="C29774"/>
                    </a:gs>
                    <a:gs pos="100000">
                      <a:srgbClr val="B3845D"/>
                    </a:gs>
                  </a:gsLst>
                  <a:lin ang="27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主要教学成效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F2740E0-9717-AC29-B5B7-53B3516570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rgbClr val="E6C6A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243" y="376217"/>
            <a:ext cx="563632" cy="16812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20B1C0F1-750B-5B90-BFE9-0575B8B3F704}"/>
              </a:ext>
            </a:extLst>
          </p:cNvPr>
          <p:cNvSpPr/>
          <p:nvPr/>
        </p:nvSpPr>
        <p:spPr>
          <a:xfrm>
            <a:off x="0" y="3429001"/>
            <a:ext cx="12192000" cy="198120"/>
          </a:xfrm>
          <a:prstGeom prst="rect">
            <a:avLst/>
          </a:prstGeom>
          <a:solidFill>
            <a:srgbClr val="E3BD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汉仪旗黑-55S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BB4C133-1A6B-E730-EFC6-4D08FAFB8E02}"/>
              </a:ext>
            </a:extLst>
          </p:cNvPr>
          <p:cNvSpPr/>
          <p:nvPr/>
        </p:nvSpPr>
        <p:spPr>
          <a:xfrm>
            <a:off x="858520" y="5961613"/>
            <a:ext cx="971550" cy="74295"/>
          </a:xfrm>
          <a:prstGeom prst="rect">
            <a:avLst/>
          </a:prstGeom>
          <a:solidFill>
            <a:srgbClr val="E3BD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汉仪旗黑-55S"/>
              <a:cs typeface="+mn-cs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6C7F17FB-A36B-4E23-98FD-7F40FC30ED36}"/>
              </a:ext>
            </a:extLst>
          </p:cNvPr>
          <p:cNvCxnSpPr>
            <a:cxnSpLocks/>
          </p:cNvCxnSpPr>
          <p:nvPr/>
        </p:nvCxnSpPr>
        <p:spPr>
          <a:xfrm flipH="1">
            <a:off x="800311" y="5961613"/>
            <a:ext cx="28575" cy="74295"/>
          </a:xfrm>
          <a:prstGeom prst="line">
            <a:avLst/>
          </a:prstGeom>
          <a:noFill/>
          <a:ln w="9525" cap="flat" cmpd="sng" algn="ctr">
            <a:solidFill>
              <a:srgbClr val="E3BDA1"/>
            </a:soli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CCB20C7-DFEC-ADDD-7BB5-2A8F6A0F78B8}"/>
              </a:ext>
            </a:extLst>
          </p:cNvPr>
          <p:cNvCxnSpPr>
            <a:cxnSpLocks/>
          </p:cNvCxnSpPr>
          <p:nvPr/>
        </p:nvCxnSpPr>
        <p:spPr>
          <a:xfrm flipH="1">
            <a:off x="742102" y="5961613"/>
            <a:ext cx="28575" cy="74295"/>
          </a:xfrm>
          <a:prstGeom prst="line">
            <a:avLst/>
          </a:prstGeom>
          <a:noFill/>
          <a:ln w="9525" cap="flat" cmpd="sng" algn="ctr">
            <a:solidFill>
              <a:srgbClr val="E3BDA1"/>
            </a:soli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3AC539B-4674-EB67-4559-80C46A5C0D87}"/>
              </a:ext>
            </a:extLst>
          </p:cNvPr>
          <p:cNvCxnSpPr>
            <a:cxnSpLocks/>
          </p:cNvCxnSpPr>
          <p:nvPr/>
        </p:nvCxnSpPr>
        <p:spPr>
          <a:xfrm flipH="1">
            <a:off x="683893" y="5961613"/>
            <a:ext cx="28575" cy="74295"/>
          </a:xfrm>
          <a:prstGeom prst="line">
            <a:avLst/>
          </a:prstGeom>
          <a:noFill/>
          <a:ln w="9525" cap="flat" cmpd="sng" algn="ctr">
            <a:solidFill>
              <a:srgbClr val="E3BDA1"/>
            </a:soli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id="{4FA76E8A-E474-7C16-F234-56D8D4298A36}"/>
              </a:ext>
            </a:extLst>
          </p:cNvPr>
          <p:cNvSpPr/>
          <p:nvPr/>
        </p:nvSpPr>
        <p:spPr>
          <a:xfrm>
            <a:off x="661670" y="0"/>
            <a:ext cx="1168400" cy="1356210"/>
          </a:xfrm>
          <a:prstGeom prst="rect">
            <a:avLst/>
          </a:prstGeom>
          <a:solidFill>
            <a:srgbClr val="E3BDA1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03633F4-28D0-1FE6-38E3-90F11E76B290}"/>
              </a:ext>
            </a:extLst>
          </p:cNvPr>
          <p:cNvSpPr txBox="1"/>
          <p:nvPr/>
        </p:nvSpPr>
        <p:spPr>
          <a:xfrm>
            <a:off x="661670" y="817131"/>
            <a:ext cx="1236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第</a:t>
            </a:r>
            <a:r>
              <a:rPr lang="zh-CN" altLang="en-US" sz="20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二部分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F1DEA389-21E3-8554-33E0-21F475E0CDB9}"/>
              </a:ext>
            </a:extLst>
          </p:cNvPr>
          <p:cNvSpPr/>
          <p:nvPr/>
        </p:nvSpPr>
        <p:spPr>
          <a:xfrm>
            <a:off x="544903" y="5206252"/>
            <a:ext cx="43925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spc="500" dirty="0">
                <a:solidFill>
                  <a:schemeClr val="bg1">
                    <a:alpha val="54000"/>
                  </a:schemeClr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Arial" panose="020B0604020202020204" pitchFamily="34" charset="0"/>
              </a:rPr>
              <a:t>TEACHING EFFECTIVENESS</a:t>
            </a:r>
          </a:p>
        </p:txBody>
      </p:sp>
      <p:sp>
        <p:nvSpPr>
          <p:cNvPr id="36" name="play_142457">
            <a:extLst>
              <a:ext uri="{FF2B5EF4-FFF2-40B4-BE49-F238E27FC236}">
                <a16:creationId xmlns:a16="http://schemas.microsoft.com/office/drawing/2014/main" id="{77F7EFF0-A50E-4542-E99C-BBF3A8008397}"/>
              </a:ext>
            </a:extLst>
          </p:cNvPr>
          <p:cNvSpPr>
            <a:spLocks noChangeAspect="1"/>
          </p:cNvSpPr>
          <p:nvPr/>
        </p:nvSpPr>
        <p:spPr bwMode="auto">
          <a:xfrm>
            <a:off x="1818164" y="5694376"/>
            <a:ext cx="609684" cy="608767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09191" h="608274">
                <a:moveTo>
                  <a:pt x="227432" y="186152"/>
                </a:moveTo>
                <a:lnTo>
                  <a:pt x="432001" y="304090"/>
                </a:lnTo>
                <a:lnTo>
                  <a:pt x="227432" y="422123"/>
                </a:lnTo>
                <a:close/>
                <a:moveTo>
                  <a:pt x="304548" y="37623"/>
                </a:moveTo>
                <a:cubicBezTo>
                  <a:pt x="157408" y="37623"/>
                  <a:pt x="37680" y="157171"/>
                  <a:pt x="37680" y="304090"/>
                </a:cubicBezTo>
                <a:cubicBezTo>
                  <a:pt x="37680" y="451103"/>
                  <a:pt x="157408" y="570651"/>
                  <a:pt x="304548" y="570651"/>
                </a:cubicBezTo>
                <a:cubicBezTo>
                  <a:pt x="451783" y="570651"/>
                  <a:pt x="571511" y="451103"/>
                  <a:pt x="571511" y="304090"/>
                </a:cubicBezTo>
                <a:cubicBezTo>
                  <a:pt x="571511" y="157171"/>
                  <a:pt x="451783" y="37623"/>
                  <a:pt x="304548" y="37623"/>
                </a:cubicBezTo>
                <a:close/>
                <a:moveTo>
                  <a:pt x="304548" y="0"/>
                </a:moveTo>
                <a:cubicBezTo>
                  <a:pt x="385937" y="0"/>
                  <a:pt x="462428" y="31604"/>
                  <a:pt x="519984" y="89073"/>
                </a:cubicBezTo>
                <a:cubicBezTo>
                  <a:pt x="577446" y="146543"/>
                  <a:pt x="609191" y="222918"/>
                  <a:pt x="609191" y="304090"/>
                </a:cubicBezTo>
                <a:cubicBezTo>
                  <a:pt x="609191" y="385356"/>
                  <a:pt x="577446" y="461731"/>
                  <a:pt x="519984" y="519201"/>
                </a:cubicBezTo>
                <a:cubicBezTo>
                  <a:pt x="462428" y="576576"/>
                  <a:pt x="385937" y="608274"/>
                  <a:pt x="304548" y="608274"/>
                </a:cubicBezTo>
                <a:cubicBezTo>
                  <a:pt x="223254" y="608274"/>
                  <a:pt x="146764" y="576576"/>
                  <a:pt x="89207" y="519201"/>
                </a:cubicBezTo>
                <a:cubicBezTo>
                  <a:pt x="31651" y="461731"/>
                  <a:pt x="0" y="385356"/>
                  <a:pt x="0" y="304090"/>
                </a:cubicBezTo>
                <a:cubicBezTo>
                  <a:pt x="0" y="222918"/>
                  <a:pt x="31651" y="146543"/>
                  <a:pt x="89207" y="89073"/>
                </a:cubicBezTo>
                <a:cubicBezTo>
                  <a:pt x="146764" y="31604"/>
                  <a:pt x="223254" y="0"/>
                  <a:pt x="304548" y="0"/>
                </a:cubicBezTo>
                <a:close/>
              </a:path>
            </a:pathLst>
          </a:custGeom>
          <a:solidFill>
            <a:srgbClr val="E0B798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9" name="wifi-chip_17847">
            <a:extLst>
              <a:ext uri="{FF2B5EF4-FFF2-40B4-BE49-F238E27FC236}">
                <a16:creationId xmlns:a16="http://schemas.microsoft.com/office/drawing/2014/main" id="{233DB72E-F019-35AF-14B9-2B978CDD68D9}"/>
              </a:ext>
            </a:extLst>
          </p:cNvPr>
          <p:cNvSpPr/>
          <p:nvPr/>
        </p:nvSpPr>
        <p:spPr>
          <a:xfrm>
            <a:off x="10920681" y="5544805"/>
            <a:ext cx="2146541" cy="2052907"/>
          </a:xfrm>
          <a:custGeom>
            <a:avLst/>
            <a:gdLst>
              <a:gd name="connsiteX0" fmla="*/ 379924 w 605028"/>
              <a:gd name="connsiteY0" fmla="*/ 353886 h 578637"/>
              <a:gd name="connsiteX1" fmla="*/ 468766 w 605028"/>
              <a:gd name="connsiteY1" fmla="*/ 353886 h 578637"/>
              <a:gd name="connsiteX2" fmla="*/ 468766 w 605028"/>
              <a:gd name="connsiteY2" fmla="*/ 442375 h 578637"/>
              <a:gd name="connsiteX3" fmla="*/ 379924 w 605028"/>
              <a:gd name="connsiteY3" fmla="*/ 442375 h 578637"/>
              <a:gd name="connsiteX4" fmla="*/ 359815 w 605028"/>
              <a:gd name="connsiteY4" fmla="*/ 333760 h 578637"/>
              <a:gd name="connsiteX5" fmla="*/ 359815 w 605028"/>
              <a:gd name="connsiteY5" fmla="*/ 462643 h 578637"/>
              <a:gd name="connsiteX6" fmla="*/ 488875 w 605028"/>
              <a:gd name="connsiteY6" fmla="*/ 462643 h 578637"/>
              <a:gd name="connsiteX7" fmla="*/ 488875 w 605028"/>
              <a:gd name="connsiteY7" fmla="*/ 333760 h 578637"/>
              <a:gd name="connsiteX8" fmla="*/ 323292 w 605028"/>
              <a:gd name="connsiteY8" fmla="*/ 217765 h 578637"/>
              <a:gd name="connsiteX9" fmla="*/ 605028 w 605028"/>
              <a:gd name="connsiteY9" fmla="*/ 217765 h 578637"/>
              <a:gd name="connsiteX10" fmla="*/ 605028 w 605028"/>
              <a:gd name="connsiteY10" fmla="*/ 578637 h 578637"/>
              <a:gd name="connsiteX11" fmla="*/ 243662 w 605028"/>
              <a:gd name="connsiteY11" fmla="*/ 578637 h 578637"/>
              <a:gd name="connsiteX12" fmla="*/ 243662 w 605028"/>
              <a:gd name="connsiteY12" fmla="*/ 297157 h 578637"/>
              <a:gd name="connsiteX13" fmla="*/ 237487 w 605028"/>
              <a:gd name="connsiteY13" fmla="*/ 154609 h 578637"/>
              <a:gd name="connsiteX14" fmla="*/ 308210 w 605028"/>
              <a:gd name="connsiteY14" fmla="*/ 194571 h 578637"/>
              <a:gd name="connsiteX15" fmla="*/ 309500 w 605028"/>
              <a:gd name="connsiteY15" fmla="*/ 196763 h 578637"/>
              <a:gd name="connsiteX16" fmla="*/ 298530 w 605028"/>
              <a:gd name="connsiteY16" fmla="*/ 207720 h 578637"/>
              <a:gd name="connsiteX17" fmla="*/ 296465 w 605028"/>
              <a:gd name="connsiteY17" fmla="*/ 203981 h 578637"/>
              <a:gd name="connsiteX18" fmla="*/ 237487 w 605028"/>
              <a:gd name="connsiteY18" fmla="*/ 169563 h 578637"/>
              <a:gd name="connsiteX19" fmla="*/ 169732 w 605028"/>
              <a:gd name="connsiteY19" fmla="*/ 237111 h 578637"/>
              <a:gd name="connsiteX20" fmla="*/ 224323 w 605028"/>
              <a:gd name="connsiteY20" fmla="*/ 303499 h 578637"/>
              <a:gd name="connsiteX21" fmla="*/ 226904 w 605028"/>
              <a:gd name="connsiteY21" fmla="*/ 304015 h 578637"/>
              <a:gd name="connsiteX22" fmla="*/ 226904 w 605028"/>
              <a:gd name="connsiteY22" fmla="*/ 319097 h 578637"/>
              <a:gd name="connsiteX23" fmla="*/ 223162 w 605028"/>
              <a:gd name="connsiteY23" fmla="*/ 318453 h 578637"/>
              <a:gd name="connsiteX24" fmla="*/ 154891 w 605028"/>
              <a:gd name="connsiteY24" fmla="*/ 237111 h 578637"/>
              <a:gd name="connsiteX25" fmla="*/ 237487 w 605028"/>
              <a:gd name="connsiteY25" fmla="*/ 154609 h 578637"/>
              <a:gd name="connsiteX26" fmla="*/ 237446 w 605028"/>
              <a:gd name="connsiteY26" fmla="*/ 105919 h 578637"/>
              <a:gd name="connsiteX27" fmla="*/ 361087 w 605028"/>
              <a:gd name="connsiteY27" fmla="*/ 192530 h 578637"/>
              <a:gd name="connsiteX28" fmla="*/ 362636 w 605028"/>
              <a:gd name="connsiteY28" fmla="*/ 196783 h 578637"/>
              <a:gd name="connsiteX29" fmla="*/ 346761 w 605028"/>
              <a:gd name="connsiteY29" fmla="*/ 196783 h 578637"/>
              <a:gd name="connsiteX30" fmla="*/ 345858 w 605028"/>
              <a:gd name="connsiteY30" fmla="*/ 194721 h 578637"/>
              <a:gd name="connsiteX31" fmla="*/ 237446 w 605028"/>
              <a:gd name="connsiteY31" fmla="*/ 120870 h 578637"/>
              <a:gd name="connsiteX32" fmla="*/ 120902 w 605028"/>
              <a:gd name="connsiteY32" fmla="*/ 237124 h 578637"/>
              <a:gd name="connsiteX33" fmla="*/ 224023 w 605028"/>
              <a:gd name="connsiteY33" fmla="*/ 352733 h 578637"/>
              <a:gd name="connsiteX34" fmla="*/ 226862 w 605028"/>
              <a:gd name="connsiteY34" fmla="*/ 353120 h 578637"/>
              <a:gd name="connsiteX35" fmla="*/ 226862 w 605028"/>
              <a:gd name="connsiteY35" fmla="*/ 368070 h 578637"/>
              <a:gd name="connsiteX36" fmla="*/ 223249 w 605028"/>
              <a:gd name="connsiteY36" fmla="*/ 367684 h 578637"/>
              <a:gd name="connsiteX37" fmla="*/ 106060 w 605028"/>
              <a:gd name="connsiteY37" fmla="*/ 237124 h 578637"/>
              <a:gd name="connsiteX38" fmla="*/ 237446 w 605028"/>
              <a:gd name="connsiteY38" fmla="*/ 105919 h 578637"/>
              <a:gd name="connsiteX39" fmla="*/ 237494 w 605028"/>
              <a:gd name="connsiteY39" fmla="*/ 52924 h 578637"/>
              <a:gd name="connsiteX40" fmla="*/ 416503 w 605028"/>
              <a:gd name="connsiteY40" fmla="*/ 192759 h 578637"/>
              <a:gd name="connsiteX41" fmla="*/ 417535 w 605028"/>
              <a:gd name="connsiteY41" fmla="*/ 196755 h 578637"/>
              <a:gd name="connsiteX42" fmla="*/ 402177 w 605028"/>
              <a:gd name="connsiteY42" fmla="*/ 196755 h 578637"/>
              <a:gd name="connsiteX43" fmla="*/ 401531 w 605028"/>
              <a:gd name="connsiteY43" fmla="*/ 194306 h 578637"/>
              <a:gd name="connsiteX44" fmla="*/ 237494 w 605028"/>
              <a:gd name="connsiteY44" fmla="*/ 67874 h 578637"/>
              <a:gd name="connsiteX45" fmla="*/ 67907 w 605028"/>
              <a:gd name="connsiteY45" fmla="*/ 237094 h 578637"/>
              <a:gd name="connsiteX46" fmla="*/ 223943 w 605028"/>
              <a:gd name="connsiteY46" fmla="*/ 405927 h 578637"/>
              <a:gd name="connsiteX47" fmla="*/ 226911 w 605028"/>
              <a:gd name="connsiteY47" fmla="*/ 406185 h 578637"/>
              <a:gd name="connsiteX48" fmla="*/ 226911 w 605028"/>
              <a:gd name="connsiteY48" fmla="*/ 421135 h 578637"/>
              <a:gd name="connsiteX49" fmla="*/ 223426 w 605028"/>
              <a:gd name="connsiteY49" fmla="*/ 420749 h 578637"/>
              <a:gd name="connsiteX50" fmla="*/ 53065 w 605028"/>
              <a:gd name="connsiteY50" fmla="*/ 237223 h 578637"/>
              <a:gd name="connsiteX51" fmla="*/ 237494 w 605028"/>
              <a:gd name="connsiteY51" fmla="*/ 52924 h 578637"/>
              <a:gd name="connsiteX52" fmla="*/ 237466 w 605028"/>
              <a:gd name="connsiteY52" fmla="*/ 0 h 578637"/>
              <a:gd name="connsiteX53" fmla="*/ 470803 w 605028"/>
              <a:gd name="connsiteY53" fmla="*/ 192926 h 578637"/>
              <a:gd name="connsiteX54" fmla="*/ 471448 w 605028"/>
              <a:gd name="connsiteY54" fmla="*/ 196792 h 578637"/>
              <a:gd name="connsiteX55" fmla="*/ 456348 w 605028"/>
              <a:gd name="connsiteY55" fmla="*/ 196792 h 578637"/>
              <a:gd name="connsiteX56" fmla="*/ 455832 w 605028"/>
              <a:gd name="connsiteY56" fmla="*/ 194214 h 578637"/>
              <a:gd name="connsiteX57" fmla="*/ 237466 w 605028"/>
              <a:gd name="connsiteY57" fmla="*/ 14950 h 578637"/>
              <a:gd name="connsiteX58" fmla="*/ 14842 w 605028"/>
              <a:gd name="connsiteY58" fmla="*/ 237130 h 578637"/>
              <a:gd name="connsiteX59" fmla="*/ 223915 w 605028"/>
              <a:gd name="connsiteY59" fmla="*/ 458923 h 578637"/>
              <a:gd name="connsiteX60" fmla="*/ 226884 w 605028"/>
              <a:gd name="connsiteY60" fmla="*/ 459181 h 578637"/>
              <a:gd name="connsiteX61" fmla="*/ 226884 w 605028"/>
              <a:gd name="connsiteY61" fmla="*/ 474130 h 578637"/>
              <a:gd name="connsiteX62" fmla="*/ 223528 w 605028"/>
              <a:gd name="connsiteY62" fmla="*/ 473872 h 578637"/>
              <a:gd name="connsiteX63" fmla="*/ 0 w 605028"/>
              <a:gd name="connsiteY63" fmla="*/ 237130 h 578637"/>
              <a:gd name="connsiteX64" fmla="*/ 237466 w 605028"/>
              <a:gd name="connsiteY64" fmla="*/ 0 h 57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5028" h="578637">
                <a:moveTo>
                  <a:pt x="379924" y="353886"/>
                </a:moveTo>
                <a:lnTo>
                  <a:pt x="468766" y="353886"/>
                </a:lnTo>
                <a:lnTo>
                  <a:pt x="468766" y="442375"/>
                </a:lnTo>
                <a:lnTo>
                  <a:pt x="379924" y="442375"/>
                </a:lnTo>
                <a:close/>
                <a:moveTo>
                  <a:pt x="359815" y="333760"/>
                </a:moveTo>
                <a:lnTo>
                  <a:pt x="359815" y="462643"/>
                </a:lnTo>
                <a:lnTo>
                  <a:pt x="488875" y="462643"/>
                </a:lnTo>
                <a:lnTo>
                  <a:pt x="488875" y="333760"/>
                </a:lnTo>
                <a:close/>
                <a:moveTo>
                  <a:pt x="323292" y="217765"/>
                </a:moveTo>
                <a:lnTo>
                  <a:pt x="605028" y="217765"/>
                </a:lnTo>
                <a:lnTo>
                  <a:pt x="605028" y="578637"/>
                </a:lnTo>
                <a:lnTo>
                  <a:pt x="243662" y="578637"/>
                </a:lnTo>
                <a:lnTo>
                  <a:pt x="243662" y="297157"/>
                </a:lnTo>
                <a:close/>
                <a:moveTo>
                  <a:pt x="237487" y="154609"/>
                </a:moveTo>
                <a:cubicBezTo>
                  <a:pt x="266524" y="154609"/>
                  <a:pt x="292981" y="169563"/>
                  <a:pt x="308210" y="194571"/>
                </a:cubicBezTo>
                <a:lnTo>
                  <a:pt x="309500" y="196763"/>
                </a:lnTo>
                <a:lnTo>
                  <a:pt x="298530" y="207720"/>
                </a:lnTo>
                <a:lnTo>
                  <a:pt x="296465" y="203981"/>
                </a:lnTo>
                <a:cubicBezTo>
                  <a:pt x="284463" y="182711"/>
                  <a:pt x="261749" y="169563"/>
                  <a:pt x="237487" y="169563"/>
                </a:cubicBezTo>
                <a:cubicBezTo>
                  <a:pt x="200190" y="169563"/>
                  <a:pt x="169732" y="199856"/>
                  <a:pt x="169732" y="237111"/>
                </a:cubicBezTo>
                <a:cubicBezTo>
                  <a:pt x="169732" y="269338"/>
                  <a:pt x="192704" y="297312"/>
                  <a:pt x="224323" y="303499"/>
                </a:cubicBezTo>
                <a:lnTo>
                  <a:pt x="226904" y="304015"/>
                </a:lnTo>
                <a:lnTo>
                  <a:pt x="226904" y="319097"/>
                </a:lnTo>
                <a:lnTo>
                  <a:pt x="223162" y="318453"/>
                </a:lnTo>
                <a:cubicBezTo>
                  <a:pt x="183541" y="311492"/>
                  <a:pt x="154891" y="277331"/>
                  <a:pt x="154891" y="237111"/>
                </a:cubicBezTo>
                <a:cubicBezTo>
                  <a:pt x="154891" y="191606"/>
                  <a:pt x="191930" y="154609"/>
                  <a:pt x="237487" y="154609"/>
                </a:cubicBezTo>
                <a:close/>
                <a:moveTo>
                  <a:pt x="237446" y="105919"/>
                </a:moveTo>
                <a:cubicBezTo>
                  <a:pt x="292555" y="105919"/>
                  <a:pt x="342244" y="140718"/>
                  <a:pt x="361087" y="192530"/>
                </a:cubicBezTo>
                <a:lnTo>
                  <a:pt x="362636" y="196783"/>
                </a:lnTo>
                <a:lnTo>
                  <a:pt x="346761" y="196783"/>
                </a:lnTo>
                <a:lnTo>
                  <a:pt x="345858" y="194721"/>
                </a:lnTo>
                <a:cubicBezTo>
                  <a:pt x="328176" y="149869"/>
                  <a:pt x="285715" y="120870"/>
                  <a:pt x="237446" y="120870"/>
                </a:cubicBezTo>
                <a:cubicBezTo>
                  <a:pt x="173173" y="120870"/>
                  <a:pt x="120902" y="173068"/>
                  <a:pt x="120902" y="237124"/>
                </a:cubicBezTo>
                <a:cubicBezTo>
                  <a:pt x="120902" y="296282"/>
                  <a:pt x="165300" y="346031"/>
                  <a:pt x="224023" y="352733"/>
                </a:cubicBezTo>
                <a:lnTo>
                  <a:pt x="226862" y="353120"/>
                </a:lnTo>
                <a:lnTo>
                  <a:pt x="226862" y="368070"/>
                </a:lnTo>
                <a:lnTo>
                  <a:pt x="223249" y="367684"/>
                </a:lnTo>
                <a:cubicBezTo>
                  <a:pt x="156394" y="360466"/>
                  <a:pt x="106060" y="304401"/>
                  <a:pt x="106060" y="237124"/>
                </a:cubicBezTo>
                <a:cubicBezTo>
                  <a:pt x="106060" y="164819"/>
                  <a:pt x="164913" y="105919"/>
                  <a:pt x="237446" y="105919"/>
                </a:cubicBezTo>
                <a:close/>
                <a:moveTo>
                  <a:pt x="237494" y="52924"/>
                </a:moveTo>
                <a:cubicBezTo>
                  <a:pt x="322417" y="52924"/>
                  <a:pt x="395982" y="110405"/>
                  <a:pt x="416503" y="192759"/>
                </a:cubicBezTo>
                <a:lnTo>
                  <a:pt x="417535" y="196755"/>
                </a:lnTo>
                <a:lnTo>
                  <a:pt x="402177" y="196755"/>
                </a:lnTo>
                <a:lnTo>
                  <a:pt x="401531" y="194306"/>
                </a:lnTo>
                <a:cubicBezTo>
                  <a:pt x="382043" y="119813"/>
                  <a:pt x="314544" y="67874"/>
                  <a:pt x="237494" y="67874"/>
                </a:cubicBezTo>
                <a:cubicBezTo>
                  <a:pt x="144054" y="67874"/>
                  <a:pt x="67907" y="143785"/>
                  <a:pt x="67907" y="237094"/>
                </a:cubicBezTo>
                <a:cubicBezTo>
                  <a:pt x="67907" y="324862"/>
                  <a:pt x="136439" y="398968"/>
                  <a:pt x="223943" y="405927"/>
                </a:cubicBezTo>
                <a:lnTo>
                  <a:pt x="226911" y="406185"/>
                </a:lnTo>
                <a:lnTo>
                  <a:pt x="226911" y="421135"/>
                </a:lnTo>
                <a:lnTo>
                  <a:pt x="223426" y="420749"/>
                </a:lnTo>
                <a:cubicBezTo>
                  <a:pt x="127921" y="413531"/>
                  <a:pt x="53065" y="332981"/>
                  <a:pt x="53065" y="237223"/>
                </a:cubicBezTo>
                <a:cubicBezTo>
                  <a:pt x="53065" y="135665"/>
                  <a:pt x="135794" y="52924"/>
                  <a:pt x="237494" y="52924"/>
                </a:cubicBezTo>
                <a:close/>
                <a:moveTo>
                  <a:pt x="237466" y="0"/>
                </a:moveTo>
                <a:cubicBezTo>
                  <a:pt x="351424" y="0"/>
                  <a:pt x="449508" y="81191"/>
                  <a:pt x="470803" y="192926"/>
                </a:cubicBezTo>
                <a:lnTo>
                  <a:pt x="471448" y="196792"/>
                </a:lnTo>
                <a:lnTo>
                  <a:pt x="456348" y="196792"/>
                </a:lnTo>
                <a:lnTo>
                  <a:pt x="455832" y="194214"/>
                </a:lnTo>
                <a:cubicBezTo>
                  <a:pt x="435312" y="90341"/>
                  <a:pt x="343552" y="14950"/>
                  <a:pt x="237466" y="14950"/>
                </a:cubicBezTo>
                <a:cubicBezTo>
                  <a:pt x="114732" y="14950"/>
                  <a:pt x="14842" y="114699"/>
                  <a:pt x="14842" y="237130"/>
                </a:cubicBezTo>
                <a:cubicBezTo>
                  <a:pt x="14842" y="354535"/>
                  <a:pt x="106731" y="451835"/>
                  <a:pt x="223915" y="458923"/>
                </a:cubicBezTo>
                <a:lnTo>
                  <a:pt x="226884" y="459181"/>
                </a:lnTo>
                <a:lnTo>
                  <a:pt x="226884" y="474130"/>
                </a:lnTo>
                <a:lnTo>
                  <a:pt x="223528" y="473872"/>
                </a:lnTo>
                <a:cubicBezTo>
                  <a:pt x="98213" y="466656"/>
                  <a:pt x="0" y="362654"/>
                  <a:pt x="0" y="237130"/>
                </a:cubicBezTo>
                <a:cubicBezTo>
                  <a:pt x="0" y="106451"/>
                  <a:pt x="106473" y="0"/>
                  <a:pt x="237466" y="0"/>
                </a:cubicBezTo>
                <a:close/>
              </a:path>
            </a:pathLst>
          </a:custGeom>
          <a:gradFill flip="none" rotWithShape="1">
            <a:gsLst>
              <a:gs pos="71000">
                <a:srgbClr val="DEB392"/>
              </a:gs>
              <a:gs pos="100000">
                <a:srgbClr val="F1E0D3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1969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EAEDBA1-B1CB-22E0-E431-64556D45EE3B}"/>
              </a:ext>
            </a:extLst>
          </p:cNvPr>
          <p:cNvSpPr txBox="1"/>
          <p:nvPr/>
        </p:nvSpPr>
        <p:spPr>
          <a:xfrm>
            <a:off x="5367158" y="1001756"/>
            <a:ext cx="1457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E3BDA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课程建设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094A869-8044-8170-A31B-BA6A421B9F13}"/>
              </a:ext>
            </a:extLst>
          </p:cNvPr>
          <p:cNvSpPr/>
          <p:nvPr/>
        </p:nvSpPr>
        <p:spPr>
          <a:xfrm>
            <a:off x="5089956" y="1441374"/>
            <a:ext cx="201208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COURSE CONSTRUCTION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8271362-E597-41DB-9B2F-490077988315}"/>
              </a:ext>
            </a:extLst>
          </p:cNvPr>
          <p:cNvSpPr/>
          <p:nvPr/>
        </p:nvSpPr>
        <p:spPr>
          <a:xfrm>
            <a:off x="3503367" y="1752259"/>
            <a:ext cx="6304337" cy="792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精品课程建设：</a:t>
            </a:r>
            <a:r>
              <a:rPr lang="en-US" altLang="zh-CN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课程名称</a:t>
            </a:r>
            <a:r>
              <a:rPr lang="en-US" altLang="zh-CN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1》</a:t>
            </a:r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年）、</a:t>
            </a:r>
            <a:r>
              <a:rPr lang="en-US" altLang="zh-CN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课程名称</a:t>
            </a:r>
            <a:r>
              <a:rPr lang="en-US" altLang="zh-CN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2》</a:t>
            </a:r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年）、</a:t>
            </a:r>
            <a:r>
              <a:rPr lang="en-US" altLang="zh-CN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课程名称</a:t>
            </a:r>
            <a:r>
              <a:rPr lang="en-US" altLang="zh-CN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3》</a:t>
            </a:r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年）、</a:t>
            </a:r>
            <a:r>
              <a:rPr lang="en-US" altLang="zh-CN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课程名称</a:t>
            </a:r>
            <a:r>
              <a:rPr lang="en-US" altLang="zh-CN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4》</a:t>
            </a:r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年）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33D8448-16CD-5CE8-FB27-98006A7167B1}"/>
              </a:ext>
            </a:extLst>
          </p:cNvPr>
          <p:cNvSpPr/>
          <p:nvPr/>
        </p:nvSpPr>
        <p:spPr>
          <a:xfrm>
            <a:off x="1223918" y="4569180"/>
            <a:ext cx="3151960" cy="1718023"/>
          </a:xfrm>
          <a:prstGeom prst="rect">
            <a:avLst/>
          </a:prstGeom>
          <a:solidFill>
            <a:srgbClr val="E3BDA1"/>
          </a:solidFill>
          <a:ln>
            <a:noFill/>
          </a:ln>
          <a:effectLst>
            <a:outerShdw blurRad="342900" dist="38100" dir="5400000" algn="t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7690638C-1E09-EC62-BF4E-C1CA965D269A}"/>
              </a:ext>
            </a:extLst>
          </p:cNvPr>
          <p:cNvSpPr/>
          <p:nvPr/>
        </p:nvSpPr>
        <p:spPr>
          <a:xfrm>
            <a:off x="4535651" y="4569180"/>
            <a:ext cx="3151960" cy="1718023"/>
          </a:xfrm>
          <a:prstGeom prst="rect">
            <a:avLst/>
          </a:prstGeom>
          <a:solidFill>
            <a:srgbClr val="E3BDA1"/>
          </a:solidFill>
          <a:ln>
            <a:noFill/>
          </a:ln>
          <a:effectLst>
            <a:outerShdw blurRad="342900" dist="38100" dir="5400000" algn="t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5ACBD73-2ABF-0628-0BAA-ECB3F1EFBB82}"/>
              </a:ext>
            </a:extLst>
          </p:cNvPr>
          <p:cNvSpPr/>
          <p:nvPr/>
        </p:nvSpPr>
        <p:spPr>
          <a:xfrm>
            <a:off x="7847384" y="4569180"/>
            <a:ext cx="3151960" cy="1718023"/>
          </a:xfrm>
          <a:prstGeom prst="rect">
            <a:avLst/>
          </a:prstGeom>
          <a:solidFill>
            <a:srgbClr val="E3BDA1"/>
          </a:solidFill>
          <a:ln>
            <a:noFill/>
          </a:ln>
          <a:effectLst>
            <a:outerShdw blurRad="342900" dist="38100" dir="5400000" algn="t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982079BE-53D9-4C06-3A03-276680DBEF36}"/>
              </a:ext>
            </a:extLst>
          </p:cNvPr>
          <p:cNvSpPr/>
          <p:nvPr/>
        </p:nvSpPr>
        <p:spPr>
          <a:xfrm>
            <a:off x="2303865" y="5034481"/>
            <a:ext cx="933269" cy="5741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6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ONE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D2EB9851-A147-22F1-CCB2-FA1F657ABFC4}"/>
              </a:ext>
            </a:extLst>
          </p:cNvPr>
          <p:cNvSpPr/>
          <p:nvPr/>
        </p:nvSpPr>
        <p:spPr>
          <a:xfrm>
            <a:off x="5585429" y="5034481"/>
            <a:ext cx="993606" cy="5741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6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TWO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32092ED6-6035-3207-0C29-335F9EE38232}"/>
              </a:ext>
            </a:extLst>
          </p:cNvPr>
          <p:cNvSpPr/>
          <p:nvPr/>
        </p:nvSpPr>
        <p:spPr>
          <a:xfrm>
            <a:off x="8726154" y="5034481"/>
            <a:ext cx="1335622" cy="5741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6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THREE</a:t>
            </a:r>
          </a:p>
        </p:txBody>
      </p:sp>
      <p:pic>
        <p:nvPicPr>
          <p:cNvPr id="39" name="图片 38" descr="桌子上放着笔记本电脑的人&#10;&#10;中度可信度描述已自动生成">
            <a:extLst>
              <a:ext uri="{FF2B5EF4-FFF2-40B4-BE49-F238E27FC236}">
                <a16:creationId xmlns:a16="http://schemas.microsoft.com/office/drawing/2014/main" id="{3A4969BF-3139-53AD-DEC3-C658DFE97D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3918" y="2700482"/>
            <a:ext cx="3151960" cy="1897743"/>
          </a:xfrm>
          <a:prstGeom prst="rect">
            <a:avLst/>
          </a:prstGeom>
        </p:spPr>
      </p:pic>
      <p:pic>
        <p:nvPicPr>
          <p:cNvPr id="40" name="图片 39" descr="桌子上放着笔记本电脑的人&#10;&#10;中度可信度描述已自动生成">
            <a:extLst>
              <a:ext uri="{FF2B5EF4-FFF2-40B4-BE49-F238E27FC236}">
                <a16:creationId xmlns:a16="http://schemas.microsoft.com/office/drawing/2014/main" id="{122C7AE5-77A3-C1B8-1870-D1D73C46B91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5651" y="2701368"/>
            <a:ext cx="3151960" cy="1897743"/>
          </a:xfrm>
          <a:prstGeom prst="rect">
            <a:avLst/>
          </a:prstGeom>
        </p:spPr>
      </p:pic>
      <p:pic>
        <p:nvPicPr>
          <p:cNvPr id="41" name="图片 40" descr="桌子上放着笔记本电脑的人&#10;&#10;中度可信度描述已自动生成">
            <a:extLst>
              <a:ext uri="{FF2B5EF4-FFF2-40B4-BE49-F238E27FC236}">
                <a16:creationId xmlns:a16="http://schemas.microsoft.com/office/drawing/2014/main" id="{B3EDD622-2FDD-64D4-0B91-CFC2F640C01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7384" y="2702254"/>
            <a:ext cx="3151960" cy="1897743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A5FE3535-E1B4-39BC-8568-2577F6B4E22A}"/>
              </a:ext>
            </a:extLst>
          </p:cNvPr>
          <p:cNvSpPr txBox="1"/>
          <p:nvPr/>
        </p:nvSpPr>
        <p:spPr>
          <a:xfrm>
            <a:off x="1391081" y="5323319"/>
            <a:ext cx="2758837" cy="369332"/>
          </a:xfrm>
          <a:prstGeom prst="rect">
            <a:avLst/>
          </a:prstGeom>
          <a:noFill/>
          <a:ln w="9525">
            <a:noFill/>
          </a:ln>
        </p:spPr>
        <p:txBody>
          <a:bodyPr vert="horz" wrap="square">
            <a:spAutoFit/>
          </a:bodyPr>
          <a:lstStyle/>
          <a:p>
            <a:pPr indent="0" algn="ctr"/>
            <a:r>
              <a:rPr 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微软雅黑" panose="020B0503020204020204" pitchFamily="34" charset="-122"/>
              </a:rPr>
              <a:t>课程名称</a:t>
            </a:r>
            <a:r>
              <a: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微软雅黑" panose="020B0503020204020204" pitchFamily="34" charset="-122"/>
              </a:rPr>
              <a:t>》教师团队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B9C82FA-B0F9-35F1-8E7D-9B341C708F38}"/>
              </a:ext>
            </a:extLst>
          </p:cNvPr>
          <p:cNvSpPr txBox="1"/>
          <p:nvPr/>
        </p:nvSpPr>
        <p:spPr>
          <a:xfrm>
            <a:off x="4702814" y="5323319"/>
            <a:ext cx="2758837" cy="369332"/>
          </a:xfrm>
          <a:prstGeom prst="rect">
            <a:avLst/>
          </a:prstGeom>
          <a:noFill/>
          <a:ln w="9525">
            <a:noFill/>
          </a:ln>
        </p:spPr>
        <p:txBody>
          <a:bodyPr vert="horz" wrap="square">
            <a:spAutoFit/>
          </a:bodyPr>
          <a:lstStyle/>
          <a:p>
            <a:pPr indent="0" algn="ctr"/>
            <a:r>
              <a:rPr 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微软雅黑" panose="020B0503020204020204" pitchFamily="34" charset="-122"/>
              </a:rPr>
              <a:t>课程名称</a:t>
            </a:r>
            <a:r>
              <a: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微软雅黑" panose="020B0503020204020204" pitchFamily="34" charset="-122"/>
              </a:rPr>
              <a:t>》教师团队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5A6BB67-8E8E-F128-5C5D-031F1929015A}"/>
              </a:ext>
            </a:extLst>
          </p:cNvPr>
          <p:cNvSpPr txBox="1"/>
          <p:nvPr/>
        </p:nvSpPr>
        <p:spPr>
          <a:xfrm>
            <a:off x="8014547" y="5323319"/>
            <a:ext cx="2758837" cy="369332"/>
          </a:xfrm>
          <a:prstGeom prst="rect">
            <a:avLst/>
          </a:prstGeom>
          <a:noFill/>
          <a:ln w="9525">
            <a:noFill/>
          </a:ln>
        </p:spPr>
        <p:txBody>
          <a:bodyPr vert="horz" wrap="square">
            <a:spAutoFit/>
          </a:bodyPr>
          <a:lstStyle/>
          <a:p>
            <a:pPr indent="0" algn="ctr"/>
            <a:r>
              <a:rPr 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微软雅黑" panose="020B0503020204020204" pitchFamily="34" charset="-122"/>
              </a:rPr>
              <a:t>课程名称</a:t>
            </a:r>
            <a:r>
              <a: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微软雅黑" panose="020B0503020204020204" pitchFamily="34" charset="-122"/>
              </a:rPr>
              <a:t>》教师团队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927D779-9586-9507-DED6-76CE7929291A}"/>
              </a:ext>
            </a:extLst>
          </p:cNvPr>
          <p:cNvSpPr/>
          <p:nvPr/>
        </p:nvSpPr>
        <p:spPr>
          <a:xfrm>
            <a:off x="334963" y="513833"/>
            <a:ext cx="441551" cy="441551"/>
          </a:xfrm>
          <a:prstGeom prst="ellipse">
            <a:avLst/>
          </a:prstGeom>
          <a:gradFill>
            <a:gsLst>
              <a:gs pos="0">
                <a:srgbClr val="EDD6C5"/>
              </a:gs>
              <a:gs pos="100000">
                <a:srgbClr val="EDD6C5">
                  <a:alpha val="33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DDBDFE5-4481-CAB4-B125-614BDDBFB5BE}"/>
              </a:ext>
            </a:extLst>
          </p:cNvPr>
          <p:cNvSpPr txBox="1"/>
          <p:nvPr/>
        </p:nvSpPr>
        <p:spPr>
          <a:xfrm>
            <a:off x="3157206" y="734317"/>
            <a:ext cx="1829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" panose="00020600040101010101" pitchFamily="18" charset="-122"/>
              </a:rPr>
              <a:t>Please enter your title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" panose="00020600040101010101" pitchFamily="18" charset="-122"/>
            </a:endParaRPr>
          </a:p>
        </p:txBody>
      </p:sp>
      <p:sp>
        <p:nvSpPr>
          <p:cNvPr id="24" name="TextBox 43">
            <a:extLst>
              <a:ext uri="{FF2B5EF4-FFF2-40B4-BE49-F238E27FC236}">
                <a16:creationId xmlns:a16="http://schemas.microsoft.com/office/drawing/2014/main" id="{2C84F7D5-4939-F7B7-0253-A884120D85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103" y="541695"/>
            <a:ext cx="3387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E3BDA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01</a:t>
            </a:r>
            <a:r>
              <a:rPr lang="zh-CN" altLang="en-US" sz="2800" dirty="0">
                <a:solidFill>
                  <a:srgbClr val="E3BDA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 强化课程建设</a:t>
            </a:r>
            <a:endParaRPr lang="zh-CN" sz="2800" dirty="0">
              <a:solidFill>
                <a:srgbClr val="E3BDA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45E128BC-1B62-73FD-667D-A0822F10A8C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059" y="359933"/>
            <a:ext cx="515942" cy="1539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1686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 descr="人在玩电脑&#10;&#10;低可信度描述已自动生成">
            <a:extLst>
              <a:ext uri="{FF2B5EF4-FFF2-40B4-BE49-F238E27FC236}">
                <a16:creationId xmlns:a16="http://schemas.microsoft.com/office/drawing/2014/main" id="{F3646E71-B693-4F61-3055-6A5ABB99955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1"/>
          <a:stretch/>
        </p:blipFill>
        <p:spPr>
          <a:xfrm>
            <a:off x="6096000" y="1931941"/>
            <a:ext cx="3101425" cy="21563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8" name="图片 47" descr="图片包含 人, 室内, 男人, 窗户&#10;&#10;描述已自动生成">
            <a:extLst>
              <a:ext uri="{FF2B5EF4-FFF2-40B4-BE49-F238E27FC236}">
                <a16:creationId xmlns:a16="http://schemas.microsoft.com/office/drawing/2014/main" id="{56194623-BFC3-07A0-5E5F-90C56C4CDA0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931941"/>
            <a:ext cx="3077869" cy="2156350"/>
          </a:xfrm>
          <a:prstGeom prst="rect">
            <a:avLst/>
          </a:prstGeom>
          <a:effectLst>
            <a:outerShdw blurRad="381000" dist="50800" dir="5400000" algn="t" rotWithShape="0">
              <a:srgbClr val="E6C6AD">
                <a:alpha val="29000"/>
              </a:srgbClr>
            </a:outerShdw>
          </a:effectLst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81E182D3-9E58-1211-CAC3-830B20EA0442}"/>
              </a:ext>
            </a:extLst>
          </p:cNvPr>
          <p:cNvSpPr txBox="1"/>
          <p:nvPr/>
        </p:nvSpPr>
        <p:spPr>
          <a:xfrm>
            <a:off x="3300893" y="2305223"/>
            <a:ext cx="1861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DEB392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教学改革案例</a:t>
            </a:r>
            <a:r>
              <a:rPr lang="zh-CN" altLang="en-US" dirty="0">
                <a:solidFill>
                  <a:srgbClr val="DEB3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一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DEB392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5DC4D4CB-6CDD-5EA6-0D05-D5842F9B2C36}"/>
              </a:ext>
            </a:extLst>
          </p:cNvPr>
          <p:cNvSpPr/>
          <p:nvPr/>
        </p:nvSpPr>
        <p:spPr>
          <a:xfrm>
            <a:off x="3322627" y="2621873"/>
            <a:ext cx="1730161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700" dirty="0">
                <a:solidFill>
                  <a:srgbClr val="DEB3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微米黑" panose="020B0606030804020204" pitchFamily="34" charset="-122"/>
              </a:rPr>
              <a:t>The case of the educational reform  </a:t>
            </a: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srgbClr val="DEB392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12A90A41-4A9B-291C-6485-A4AC3CB9395E}"/>
              </a:ext>
            </a:extLst>
          </p:cNvPr>
          <p:cNvSpPr/>
          <p:nvPr/>
        </p:nvSpPr>
        <p:spPr>
          <a:xfrm>
            <a:off x="3300893" y="2857553"/>
            <a:ext cx="2438488" cy="894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请根据需要输入您的内容，您也可以根据需要对文本框进行增删，请输入您的内容。</a:t>
            </a:r>
          </a:p>
        </p:txBody>
      </p:sp>
      <p:sp>
        <p:nvSpPr>
          <p:cNvPr id="33" name="等腰三角形 32">
            <a:extLst>
              <a:ext uri="{FF2B5EF4-FFF2-40B4-BE49-F238E27FC236}">
                <a16:creationId xmlns:a16="http://schemas.microsoft.com/office/drawing/2014/main" id="{E4BE443B-8195-AF51-2DAB-2F9ADE42F0ED}"/>
              </a:ext>
            </a:extLst>
          </p:cNvPr>
          <p:cNvSpPr/>
          <p:nvPr/>
        </p:nvSpPr>
        <p:spPr>
          <a:xfrm rot="16200000">
            <a:off x="2854256" y="2925773"/>
            <a:ext cx="216260" cy="186431"/>
          </a:xfrm>
          <a:prstGeom prst="triangle">
            <a:avLst/>
          </a:prstGeom>
          <a:solidFill>
            <a:srgbClr val="0E0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34" name="等腰三角形 33">
            <a:extLst>
              <a:ext uri="{FF2B5EF4-FFF2-40B4-BE49-F238E27FC236}">
                <a16:creationId xmlns:a16="http://schemas.microsoft.com/office/drawing/2014/main" id="{2E1E8F12-BBF7-E3F1-4A49-E47E9353C32A}"/>
              </a:ext>
            </a:extLst>
          </p:cNvPr>
          <p:cNvSpPr/>
          <p:nvPr/>
        </p:nvSpPr>
        <p:spPr>
          <a:xfrm>
            <a:off x="7553502" y="3924194"/>
            <a:ext cx="216260" cy="186431"/>
          </a:xfrm>
          <a:prstGeom prst="triangle">
            <a:avLst/>
          </a:prstGeom>
          <a:solidFill>
            <a:srgbClr val="0E0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35" name="等腰三角形 34">
            <a:extLst>
              <a:ext uri="{FF2B5EF4-FFF2-40B4-BE49-F238E27FC236}">
                <a16:creationId xmlns:a16="http://schemas.microsoft.com/office/drawing/2014/main" id="{D1DB59B4-7B5A-43EA-F860-ED1681A82145}"/>
              </a:ext>
            </a:extLst>
          </p:cNvPr>
          <p:cNvSpPr/>
          <p:nvPr/>
        </p:nvSpPr>
        <p:spPr>
          <a:xfrm rot="10800000">
            <a:off x="10626034" y="4094457"/>
            <a:ext cx="216260" cy="186431"/>
          </a:xfrm>
          <a:prstGeom prst="triangle">
            <a:avLst/>
          </a:prstGeom>
          <a:solidFill>
            <a:srgbClr val="0E0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44FF480-9B08-9EF8-B3E0-F07EE746E211}"/>
              </a:ext>
            </a:extLst>
          </p:cNvPr>
          <p:cNvSpPr txBox="1"/>
          <p:nvPr/>
        </p:nvSpPr>
        <p:spPr>
          <a:xfrm>
            <a:off x="5038568" y="1132541"/>
            <a:ext cx="2114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86000">
                      <a:srgbClr val="DEB392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教学实践案例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84FA375-15FD-AA3E-DAA1-127366376030}"/>
              </a:ext>
            </a:extLst>
          </p:cNvPr>
          <p:cNvSpPr txBox="1"/>
          <p:nvPr/>
        </p:nvSpPr>
        <p:spPr>
          <a:xfrm>
            <a:off x="5105985" y="1518633"/>
            <a:ext cx="1980029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6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800" spc="150" dirty="0">
                <a:gradFill>
                  <a:gsLst>
                    <a:gs pos="86000">
                      <a:srgbClr val="DEB392"/>
                    </a:gs>
                    <a:gs pos="0">
                      <a:schemeClr val="bg1"/>
                    </a:gs>
                  </a:gsLst>
                  <a:lin ang="5400000" scaled="0"/>
                </a:gradFill>
              </a:rPr>
              <a:t>TEACHING PRACTICE CASES</a:t>
            </a:r>
            <a:endParaRPr lang="zh-CN" altLang="en-US" sz="800" spc="150" dirty="0">
              <a:gradFill>
                <a:gsLst>
                  <a:gs pos="86000">
                    <a:srgbClr val="DEB392"/>
                  </a:gs>
                  <a:gs pos="0">
                    <a:schemeClr val="bg1"/>
                  </a:gs>
                </a:gsLst>
                <a:lin ang="5400000" scaled="0"/>
              </a:gradFill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0ADE8454-0D6E-81C4-2C9E-35FCA380DD22}"/>
              </a:ext>
            </a:extLst>
          </p:cNvPr>
          <p:cNvSpPr/>
          <p:nvPr/>
        </p:nvSpPr>
        <p:spPr>
          <a:xfrm>
            <a:off x="334963" y="513833"/>
            <a:ext cx="441551" cy="441551"/>
          </a:xfrm>
          <a:prstGeom prst="ellipse">
            <a:avLst/>
          </a:prstGeom>
          <a:gradFill>
            <a:gsLst>
              <a:gs pos="0">
                <a:srgbClr val="EDD6C5"/>
              </a:gs>
              <a:gs pos="100000">
                <a:srgbClr val="EDD6C5">
                  <a:alpha val="33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92C39F2-E473-2809-1BDF-46930ACF31CD}"/>
              </a:ext>
            </a:extLst>
          </p:cNvPr>
          <p:cNvSpPr txBox="1"/>
          <p:nvPr/>
        </p:nvSpPr>
        <p:spPr>
          <a:xfrm>
            <a:off x="3500106" y="734317"/>
            <a:ext cx="1829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" panose="00020600040101010101" pitchFamily="18" charset="-122"/>
              </a:rPr>
              <a:t>Please enter your title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" panose="00020600040101010101" pitchFamily="18" charset="-122"/>
            </a:endParaRPr>
          </a:p>
        </p:txBody>
      </p:sp>
      <p:sp>
        <p:nvSpPr>
          <p:cNvPr id="47" name="TextBox 43">
            <a:extLst>
              <a:ext uri="{FF2B5EF4-FFF2-40B4-BE49-F238E27FC236}">
                <a16:creationId xmlns:a16="http://schemas.microsoft.com/office/drawing/2014/main" id="{84E41E48-F56B-9EFA-9B15-BA9B19EE8A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103" y="541695"/>
            <a:ext cx="3387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E3BDA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02</a:t>
            </a:r>
            <a:r>
              <a:rPr lang="zh-CN" altLang="en-US" sz="2800" dirty="0">
                <a:solidFill>
                  <a:srgbClr val="E3BDA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 教学与实践结合</a:t>
            </a:r>
            <a:endParaRPr lang="zh-CN" sz="2800" dirty="0">
              <a:solidFill>
                <a:srgbClr val="E3BDA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pic>
        <p:nvPicPr>
          <p:cNvPr id="53" name="图片 52" descr="图片包含 人, 室内, 男人, 窗户&#10;&#10;描述已自动生成">
            <a:extLst>
              <a:ext uri="{FF2B5EF4-FFF2-40B4-BE49-F238E27FC236}">
                <a16:creationId xmlns:a16="http://schemas.microsoft.com/office/drawing/2014/main" id="{60CD8950-5741-90F2-B4CB-206E696FABE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7868" y="4088291"/>
            <a:ext cx="2986501" cy="2156350"/>
          </a:xfrm>
          <a:prstGeom prst="rect">
            <a:avLst/>
          </a:prstGeom>
          <a:effectLst>
            <a:outerShdw blurRad="381000" dist="50800" dir="5400000" algn="t" rotWithShape="0">
              <a:srgbClr val="E6C6AD">
                <a:alpha val="29000"/>
              </a:srgbClr>
            </a:outerShdw>
          </a:effectLst>
        </p:spPr>
      </p:pic>
      <p:sp>
        <p:nvSpPr>
          <p:cNvPr id="58" name="文本框 57">
            <a:extLst>
              <a:ext uri="{FF2B5EF4-FFF2-40B4-BE49-F238E27FC236}">
                <a16:creationId xmlns:a16="http://schemas.microsoft.com/office/drawing/2014/main" id="{07972610-264A-BB9A-45A4-28A467A64F45}"/>
              </a:ext>
            </a:extLst>
          </p:cNvPr>
          <p:cNvSpPr txBox="1"/>
          <p:nvPr/>
        </p:nvSpPr>
        <p:spPr>
          <a:xfrm>
            <a:off x="9406790" y="2305223"/>
            <a:ext cx="1861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DEB392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教学改革案例</a:t>
            </a:r>
            <a:r>
              <a:rPr lang="zh-CN" altLang="en-US" dirty="0">
                <a:solidFill>
                  <a:srgbClr val="DEB3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二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DEB392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CB5E4DBA-D6A7-CC12-C215-3B955CE3DD4E}"/>
              </a:ext>
            </a:extLst>
          </p:cNvPr>
          <p:cNvSpPr/>
          <p:nvPr/>
        </p:nvSpPr>
        <p:spPr>
          <a:xfrm>
            <a:off x="9428524" y="2621873"/>
            <a:ext cx="1730161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700" dirty="0">
                <a:solidFill>
                  <a:srgbClr val="DEB3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微米黑" panose="020B0606030804020204" pitchFamily="34" charset="-122"/>
              </a:rPr>
              <a:t>The case of the educational reform  </a:t>
            </a: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srgbClr val="DEB392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895508E6-4ECE-A177-F825-CDFA92CEB4F1}"/>
              </a:ext>
            </a:extLst>
          </p:cNvPr>
          <p:cNvSpPr/>
          <p:nvPr/>
        </p:nvSpPr>
        <p:spPr>
          <a:xfrm>
            <a:off x="9406790" y="2857553"/>
            <a:ext cx="2438488" cy="894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请根据需要输入您的内容，您也可以根据需要对文本框进行增删，请输入您的内容。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F88ED45-A8D4-18D0-7A88-FFD089EEB32A}"/>
              </a:ext>
            </a:extLst>
          </p:cNvPr>
          <p:cNvSpPr txBox="1"/>
          <p:nvPr/>
        </p:nvSpPr>
        <p:spPr>
          <a:xfrm>
            <a:off x="430682" y="4447388"/>
            <a:ext cx="1861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DEB392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教学改革案例三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2801C51F-6624-245A-7366-33CE62CFA19A}"/>
              </a:ext>
            </a:extLst>
          </p:cNvPr>
          <p:cNvSpPr/>
          <p:nvPr/>
        </p:nvSpPr>
        <p:spPr>
          <a:xfrm>
            <a:off x="452416" y="4764038"/>
            <a:ext cx="1730161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700" dirty="0">
                <a:solidFill>
                  <a:srgbClr val="DEB3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微米黑" panose="020B0606030804020204" pitchFamily="34" charset="-122"/>
              </a:rPr>
              <a:t>The case of the educational reform  </a:t>
            </a: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srgbClr val="DEB392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03C47307-56FA-8D67-3818-4981D678A96C}"/>
              </a:ext>
            </a:extLst>
          </p:cNvPr>
          <p:cNvSpPr/>
          <p:nvPr/>
        </p:nvSpPr>
        <p:spPr>
          <a:xfrm>
            <a:off x="430682" y="4999718"/>
            <a:ext cx="2438488" cy="894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请根据需要输入您的内容，您也可以根据需要对文本框进行增删，请输入您的内容。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41295B45-D8AE-F010-3BA3-7B19AE935492}"/>
              </a:ext>
            </a:extLst>
          </p:cNvPr>
          <p:cNvSpPr txBox="1"/>
          <p:nvPr/>
        </p:nvSpPr>
        <p:spPr>
          <a:xfrm>
            <a:off x="6415690" y="4443127"/>
            <a:ext cx="1861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DEB392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教学改革案例四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2B661D57-0039-4140-E0A4-746D7AFFE3C9}"/>
              </a:ext>
            </a:extLst>
          </p:cNvPr>
          <p:cNvSpPr/>
          <p:nvPr/>
        </p:nvSpPr>
        <p:spPr>
          <a:xfrm>
            <a:off x="6437424" y="4759777"/>
            <a:ext cx="1730161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700" dirty="0">
                <a:solidFill>
                  <a:srgbClr val="DEB3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微米黑" panose="020B0606030804020204" pitchFamily="34" charset="-122"/>
              </a:rPr>
              <a:t>The case of the educational reform  </a:t>
            </a: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srgbClr val="DEB392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BFB56BED-3B0D-7192-8E2E-01D2FA20C31F}"/>
              </a:ext>
            </a:extLst>
          </p:cNvPr>
          <p:cNvSpPr/>
          <p:nvPr/>
        </p:nvSpPr>
        <p:spPr>
          <a:xfrm>
            <a:off x="6415690" y="4995457"/>
            <a:ext cx="2438488" cy="894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文泉驿等宽微米黑" panose="020B0606030804020204" pitchFamily="34" charset="-122"/>
              </a:rPr>
              <a:t>请根据需要输入您的内容，您也可以根据需要对文本框进行增删，请输入您的内容。</a:t>
            </a:r>
          </a:p>
        </p:txBody>
      </p:sp>
      <p:pic>
        <p:nvPicPr>
          <p:cNvPr id="68" name="图片 67" descr="人在玩电脑&#10;&#10;低可信度描述已自动生成">
            <a:extLst>
              <a:ext uri="{FF2B5EF4-FFF2-40B4-BE49-F238E27FC236}">
                <a16:creationId xmlns:a16="http://schemas.microsoft.com/office/drawing/2014/main" id="{909CFD78-F187-B19A-0642-EDAF23CF49B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1"/>
          <a:stretch/>
        </p:blipFill>
        <p:spPr>
          <a:xfrm>
            <a:off x="9196520" y="4085083"/>
            <a:ext cx="3008549" cy="21659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29C1E3D-FAE9-490A-8F9E-42BAD81614F3}"/>
              </a:ext>
            </a:extLst>
          </p:cNvPr>
          <p:cNvSpPr/>
          <p:nvPr/>
        </p:nvSpPr>
        <p:spPr>
          <a:xfrm>
            <a:off x="3076962" y="1928729"/>
            <a:ext cx="3019037" cy="2159558"/>
          </a:xfrm>
          <a:prstGeom prst="rect">
            <a:avLst/>
          </a:prstGeom>
          <a:gradFill>
            <a:gsLst>
              <a:gs pos="0">
                <a:srgbClr val="DEB392">
                  <a:alpha val="61000"/>
                </a:srgbClr>
              </a:gs>
              <a:gs pos="100000">
                <a:srgbClr val="DEB392">
                  <a:alpha val="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33438D85-5554-8688-FFD7-75E7EC28AB51}"/>
              </a:ext>
            </a:extLst>
          </p:cNvPr>
          <p:cNvSpPr/>
          <p:nvPr/>
        </p:nvSpPr>
        <p:spPr>
          <a:xfrm>
            <a:off x="9196518" y="1928729"/>
            <a:ext cx="2995481" cy="2159558"/>
          </a:xfrm>
          <a:prstGeom prst="rect">
            <a:avLst/>
          </a:prstGeom>
          <a:gradFill>
            <a:gsLst>
              <a:gs pos="0">
                <a:srgbClr val="DEB392">
                  <a:alpha val="61000"/>
                </a:srgbClr>
              </a:gs>
              <a:gs pos="100000">
                <a:srgbClr val="DEB392">
                  <a:alpha val="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B0F2D725-CF31-F44F-454D-E60A07086077}"/>
              </a:ext>
            </a:extLst>
          </p:cNvPr>
          <p:cNvSpPr/>
          <p:nvPr/>
        </p:nvSpPr>
        <p:spPr>
          <a:xfrm>
            <a:off x="6064370" y="4091499"/>
            <a:ext cx="3132150" cy="2159558"/>
          </a:xfrm>
          <a:prstGeom prst="rect">
            <a:avLst/>
          </a:prstGeom>
          <a:gradFill>
            <a:gsLst>
              <a:gs pos="0">
                <a:srgbClr val="DEB392">
                  <a:alpha val="61000"/>
                </a:srgbClr>
              </a:gs>
              <a:gs pos="100000">
                <a:srgbClr val="DEB392">
                  <a:alpha val="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3B39FB04-CE93-962E-EEC4-F803500E0C30}"/>
              </a:ext>
            </a:extLst>
          </p:cNvPr>
          <p:cNvSpPr/>
          <p:nvPr/>
        </p:nvSpPr>
        <p:spPr>
          <a:xfrm>
            <a:off x="-23557" y="4085083"/>
            <a:ext cx="3108398" cy="2159558"/>
          </a:xfrm>
          <a:prstGeom prst="rect">
            <a:avLst/>
          </a:prstGeom>
          <a:gradFill>
            <a:gsLst>
              <a:gs pos="0">
                <a:srgbClr val="DEB392">
                  <a:alpha val="61000"/>
                </a:srgbClr>
              </a:gs>
              <a:gs pos="100000">
                <a:srgbClr val="DEB392">
                  <a:alpha val="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CDA1C89B-3EBB-D617-B8F0-A94AF424423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059" y="359933"/>
            <a:ext cx="515942" cy="1539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979980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9279;#120271;#393694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8555;#47086;#381917;#370781;#148505;#370781;#146475;#146475;#146475;#143181;#9555;#10835;#9555;#50222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8555;#47086;#381917;#370781;#148505;#370781;#146475;#146475;#146475;#143181;#9555;#10835;#9555;#150514;#5480;#400694;#95606;#151310;#95329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8555;#47086;#381917;#370781;#148505;#370781;#146475;#146475;#146475;#143181;#9555;#10835;#9555;#150514;#5480;#84498;#98824;#89380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8555;#47086;#381917;#370781;#148505;#370781;#146475;#146475;#146475;#143181;#9555;#10835;#9555;#150514;#5480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8555;#47086;#381917;#370781;#148505;#370781;#146475;#146475;#146475;#143181;#9555;#10835;#9555;#50222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8555;#47086;#381917;#370781;#148505;#370781;#146475;#146475;#146475;#143181;#9555;#10835;#9555;#150514;#548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8555;#47086;#381917;#370781;#148505;#370781;#146475;#146475;#146475;#143181;#9555;#10835;#955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8555;#47086;#381917;#370781;#148505;#370781;#146475;#146475;#146475;#143181;#9555;#10835;#9555;#50222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8555;#47086;#381917;#370781;#148505;#370781;#146475;#146475;#146475;#143181;#9555;#10835;#9555;#150514;#5480;#151255;#168214;#151310;#179069;#134663;#14332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8555;#47086;#381917;#370781;#148505;#370781;#146475;#146475;#146475;#143181;#9555;#10835;#9555;#150514;#5480;#152382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8555;#47086;#381917;#370781;#148505;#370781;#146475;#146475;#146475;#143181;#9555;#10835;#9555;#150514;#5480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8555;#47086;#381917;#370781;#148505;#370781;#146475;#146475;#146475;#143181;#9555;#10835;#9555;#50222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8555;#47086;#381917;#370781;#148505;#370781;#146475;#146475;#146475;#143181;#9555;#10835;#9555;#150514;#5480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8555;#47086;#381917;#370781;#148505;#370781;#146475;#146475;#146475;#143181;#9555;#10835;#9555;#150514;#5480;"/>
</p:tagLst>
</file>

<file path=ppt/theme/theme1.xml><?xml version="1.0" encoding="utf-8"?>
<a:theme xmlns:a="http://schemas.openxmlformats.org/drawingml/2006/main" name="菀青（P界达人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DEB392">
                <a:alpha val="61000"/>
              </a:srgbClr>
            </a:gs>
            <a:gs pos="100000">
              <a:srgbClr val="DEB392">
                <a:alpha val="0"/>
              </a:srgbClr>
            </a:gs>
          </a:gsLst>
          <a:lin ang="10800000" scaled="1"/>
        </a:gradFill>
        <a:ln>
          <a:noFill/>
        </a:ln>
      </a:spPr>
      <a:bodyPr rtlCol="0" anchor="ctr"/>
      <a:lstStyle>
        <a:defPPr algn="ctr">
          <a:defRPr dirty="0">
            <a:latin typeface="思源黑体 CN Normal" panose="020B0400000000000000" pitchFamily="34" charset="-122"/>
            <a:ea typeface="思源黑体 CN Normal" panose="020B0400000000000000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3394</TotalTime>
  <Words>1159</Words>
  <Application>Microsoft Office PowerPoint</Application>
  <PresentationFormat>宽屏</PresentationFormat>
  <Paragraphs>195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思源黑体 CN Medium</vt:lpstr>
      <vt:lpstr>阿里巴巴普惠体 2.0 55 Regular</vt:lpstr>
      <vt:lpstr>思源黑体 CN Bold</vt:lpstr>
      <vt:lpstr>思源黑体 CN Normal</vt:lpstr>
      <vt:lpstr>等线</vt:lpstr>
      <vt:lpstr>思源黑体 CN Heavy</vt:lpstr>
      <vt:lpstr>Arial</vt:lpstr>
      <vt:lpstr>汉仪雅酷黑 45W</vt:lpstr>
      <vt:lpstr>菀青（P界达人）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黑金风重庆大学教学检查汇报ppt模板</dc:title>
  <dc:creator>菀青</dc:creator>
  <cp:keywords>P界达人</cp:keywords>
  <dc:description>www.51pptmoban.com</dc:description>
  <cp:lastModifiedBy>Win user</cp:lastModifiedBy>
  <cp:revision>341</cp:revision>
  <dcterms:created xsi:type="dcterms:W3CDTF">2022-07-01T02:05:50Z</dcterms:created>
  <dcterms:modified xsi:type="dcterms:W3CDTF">2022-11-15T14:44:28Z</dcterms:modified>
</cp:coreProperties>
</file>