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  <p:sldMasterId id="2147483682" r:id="rId2"/>
  </p:sldMasterIdLst>
  <p:notesMasterIdLst>
    <p:notesMasterId r:id="rId8"/>
  </p:notesMasterIdLst>
  <p:sldIdLst>
    <p:sldId id="273" r:id="rId3"/>
    <p:sldId id="2145704943" r:id="rId4"/>
    <p:sldId id="2145704858" r:id="rId5"/>
    <p:sldId id="2145704942" r:id="rId6"/>
    <p:sldId id="2145704944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6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7" autoAdjust="0"/>
    <p:restoredTop sz="94660"/>
  </p:normalViewPr>
  <p:slideViewPr>
    <p:cSldViewPr snapToGrid="0">
      <p:cViewPr varScale="1">
        <p:scale>
          <a:sx n="81" d="100"/>
          <a:sy n="81" d="100"/>
        </p:scale>
        <p:origin x="60" y="1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74511.22</c:v>
                </c:pt>
              </c:strCache>
            </c:strRef>
          </c:tx>
          <c:spPr>
            <a:ln w="63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34-4B0B-99B6-04878B20BC2B}"/>
              </c:ext>
            </c:extLst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34-4B0B-99B6-04878B20BC2B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A34-4B0B-99B6-04878B20BC2B}"/>
              </c:ext>
            </c:extLst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A34-4B0B-99B6-04878B20BC2B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1A34-4B0B-99B6-04878B20BC2B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A34-4B0B-99B6-04878B20BC2B}"/>
              </c:ext>
            </c:extLst>
          </c:dPt>
          <c:cat>
            <c:strRef>
              <c:f>Sheet1!$A$2:$A$7</c:f>
              <c:strCache>
                <c:ptCount val="6"/>
                <c:pt idx="0">
                  <c:v>Beats Fit Pro</c:v>
                </c:pt>
                <c:pt idx="1">
                  <c:v>B&amp;O peoplay Portal</c:v>
                </c:pt>
                <c:pt idx="2">
                  <c:v>Beats Flex</c:v>
                </c:pt>
                <c:pt idx="3">
                  <c:v>B&amp;O peoplay H95</c:v>
                </c:pt>
                <c:pt idx="4">
                  <c:v>其它型号</c:v>
                </c:pt>
                <c:pt idx="5">
                  <c:v>Beats Solo3 Wireless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75412.210000000006</c:v>
                </c:pt>
                <c:pt idx="1">
                  <c:v>91514.21</c:v>
                </c:pt>
                <c:pt idx="2">
                  <c:v>122415.5</c:v>
                </c:pt>
                <c:pt idx="3">
                  <c:v>134641.51999999999</c:v>
                </c:pt>
                <c:pt idx="4">
                  <c:v>181514.21</c:v>
                </c:pt>
                <c:pt idx="5">
                  <c:v>263263.2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34-4B0B-99B6-04878B20BC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总支出</c:v>
                </c:pt>
              </c:strCache>
            </c:strRef>
          </c:tx>
          <c:spPr>
            <a:ln w="63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A34-4B0B-99B6-04878B20BC2B}"/>
              </c:ext>
            </c:extLst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A34-4B0B-99B6-04878B20BC2B}"/>
              </c:ext>
            </c:extLst>
          </c:dPt>
          <c:dPt>
            <c:idx val="2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A34-4B0B-99B6-04878B20BC2B}"/>
              </c:ext>
            </c:extLst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A34-4B0B-99B6-04878B20BC2B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1A34-4B0B-99B6-04878B20BC2B}"/>
              </c:ext>
            </c:extLst>
          </c:dPt>
          <c:dPt>
            <c:idx val="5"/>
            <c:bubble3D val="0"/>
            <c:spPr>
              <a:solidFill>
                <a:schemeClr val="accent1"/>
              </a:solidFill>
              <a:ln w="6350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A34-4B0B-99B6-04878B20BC2B}"/>
              </c:ext>
            </c:extLst>
          </c:dPt>
          <c:cat>
            <c:strRef>
              <c:f>Sheet1!$A$2:$A$7</c:f>
              <c:strCache>
                <c:ptCount val="6"/>
                <c:pt idx="0">
                  <c:v>平台其他费用</c:v>
                </c:pt>
                <c:pt idx="1">
                  <c:v>促销费用</c:v>
                </c:pt>
                <c:pt idx="2">
                  <c:v>FBA仓储费</c:v>
                </c:pt>
                <c:pt idx="3">
                  <c:v>广告费</c:v>
                </c:pt>
                <c:pt idx="4">
                  <c:v>物流费用</c:v>
                </c:pt>
                <c:pt idx="5">
                  <c:v>平台投放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2024.21</c:v>
                </c:pt>
                <c:pt idx="1">
                  <c:v>13514.21</c:v>
                </c:pt>
                <c:pt idx="2">
                  <c:v>32415.35</c:v>
                </c:pt>
                <c:pt idx="3">
                  <c:v>65412.21</c:v>
                </c:pt>
                <c:pt idx="4">
                  <c:v>84641.52</c:v>
                </c:pt>
                <c:pt idx="5">
                  <c:v>124511.22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A34-4B0B-99B6-04878B20BC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1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B0336-DBF7-4793-A76D-4350757792DF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4C2FA-0EA0-4C33-A2A2-9A85B74286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657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F4C2FA-0EA0-4C33-A2A2-9A85B74286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96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F4C2FA-0EA0-4C33-A2A2-9A85B74286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31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17DB5E-3956-4803-95FF-1622C4B83F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4195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F17DB5E-3956-4803-95FF-1622C4B83F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7698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F4C2FA-0EA0-4C33-A2A2-9A85B74286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94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1529F6-208B-3571-006C-F577A78E9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436FABD-CF86-4E42-2C0C-4632F6C88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C8A562-26FA-3716-E33E-6AE6C9634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CFD2-32DB-403B-8143-AA068319A055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A2409D-4A70-FFE5-A57B-64DCBDF43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73064A-6E0F-D8A0-60F5-831EFC930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BD0C-4130-4F0B-8F4F-C300E9208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257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B0EAA2D-24FA-CC40-8276-EF08C06F27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DCFD2-32DB-403B-8143-AA068319A055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4A05E9-2E59-0B6B-A530-562B61C95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6806D66-6886-1399-C5B4-E40426307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7BD0C-4130-4F0B-8F4F-C300E9208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036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5F92424-04C3-4C20-A056-4F190B122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CAA7B9-A67B-4B17-8766-895EF957B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294321-4B32-4F3D-BBD1-E61FE67304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E762E-2BC7-4CB7-B9FE-C935D0917412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16368A-3196-4294-AB50-E0E64DA3BD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C3967C-F2CF-408C-9593-B5F49E5203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1B76C-8D5D-454B-B46C-239CFA30E4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1207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732A844-5AB1-C5E2-89B9-856E67216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070FEE1-27C7-3D84-84AC-BEC254840D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B63C140-8F5D-188D-04F2-446A731688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DCFD2-32DB-403B-8143-AA068319A055}" type="datetimeFigureOut">
              <a:rPr lang="zh-CN" altLang="en-US" smtClean="0"/>
              <a:t>2022/11/15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90E45BC-A998-FCF7-1747-C1524B0818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2B46DD-312C-82D3-C3FD-331350DBCB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7BD0C-4130-4F0B-8F4F-C300E9208F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5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9.png"/><Relationship Id="rId18" Type="http://schemas.openxmlformats.org/officeDocument/2006/relationships/image" Target="../media/image14.sv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17" Type="http://schemas.openxmlformats.org/officeDocument/2006/relationships/image" Target="../media/image13.png"/><Relationship Id="rId2" Type="http://schemas.openxmlformats.org/officeDocument/2006/relationships/tags" Target="../tags/tag2.xml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1" Type="http://schemas.openxmlformats.org/officeDocument/2006/relationships/tags" Target="../tags/tag1.xml"/><Relationship Id="rId6" Type="http://schemas.openxmlformats.org/officeDocument/2006/relationships/image" Target="../media/image2.svg"/><Relationship Id="rId11" Type="http://schemas.openxmlformats.org/officeDocument/2006/relationships/image" Target="../media/image7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10" Type="http://schemas.openxmlformats.org/officeDocument/2006/relationships/image" Target="../media/image6.svg"/><Relationship Id="rId19" Type="http://schemas.openxmlformats.org/officeDocument/2006/relationships/image" Target="../media/image15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5.png"/><Relationship Id="rId14" Type="http://schemas.openxmlformats.org/officeDocument/2006/relationships/image" Target="../media/image1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jp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9.svg"/><Relationship Id="rId11" Type="http://schemas.openxmlformats.org/officeDocument/2006/relationships/image" Target="../media/image24.sv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3CA6A6BC-F2A8-5B77-7C40-8E35113FCC1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" name="圆: 空心 84">
            <a:extLst>
              <a:ext uri="{FF2B5EF4-FFF2-40B4-BE49-F238E27FC236}">
                <a16:creationId xmlns:a16="http://schemas.microsoft.com/office/drawing/2014/main" id="{AFEDCF45-9269-67AC-91BD-CE5ADDE738A8}"/>
              </a:ext>
            </a:extLst>
          </p:cNvPr>
          <p:cNvSpPr/>
          <p:nvPr/>
        </p:nvSpPr>
        <p:spPr>
          <a:xfrm>
            <a:off x="8412974" y="-4816625"/>
            <a:ext cx="9182100" cy="9182100"/>
          </a:xfrm>
          <a:prstGeom prst="donut">
            <a:avLst>
              <a:gd name="adj" fmla="val 21450"/>
            </a:avLst>
          </a:prstGeom>
          <a:solidFill>
            <a:schemeClr val="accent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8050AB42-1513-8EFD-94D9-57540AF5AADD}"/>
              </a:ext>
            </a:extLst>
          </p:cNvPr>
          <p:cNvGrpSpPr/>
          <p:nvPr/>
        </p:nvGrpSpPr>
        <p:grpSpPr>
          <a:xfrm>
            <a:off x="10653027" y="-2868902"/>
            <a:ext cx="4991100" cy="4991100"/>
            <a:chOff x="9799154" y="-2604308"/>
            <a:chExt cx="4991100" cy="4991100"/>
          </a:xfrm>
        </p:grpSpPr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FFC91E44-D5E4-1657-5EAB-2616D754014E}"/>
                </a:ext>
              </a:extLst>
            </p:cNvPr>
            <p:cNvSpPr/>
            <p:nvPr/>
          </p:nvSpPr>
          <p:spPr>
            <a:xfrm>
              <a:off x="9799154" y="-2604308"/>
              <a:ext cx="4991100" cy="49911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3B1F1FED-813B-FDEB-FE67-6CA268BF78A3}"/>
                </a:ext>
              </a:extLst>
            </p:cNvPr>
            <p:cNvSpPr/>
            <p:nvPr/>
          </p:nvSpPr>
          <p:spPr>
            <a:xfrm>
              <a:off x="9975632" y="-2427829"/>
              <a:ext cx="4638142" cy="4638142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id="{8A5C6EAC-FC11-1ACB-9FD8-EE31DAAD040B}"/>
                </a:ext>
              </a:extLst>
            </p:cNvPr>
            <p:cNvSpPr/>
            <p:nvPr/>
          </p:nvSpPr>
          <p:spPr>
            <a:xfrm>
              <a:off x="10152112" y="-2251350"/>
              <a:ext cx="4285185" cy="4285185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77CAE50E-3B82-DA5C-ED53-F53ACD7AAB8F}"/>
                </a:ext>
              </a:extLst>
            </p:cNvPr>
            <p:cNvSpPr/>
            <p:nvPr/>
          </p:nvSpPr>
          <p:spPr>
            <a:xfrm>
              <a:off x="10328590" y="-2074872"/>
              <a:ext cx="3932228" cy="3932228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B885B143-EBDC-F3DD-4B37-56567B977D67}"/>
                </a:ext>
              </a:extLst>
            </p:cNvPr>
            <p:cNvSpPr/>
            <p:nvPr/>
          </p:nvSpPr>
          <p:spPr>
            <a:xfrm>
              <a:off x="10505070" y="-1898392"/>
              <a:ext cx="3579271" cy="357927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B10BC5AE-A2DC-B37A-82B9-D012FDE72AAB}"/>
                </a:ext>
              </a:extLst>
            </p:cNvPr>
            <p:cNvSpPr/>
            <p:nvPr/>
          </p:nvSpPr>
          <p:spPr>
            <a:xfrm>
              <a:off x="10681548" y="-1721914"/>
              <a:ext cx="3226313" cy="3226313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00211303-9046-03F4-B97C-B10E848B7D5F}"/>
                </a:ext>
              </a:extLst>
            </p:cNvPr>
            <p:cNvSpPr/>
            <p:nvPr/>
          </p:nvSpPr>
          <p:spPr>
            <a:xfrm>
              <a:off x="10858026" y="-1545436"/>
              <a:ext cx="2873356" cy="2873356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64ACEF47-BD4A-693F-FDA7-B060927FFCE8}"/>
                </a:ext>
              </a:extLst>
            </p:cNvPr>
            <p:cNvSpPr/>
            <p:nvPr/>
          </p:nvSpPr>
          <p:spPr>
            <a:xfrm>
              <a:off x="11034506" y="-1368956"/>
              <a:ext cx="2520399" cy="2520399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C6CD4FC3-F685-8187-C646-CA4AF32268E1}"/>
                </a:ext>
              </a:extLst>
            </p:cNvPr>
            <p:cNvSpPr/>
            <p:nvPr/>
          </p:nvSpPr>
          <p:spPr>
            <a:xfrm>
              <a:off x="11210985" y="-1192478"/>
              <a:ext cx="2167441" cy="2167441"/>
            </a:xfrm>
            <a:prstGeom prst="ellipse">
              <a:avLst/>
            </a:prstGeom>
            <a:noFill/>
            <a:ln w="12700" cap="flat" cmpd="sng" algn="ctr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EE6AC8DB-7055-BF43-3DCB-90AB1C4F0C45}"/>
                </a:ext>
              </a:extLst>
            </p:cNvPr>
            <p:cNvSpPr/>
            <p:nvPr/>
          </p:nvSpPr>
          <p:spPr>
            <a:xfrm>
              <a:off x="11387462" y="-1016000"/>
              <a:ext cx="1814484" cy="181448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60000"/>
                    </a:schemeClr>
                  </a:gs>
                </a:gsLst>
                <a:lin ang="81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3" name="圆: 空心 82">
            <a:extLst>
              <a:ext uri="{FF2B5EF4-FFF2-40B4-BE49-F238E27FC236}">
                <a16:creationId xmlns:a16="http://schemas.microsoft.com/office/drawing/2014/main" id="{611BDAC1-30F5-A465-65E3-AA3B75C4EDEA}"/>
              </a:ext>
            </a:extLst>
          </p:cNvPr>
          <p:cNvSpPr/>
          <p:nvPr/>
        </p:nvSpPr>
        <p:spPr>
          <a:xfrm>
            <a:off x="1386348" y="-3171518"/>
            <a:ext cx="9182100" cy="9182100"/>
          </a:xfrm>
          <a:prstGeom prst="donut">
            <a:avLst>
              <a:gd name="adj" fmla="val 2145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7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CC43D4E8-A658-4935-976F-1C4AC15D8EA4}"/>
              </a:ext>
            </a:extLst>
          </p:cNvPr>
          <p:cNvGrpSpPr/>
          <p:nvPr/>
        </p:nvGrpSpPr>
        <p:grpSpPr>
          <a:xfrm>
            <a:off x="3481848" y="-1076018"/>
            <a:ext cx="4991100" cy="4991100"/>
            <a:chOff x="2400300" y="-815340"/>
            <a:chExt cx="4991100" cy="4991100"/>
          </a:xfrm>
        </p:grpSpPr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C2D5EADA-62DC-899A-1C61-518D12DD6F49}"/>
                </a:ext>
              </a:extLst>
            </p:cNvPr>
            <p:cNvSpPr/>
            <p:nvPr/>
          </p:nvSpPr>
          <p:spPr>
            <a:xfrm>
              <a:off x="3954780" y="739140"/>
              <a:ext cx="1882140" cy="1882140"/>
            </a:xfrm>
            <a:prstGeom prst="ellipse">
              <a:avLst/>
            </a:prstGeom>
            <a:noFill/>
            <a:ln w="19050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92957C5F-924F-FC90-F697-66E94EF0E490}"/>
                </a:ext>
              </a:extLst>
            </p:cNvPr>
            <p:cNvSpPr/>
            <p:nvPr/>
          </p:nvSpPr>
          <p:spPr>
            <a:xfrm>
              <a:off x="3813464" y="597824"/>
              <a:ext cx="2164773" cy="2164773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33326D2E-9224-8026-0DDE-2A368B9C2828}"/>
                </a:ext>
              </a:extLst>
            </p:cNvPr>
            <p:cNvSpPr/>
            <p:nvPr/>
          </p:nvSpPr>
          <p:spPr>
            <a:xfrm>
              <a:off x="3672147" y="456507"/>
              <a:ext cx="2447405" cy="2447405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764CC196-77AF-C785-4E2C-7558BCD08E1C}"/>
                </a:ext>
              </a:extLst>
            </p:cNvPr>
            <p:cNvSpPr/>
            <p:nvPr/>
          </p:nvSpPr>
          <p:spPr>
            <a:xfrm>
              <a:off x="3530831" y="315191"/>
              <a:ext cx="2730038" cy="2730038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12346063-2834-3D1C-25FA-A003A78D716B}"/>
                </a:ext>
              </a:extLst>
            </p:cNvPr>
            <p:cNvSpPr/>
            <p:nvPr/>
          </p:nvSpPr>
          <p:spPr>
            <a:xfrm>
              <a:off x="3389514" y="173875"/>
              <a:ext cx="3012671" cy="3012671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FBAD2FF4-8CF0-7003-B9E0-D983B6D03964}"/>
                </a:ext>
              </a:extLst>
            </p:cNvPr>
            <p:cNvSpPr/>
            <p:nvPr/>
          </p:nvSpPr>
          <p:spPr>
            <a:xfrm>
              <a:off x="3248198" y="32558"/>
              <a:ext cx="3295304" cy="3295304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D6581B29-1950-75B2-9467-1F06EF5757D7}"/>
                </a:ext>
              </a:extLst>
            </p:cNvPr>
            <p:cNvSpPr/>
            <p:nvPr/>
          </p:nvSpPr>
          <p:spPr>
            <a:xfrm>
              <a:off x="3106882" y="-108758"/>
              <a:ext cx="3577936" cy="3577936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897F073E-1921-7C19-BD0B-2BF46D51B87D}"/>
                </a:ext>
              </a:extLst>
            </p:cNvPr>
            <p:cNvSpPr/>
            <p:nvPr/>
          </p:nvSpPr>
          <p:spPr>
            <a:xfrm>
              <a:off x="2965565" y="-250075"/>
              <a:ext cx="3860569" cy="3860569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2FA8695F-4FE2-1660-1DFB-83B74DD96BDC}"/>
                </a:ext>
              </a:extLst>
            </p:cNvPr>
            <p:cNvSpPr/>
            <p:nvPr/>
          </p:nvSpPr>
          <p:spPr>
            <a:xfrm>
              <a:off x="2824249" y="-391391"/>
              <a:ext cx="4143202" cy="4143202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DAB8C38D-55D9-1EB3-9232-96DED7ACAD0F}"/>
                </a:ext>
              </a:extLst>
            </p:cNvPr>
            <p:cNvSpPr/>
            <p:nvPr/>
          </p:nvSpPr>
          <p:spPr>
            <a:xfrm>
              <a:off x="2682933" y="-532707"/>
              <a:ext cx="4425835" cy="4425835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3836DC23-BF35-AD08-52C3-0B15E8FD8F8E}"/>
                </a:ext>
              </a:extLst>
            </p:cNvPr>
            <p:cNvSpPr/>
            <p:nvPr/>
          </p:nvSpPr>
          <p:spPr>
            <a:xfrm>
              <a:off x="2541616" y="-674024"/>
              <a:ext cx="4708467" cy="4708467"/>
            </a:xfrm>
            <a:prstGeom prst="ellipse">
              <a:avLst/>
            </a:prstGeom>
            <a:noFill/>
            <a:ln w="19050" cap="flat" cmpd="sng" algn="ctr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6F40FA6C-E0FC-87C0-3D1E-60777B49391E}"/>
                </a:ext>
              </a:extLst>
            </p:cNvPr>
            <p:cNvSpPr/>
            <p:nvPr/>
          </p:nvSpPr>
          <p:spPr>
            <a:xfrm>
              <a:off x="2400300" y="-815340"/>
              <a:ext cx="4991100" cy="4991100"/>
            </a:xfrm>
            <a:prstGeom prst="ellipse">
              <a:avLst/>
            </a:prstGeom>
            <a:noFill/>
            <a:ln w="19050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1">
                      <a:alpha val="2400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108" name="圆: 空心 107">
            <a:extLst>
              <a:ext uri="{FF2B5EF4-FFF2-40B4-BE49-F238E27FC236}">
                <a16:creationId xmlns:a16="http://schemas.microsoft.com/office/drawing/2014/main" id="{936B00AA-9533-0EFF-484B-FAF95D1544BA}"/>
              </a:ext>
            </a:extLst>
          </p:cNvPr>
          <p:cNvSpPr/>
          <p:nvPr/>
        </p:nvSpPr>
        <p:spPr>
          <a:xfrm>
            <a:off x="6365388" y="2060412"/>
            <a:ext cx="9182100" cy="9182100"/>
          </a:xfrm>
          <a:prstGeom prst="donut">
            <a:avLst>
              <a:gd name="adj" fmla="val 2145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0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2712AF4-E971-61FB-2278-32B995136EB9}"/>
              </a:ext>
            </a:extLst>
          </p:cNvPr>
          <p:cNvGrpSpPr/>
          <p:nvPr/>
        </p:nvGrpSpPr>
        <p:grpSpPr>
          <a:xfrm>
            <a:off x="8615008" y="4310032"/>
            <a:ext cx="4682860" cy="4682860"/>
            <a:chOff x="7705208" y="4665528"/>
            <a:chExt cx="4991100" cy="4991100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29B60368-D775-AB39-EF7F-C67A86FD9D5B}"/>
                </a:ext>
              </a:extLst>
            </p:cNvPr>
            <p:cNvSpPr/>
            <p:nvPr/>
          </p:nvSpPr>
          <p:spPr>
            <a:xfrm>
              <a:off x="7705208" y="4665528"/>
              <a:ext cx="4991100" cy="4991100"/>
            </a:xfrm>
            <a:prstGeom prst="ellipse">
              <a:avLst/>
            </a:prstGeom>
            <a:noFill/>
            <a:ln w="15875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E56D7187-9B1C-47F6-7FE5-59E8360F90FC}"/>
                </a:ext>
              </a:extLst>
            </p:cNvPr>
            <p:cNvSpPr/>
            <p:nvPr/>
          </p:nvSpPr>
          <p:spPr>
            <a:xfrm>
              <a:off x="7881686" y="4842007"/>
              <a:ext cx="4638142" cy="4638142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17576138-D396-DE7C-DAD6-1247ABD56253}"/>
                </a:ext>
              </a:extLst>
            </p:cNvPr>
            <p:cNvSpPr/>
            <p:nvPr/>
          </p:nvSpPr>
          <p:spPr>
            <a:xfrm>
              <a:off x="8058166" y="5018486"/>
              <a:ext cx="4285185" cy="4285185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09860CE1-6621-1163-981C-3E3AC1593BB8}"/>
                </a:ext>
              </a:extLst>
            </p:cNvPr>
            <p:cNvSpPr/>
            <p:nvPr/>
          </p:nvSpPr>
          <p:spPr>
            <a:xfrm>
              <a:off x="8234644" y="5194964"/>
              <a:ext cx="3932228" cy="3932228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131071C9-998A-FFB1-7D00-7A658607444D}"/>
                </a:ext>
              </a:extLst>
            </p:cNvPr>
            <p:cNvSpPr/>
            <p:nvPr/>
          </p:nvSpPr>
          <p:spPr>
            <a:xfrm>
              <a:off x="8411124" y="5371444"/>
              <a:ext cx="3579271" cy="3579271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B8B9ED34-6A34-3239-8247-CE2B4C15E40D}"/>
                </a:ext>
              </a:extLst>
            </p:cNvPr>
            <p:cNvSpPr/>
            <p:nvPr/>
          </p:nvSpPr>
          <p:spPr>
            <a:xfrm>
              <a:off x="8587602" y="5547922"/>
              <a:ext cx="3226313" cy="3226313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B6023974-2AF3-C478-060E-20D3BC247AC9}"/>
                </a:ext>
              </a:extLst>
            </p:cNvPr>
            <p:cNvSpPr/>
            <p:nvPr/>
          </p:nvSpPr>
          <p:spPr>
            <a:xfrm>
              <a:off x="8764080" y="5724400"/>
              <a:ext cx="2873356" cy="2873356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C03055E1-4351-B003-6521-1D3710E63078}"/>
                </a:ext>
              </a:extLst>
            </p:cNvPr>
            <p:cNvSpPr/>
            <p:nvPr/>
          </p:nvSpPr>
          <p:spPr>
            <a:xfrm>
              <a:off x="8940560" y="5900880"/>
              <a:ext cx="2520399" cy="2520399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B188F54B-E677-CC15-F941-D670B804B909}"/>
                </a:ext>
              </a:extLst>
            </p:cNvPr>
            <p:cNvSpPr/>
            <p:nvPr/>
          </p:nvSpPr>
          <p:spPr>
            <a:xfrm>
              <a:off x="9117039" y="6077358"/>
              <a:ext cx="2167441" cy="2167441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D9619D57-1A6F-3928-BA21-96EC66414367}"/>
                </a:ext>
              </a:extLst>
            </p:cNvPr>
            <p:cNvSpPr/>
            <p:nvPr/>
          </p:nvSpPr>
          <p:spPr>
            <a:xfrm>
              <a:off x="9293516" y="6253836"/>
              <a:ext cx="1814484" cy="1814484"/>
            </a:xfrm>
            <a:prstGeom prst="ellipse">
              <a:avLst/>
            </a:prstGeom>
            <a:noFill/>
            <a:ln w="15875">
              <a:gradFill>
                <a:gsLst>
                  <a:gs pos="0">
                    <a:schemeClr val="accent1">
                      <a:lumMod val="100000"/>
                      <a:alpha val="50000"/>
                    </a:schemeClr>
                  </a:gs>
                  <a:gs pos="70000">
                    <a:schemeClr val="accent1">
                      <a:alpha val="0"/>
                    </a:schemeClr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3C9DB505-15A9-01CD-24EE-08EA880F081A}"/>
              </a:ext>
            </a:extLst>
          </p:cNvPr>
          <p:cNvGrpSpPr/>
          <p:nvPr/>
        </p:nvGrpSpPr>
        <p:grpSpPr>
          <a:xfrm>
            <a:off x="2203304" y="3931927"/>
            <a:ext cx="5392714" cy="5392714"/>
            <a:chOff x="-2023768" y="3797664"/>
            <a:chExt cx="9182100" cy="9182100"/>
          </a:xfrm>
        </p:grpSpPr>
        <p:sp>
          <p:nvSpPr>
            <p:cNvPr id="132" name="圆: 空心 131">
              <a:extLst>
                <a:ext uri="{FF2B5EF4-FFF2-40B4-BE49-F238E27FC236}">
                  <a16:creationId xmlns:a16="http://schemas.microsoft.com/office/drawing/2014/main" id="{D0A3847A-0F4E-EF4F-5721-6265657BB661}"/>
                </a:ext>
              </a:extLst>
            </p:cNvPr>
            <p:cNvSpPr/>
            <p:nvPr/>
          </p:nvSpPr>
          <p:spPr>
            <a:xfrm>
              <a:off x="-2023768" y="3797664"/>
              <a:ext cx="9182100" cy="9182100"/>
            </a:xfrm>
            <a:prstGeom prst="donut">
              <a:avLst>
                <a:gd name="adj" fmla="val 21450"/>
              </a:avLst>
            </a:prstGeom>
            <a:solidFill>
              <a:schemeClr val="accent2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54049635-262E-9EC5-0B65-CA42B2DC0DFA}"/>
                </a:ext>
              </a:extLst>
            </p:cNvPr>
            <p:cNvGrpSpPr/>
            <p:nvPr/>
          </p:nvGrpSpPr>
          <p:grpSpPr>
            <a:xfrm>
              <a:off x="216285" y="5745387"/>
              <a:ext cx="4991100" cy="4991100"/>
              <a:chOff x="9799154" y="-2604308"/>
              <a:chExt cx="4991100" cy="4991100"/>
            </a:xfrm>
          </p:grpSpPr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5A94FA87-56D5-F5E5-D555-F00741D50B99}"/>
                  </a:ext>
                </a:extLst>
              </p:cNvPr>
              <p:cNvSpPr/>
              <p:nvPr/>
            </p:nvSpPr>
            <p:spPr>
              <a:xfrm>
                <a:off x="9799154" y="-2604308"/>
                <a:ext cx="4991100" cy="4991100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6D557A05-093D-0A58-DA6E-B32A59F938A7}"/>
                  </a:ext>
                </a:extLst>
              </p:cNvPr>
              <p:cNvSpPr/>
              <p:nvPr/>
            </p:nvSpPr>
            <p:spPr>
              <a:xfrm>
                <a:off x="9975632" y="-2427829"/>
                <a:ext cx="4638142" cy="4638142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BC5EEC8A-EC37-8344-401D-B0FF9F1085BA}"/>
                  </a:ext>
                </a:extLst>
              </p:cNvPr>
              <p:cNvSpPr/>
              <p:nvPr/>
            </p:nvSpPr>
            <p:spPr>
              <a:xfrm>
                <a:off x="10152112" y="-2251350"/>
                <a:ext cx="4285185" cy="4285185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id="{D15BD7FD-C8FE-89E9-D6B7-F920B86CD4A1}"/>
                  </a:ext>
                </a:extLst>
              </p:cNvPr>
              <p:cNvSpPr/>
              <p:nvPr/>
            </p:nvSpPr>
            <p:spPr>
              <a:xfrm>
                <a:off x="10328590" y="-2074872"/>
                <a:ext cx="3932228" cy="3932228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0F4AB073-5AE4-A831-65B7-88EB0A6D4610}"/>
                  </a:ext>
                </a:extLst>
              </p:cNvPr>
              <p:cNvSpPr/>
              <p:nvPr/>
            </p:nvSpPr>
            <p:spPr>
              <a:xfrm>
                <a:off x="10505070" y="-1898392"/>
                <a:ext cx="3579271" cy="3579271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CB5163D2-524A-EB2A-CF5D-9748FD783786}"/>
                  </a:ext>
                </a:extLst>
              </p:cNvPr>
              <p:cNvSpPr/>
              <p:nvPr/>
            </p:nvSpPr>
            <p:spPr>
              <a:xfrm>
                <a:off x="10681548" y="-1721914"/>
                <a:ext cx="3226313" cy="3226313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D059741C-8636-9052-6A68-E20F7F985B2A}"/>
                  </a:ext>
                </a:extLst>
              </p:cNvPr>
              <p:cNvSpPr/>
              <p:nvPr/>
            </p:nvSpPr>
            <p:spPr>
              <a:xfrm>
                <a:off x="10858026" y="-1545436"/>
                <a:ext cx="2873356" cy="2873356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945D05D7-B20D-E090-5529-0A68A5EFAB9D}"/>
                  </a:ext>
                </a:extLst>
              </p:cNvPr>
              <p:cNvSpPr/>
              <p:nvPr/>
            </p:nvSpPr>
            <p:spPr>
              <a:xfrm>
                <a:off x="11034506" y="-1368956"/>
                <a:ext cx="2520399" cy="2520399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6917944D-17A9-CEAA-70AC-953874174425}"/>
                  </a:ext>
                </a:extLst>
              </p:cNvPr>
              <p:cNvSpPr/>
              <p:nvPr/>
            </p:nvSpPr>
            <p:spPr>
              <a:xfrm>
                <a:off x="11210985" y="-1192478"/>
                <a:ext cx="2167441" cy="2167441"/>
              </a:xfrm>
              <a:prstGeom prst="ellipse">
                <a:avLst/>
              </a:prstGeom>
              <a:noFill/>
              <a:ln w="12700" cap="flat" cmpd="sng" algn="ctr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100000"/>
                    </a:srgbClr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F00A4400-5991-F533-2521-C3DB1581D546}"/>
                  </a:ext>
                </a:extLst>
              </p:cNvPr>
              <p:cNvSpPr/>
              <p:nvPr/>
            </p:nvSpPr>
            <p:spPr>
              <a:xfrm>
                <a:off x="11387462" y="-1016000"/>
                <a:ext cx="1814484" cy="181448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2">
                        <a:alpha val="60000"/>
                      </a:schemeClr>
                    </a:gs>
                  </a:gsLst>
                  <a:lin ang="81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endParaRPr>
              </a:p>
            </p:txBody>
          </p:sp>
        </p:grpSp>
      </p:grp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B749226A-9624-2462-0DEC-9C4AAD6EC5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>
            <a:gsLst>
              <a:gs pos="885">
                <a:schemeClr val="accent1">
                  <a:lumMod val="10000"/>
                  <a:lumOff val="90000"/>
                </a:schemeClr>
              </a:gs>
              <a:gs pos="56000">
                <a:schemeClr val="bg1">
                  <a:alpha val="80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0E20C596-5278-3C30-9DB6-0478EFB7F6D3}"/>
              </a:ext>
            </a:extLst>
          </p:cNvPr>
          <p:cNvSpPr txBox="1">
            <a:spLocks/>
          </p:cNvSpPr>
          <p:nvPr/>
        </p:nvSpPr>
        <p:spPr>
          <a:xfrm>
            <a:off x="841790" y="2772174"/>
            <a:ext cx="480131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年终述职报告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A8118189-0842-6277-5A65-45E714F516D8}"/>
              </a:ext>
            </a:extLst>
          </p:cNvPr>
          <p:cNvSpPr txBox="1"/>
          <p:nvPr/>
        </p:nvSpPr>
        <p:spPr>
          <a:xfrm>
            <a:off x="841790" y="5099775"/>
            <a:ext cx="2696181" cy="39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部门：数码产品部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43890C-D58F-EB40-5773-1083D26880EA}"/>
              </a:ext>
            </a:extLst>
          </p:cNvPr>
          <p:cNvSpPr txBox="1"/>
          <p:nvPr/>
        </p:nvSpPr>
        <p:spPr>
          <a:xfrm>
            <a:off x="986525" y="1714748"/>
            <a:ext cx="2490668" cy="802039"/>
          </a:xfrm>
          <a:custGeom>
            <a:avLst/>
            <a:gdLst/>
            <a:ahLst/>
            <a:cxnLst/>
            <a:rect l="l" t="t" r="r" b="b"/>
            <a:pathLst>
              <a:path w="2490668" h="802039">
                <a:moveTo>
                  <a:pt x="1971675" y="775641"/>
                </a:moveTo>
                <a:lnTo>
                  <a:pt x="2490668" y="775641"/>
                </a:lnTo>
                <a:lnTo>
                  <a:pt x="2490668" y="790895"/>
                </a:lnTo>
                <a:lnTo>
                  <a:pt x="1971675" y="790895"/>
                </a:lnTo>
                <a:close/>
                <a:moveTo>
                  <a:pt x="1343025" y="775641"/>
                </a:moveTo>
                <a:lnTo>
                  <a:pt x="1862018" y="775641"/>
                </a:lnTo>
                <a:lnTo>
                  <a:pt x="1862018" y="790895"/>
                </a:lnTo>
                <a:lnTo>
                  <a:pt x="1343025" y="790895"/>
                </a:lnTo>
                <a:close/>
                <a:moveTo>
                  <a:pt x="0" y="775641"/>
                </a:moveTo>
                <a:lnTo>
                  <a:pt x="518993" y="775641"/>
                </a:lnTo>
                <a:lnTo>
                  <a:pt x="518993" y="790895"/>
                </a:lnTo>
                <a:lnTo>
                  <a:pt x="0" y="790895"/>
                </a:lnTo>
                <a:close/>
                <a:moveTo>
                  <a:pt x="1971675" y="724378"/>
                </a:moveTo>
                <a:lnTo>
                  <a:pt x="2490668" y="724378"/>
                </a:lnTo>
                <a:lnTo>
                  <a:pt x="2490668" y="739631"/>
                </a:lnTo>
                <a:lnTo>
                  <a:pt x="1971675" y="739631"/>
                </a:lnTo>
                <a:close/>
                <a:moveTo>
                  <a:pt x="1343025" y="724378"/>
                </a:moveTo>
                <a:lnTo>
                  <a:pt x="1862018" y="724378"/>
                </a:lnTo>
                <a:lnTo>
                  <a:pt x="1862018" y="739631"/>
                </a:lnTo>
                <a:lnTo>
                  <a:pt x="1343025" y="739631"/>
                </a:lnTo>
                <a:close/>
                <a:moveTo>
                  <a:pt x="0" y="724378"/>
                </a:moveTo>
                <a:lnTo>
                  <a:pt x="518993" y="724378"/>
                </a:lnTo>
                <a:lnTo>
                  <a:pt x="518993" y="739631"/>
                </a:lnTo>
                <a:lnTo>
                  <a:pt x="0" y="739631"/>
                </a:lnTo>
                <a:close/>
                <a:moveTo>
                  <a:pt x="1971675" y="673114"/>
                </a:moveTo>
                <a:lnTo>
                  <a:pt x="2490668" y="673114"/>
                </a:lnTo>
                <a:lnTo>
                  <a:pt x="2490668" y="688368"/>
                </a:lnTo>
                <a:lnTo>
                  <a:pt x="1971675" y="688368"/>
                </a:lnTo>
                <a:close/>
                <a:moveTo>
                  <a:pt x="1343025" y="673114"/>
                </a:moveTo>
                <a:lnTo>
                  <a:pt x="1862018" y="673114"/>
                </a:lnTo>
                <a:lnTo>
                  <a:pt x="1862018" y="688368"/>
                </a:lnTo>
                <a:lnTo>
                  <a:pt x="1343025" y="688368"/>
                </a:lnTo>
                <a:close/>
                <a:moveTo>
                  <a:pt x="0" y="673114"/>
                </a:moveTo>
                <a:lnTo>
                  <a:pt x="518993" y="673114"/>
                </a:lnTo>
                <a:lnTo>
                  <a:pt x="518993" y="688368"/>
                </a:lnTo>
                <a:lnTo>
                  <a:pt x="0" y="688368"/>
                </a:lnTo>
                <a:close/>
                <a:moveTo>
                  <a:pt x="931965" y="170265"/>
                </a:moveTo>
                <a:cubicBezTo>
                  <a:pt x="902221" y="170606"/>
                  <a:pt x="878191" y="180505"/>
                  <a:pt x="859874" y="199962"/>
                </a:cubicBezTo>
                <a:cubicBezTo>
                  <a:pt x="841557" y="219419"/>
                  <a:pt x="832133" y="246386"/>
                  <a:pt x="831603" y="280864"/>
                </a:cubicBezTo>
                <a:lnTo>
                  <a:pt x="831603" y="521603"/>
                </a:lnTo>
                <a:cubicBezTo>
                  <a:pt x="832133" y="555925"/>
                  <a:pt x="841557" y="582799"/>
                  <a:pt x="859874" y="602223"/>
                </a:cubicBezTo>
                <a:cubicBezTo>
                  <a:pt x="878191" y="621646"/>
                  <a:pt x="902221" y="631532"/>
                  <a:pt x="931965" y="631881"/>
                </a:cubicBezTo>
                <a:cubicBezTo>
                  <a:pt x="961714" y="631539"/>
                  <a:pt x="985748" y="621640"/>
                  <a:pt x="1004066" y="602182"/>
                </a:cubicBezTo>
                <a:cubicBezTo>
                  <a:pt x="1022384" y="582725"/>
                  <a:pt x="1031808" y="555757"/>
                  <a:pt x="1032338" y="521280"/>
                </a:cubicBezTo>
                <a:lnTo>
                  <a:pt x="1032338" y="280541"/>
                </a:lnTo>
                <a:cubicBezTo>
                  <a:pt x="1031808" y="246218"/>
                  <a:pt x="1022384" y="219345"/>
                  <a:pt x="1004066" y="199922"/>
                </a:cubicBezTo>
                <a:cubicBezTo>
                  <a:pt x="985748" y="180498"/>
                  <a:pt x="961714" y="170613"/>
                  <a:pt x="931965" y="170265"/>
                </a:cubicBezTo>
                <a:close/>
                <a:moveTo>
                  <a:pt x="931965" y="154802"/>
                </a:moveTo>
                <a:cubicBezTo>
                  <a:pt x="966953" y="155214"/>
                  <a:pt x="994877" y="166515"/>
                  <a:pt x="1015736" y="188707"/>
                </a:cubicBezTo>
                <a:cubicBezTo>
                  <a:pt x="1036595" y="210898"/>
                  <a:pt x="1047284" y="241509"/>
                  <a:pt x="1047802" y="280541"/>
                </a:cubicBezTo>
                <a:lnTo>
                  <a:pt x="1047802" y="521670"/>
                </a:lnTo>
                <a:cubicBezTo>
                  <a:pt x="1047205" y="560592"/>
                  <a:pt x="1036482" y="591130"/>
                  <a:pt x="1015630" y="613283"/>
                </a:cubicBezTo>
                <a:cubicBezTo>
                  <a:pt x="994778" y="635436"/>
                  <a:pt x="966890" y="646720"/>
                  <a:pt x="931965" y="647134"/>
                </a:cubicBezTo>
                <a:cubicBezTo>
                  <a:pt x="897040" y="646720"/>
                  <a:pt x="869153" y="635436"/>
                  <a:pt x="848302" y="613283"/>
                </a:cubicBezTo>
                <a:cubicBezTo>
                  <a:pt x="827452" y="591130"/>
                  <a:pt x="816731" y="560592"/>
                  <a:pt x="816140" y="521670"/>
                </a:cubicBezTo>
                <a:lnTo>
                  <a:pt x="816140" y="280541"/>
                </a:lnTo>
                <a:cubicBezTo>
                  <a:pt x="816658" y="241509"/>
                  <a:pt x="827346" y="210898"/>
                  <a:pt x="848204" y="188707"/>
                </a:cubicBezTo>
                <a:cubicBezTo>
                  <a:pt x="869062" y="166515"/>
                  <a:pt x="896982" y="155214"/>
                  <a:pt x="931965" y="154802"/>
                </a:cubicBezTo>
                <a:close/>
                <a:moveTo>
                  <a:pt x="931965" y="118897"/>
                </a:moveTo>
                <a:cubicBezTo>
                  <a:pt x="885239" y="119448"/>
                  <a:pt x="848078" y="134022"/>
                  <a:pt x="820482" y="162617"/>
                </a:cubicBezTo>
                <a:cubicBezTo>
                  <a:pt x="792886" y="191212"/>
                  <a:pt x="778762" y="230520"/>
                  <a:pt x="778111" y="280541"/>
                </a:cubicBezTo>
                <a:lnTo>
                  <a:pt x="778111" y="521280"/>
                </a:lnTo>
                <a:cubicBezTo>
                  <a:pt x="778762" y="571314"/>
                  <a:pt x="792886" y="610660"/>
                  <a:pt x="820482" y="639318"/>
                </a:cubicBezTo>
                <a:cubicBezTo>
                  <a:pt x="848078" y="667975"/>
                  <a:pt x="885239" y="682584"/>
                  <a:pt x="931965" y="683144"/>
                </a:cubicBezTo>
                <a:cubicBezTo>
                  <a:pt x="978743" y="682584"/>
                  <a:pt x="1016093" y="667975"/>
                  <a:pt x="1044016" y="639318"/>
                </a:cubicBezTo>
                <a:cubicBezTo>
                  <a:pt x="1071938" y="610660"/>
                  <a:pt x="1086248" y="571314"/>
                  <a:pt x="1086946" y="521280"/>
                </a:cubicBezTo>
                <a:lnTo>
                  <a:pt x="1086946" y="280541"/>
                </a:lnTo>
                <a:cubicBezTo>
                  <a:pt x="1086248" y="230520"/>
                  <a:pt x="1071938" y="191212"/>
                  <a:pt x="1044016" y="162617"/>
                </a:cubicBezTo>
                <a:cubicBezTo>
                  <a:pt x="1016093" y="134022"/>
                  <a:pt x="978743" y="119448"/>
                  <a:pt x="931965" y="118897"/>
                </a:cubicBezTo>
                <a:close/>
                <a:moveTo>
                  <a:pt x="931965" y="103643"/>
                </a:moveTo>
                <a:cubicBezTo>
                  <a:pt x="983641" y="104245"/>
                  <a:pt x="1024784" y="120189"/>
                  <a:pt x="1055393" y="151477"/>
                </a:cubicBezTo>
                <a:cubicBezTo>
                  <a:pt x="1086003" y="182765"/>
                  <a:pt x="1101674" y="225786"/>
                  <a:pt x="1102408" y="280541"/>
                </a:cubicBezTo>
                <a:lnTo>
                  <a:pt x="1102408" y="521670"/>
                </a:lnTo>
                <a:cubicBezTo>
                  <a:pt x="1101596" y="576320"/>
                  <a:pt x="1085889" y="619285"/>
                  <a:pt x="1055288" y="650565"/>
                </a:cubicBezTo>
                <a:cubicBezTo>
                  <a:pt x="1024687" y="681845"/>
                  <a:pt x="983579" y="697789"/>
                  <a:pt x="931965" y="698398"/>
                </a:cubicBezTo>
                <a:cubicBezTo>
                  <a:pt x="880399" y="697789"/>
                  <a:pt x="839479" y="681845"/>
                  <a:pt x="809206" y="650565"/>
                </a:cubicBezTo>
                <a:cubicBezTo>
                  <a:pt x="778933" y="619285"/>
                  <a:pt x="763414" y="576320"/>
                  <a:pt x="762648" y="521670"/>
                </a:cubicBezTo>
                <a:lnTo>
                  <a:pt x="762648" y="280541"/>
                </a:lnTo>
                <a:cubicBezTo>
                  <a:pt x="763335" y="225786"/>
                  <a:pt x="778820" y="182765"/>
                  <a:pt x="809101" y="151477"/>
                </a:cubicBezTo>
                <a:cubicBezTo>
                  <a:pt x="839382" y="120189"/>
                  <a:pt x="880337" y="104245"/>
                  <a:pt x="931965" y="103643"/>
                </a:cubicBezTo>
                <a:close/>
                <a:moveTo>
                  <a:pt x="931965" y="67633"/>
                </a:moveTo>
                <a:cubicBezTo>
                  <a:pt x="868817" y="68384"/>
                  <a:pt x="818513" y="87627"/>
                  <a:pt x="781053" y="125364"/>
                </a:cubicBezTo>
                <a:cubicBezTo>
                  <a:pt x="743592" y="163101"/>
                  <a:pt x="724410" y="214826"/>
                  <a:pt x="723504" y="280541"/>
                </a:cubicBezTo>
                <a:lnTo>
                  <a:pt x="723504" y="521280"/>
                </a:lnTo>
                <a:cubicBezTo>
                  <a:pt x="724410" y="587054"/>
                  <a:pt x="743592" y="638831"/>
                  <a:pt x="781053" y="676610"/>
                </a:cubicBezTo>
                <a:cubicBezTo>
                  <a:pt x="818513" y="714389"/>
                  <a:pt x="868817" y="733655"/>
                  <a:pt x="931965" y="734408"/>
                </a:cubicBezTo>
                <a:cubicBezTo>
                  <a:pt x="995276" y="733655"/>
                  <a:pt x="1045801" y="714389"/>
                  <a:pt x="1083540" y="676610"/>
                </a:cubicBezTo>
                <a:cubicBezTo>
                  <a:pt x="1121279" y="638831"/>
                  <a:pt x="1140617" y="587054"/>
                  <a:pt x="1141553" y="521280"/>
                </a:cubicBezTo>
                <a:lnTo>
                  <a:pt x="1141553" y="280541"/>
                </a:lnTo>
                <a:cubicBezTo>
                  <a:pt x="1140617" y="214826"/>
                  <a:pt x="1121279" y="163101"/>
                  <a:pt x="1083540" y="125364"/>
                </a:cubicBezTo>
                <a:cubicBezTo>
                  <a:pt x="1045801" y="87628"/>
                  <a:pt x="995276" y="68384"/>
                  <a:pt x="931965" y="67633"/>
                </a:cubicBezTo>
                <a:close/>
                <a:moveTo>
                  <a:pt x="931965" y="52379"/>
                </a:moveTo>
                <a:cubicBezTo>
                  <a:pt x="1000099" y="53165"/>
                  <a:pt x="1054394" y="73749"/>
                  <a:pt x="1094853" y="114132"/>
                </a:cubicBezTo>
                <a:cubicBezTo>
                  <a:pt x="1135311" y="154515"/>
                  <a:pt x="1156032" y="209984"/>
                  <a:pt x="1157015" y="280541"/>
                </a:cubicBezTo>
                <a:lnTo>
                  <a:pt x="1157015" y="521670"/>
                </a:lnTo>
                <a:cubicBezTo>
                  <a:pt x="1155954" y="592184"/>
                  <a:pt x="1135197" y="647616"/>
                  <a:pt x="1094745" y="687964"/>
                </a:cubicBezTo>
                <a:cubicBezTo>
                  <a:pt x="1054294" y="728312"/>
                  <a:pt x="1000034" y="748878"/>
                  <a:pt x="931965" y="749661"/>
                </a:cubicBezTo>
                <a:cubicBezTo>
                  <a:pt x="864172" y="748878"/>
                  <a:pt x="810165" y="728312"/>
                  <a:pt x="769944" y="687964"/>
                </a:cubicBezTo>
                <a:cubicBezTo>
                  <a:pt x="729723" y="647616"/>
                  <a:pt x="709089" y="592184"/>
                  <a:pt x="708041" y="521670"/>
                </a:cubicBezTo>
                <a:lnTo>
                  <a:pt x="708041" y="280541"/>
                </a:lnTo>
                <a:cubicBezTo>
                  <a:pt x="709011" y="209984"/>
                  <a:pt x="729610" y="154515"/>
                  <a:pt x="769838" y="114132"/>
                </a:cubicBezTo>
                <a:cubicBezTo>
                  <a:pt x="810067" y="73749"/>
                  <a:pt x="864109" y="53165"/>
                  <a:pt x="931965" y="52379"/>
                </a:cubicBezTo>
                <a:close/>
                <a:moveTo>
                  <a:pt x="931965" y="15256"/>
                </a:moveTo>
                <a:cubicBezTo>
                  <a:pt x="852301" y="16219"/>
                  <a:pt x="788827" y="40251"/>
                  <a:pt x="741543" y="87352"/>
                </a:cubicBezTo>
                <a:cubicBezTo>
                  <a:pt x="694259" y="134454"/>
                  <a:pt x="670044" y="198850"/>
                  <a:pt x="668897" y="280541"/>
                </a:cubicBezTo>
                <a:lnTo>
                  <a:pt x="668897" y="521280"/>
                </a:lnTo>
                <a:cubicBezTo>
                  <a:pt x="670044" y="603071"/>
                  <a:pt x="694259" y="667530"/>
                  <a:pt x="741543" y="714657"/>
                </a:cubicBezTo>
                <a:cubicBezTo>
                  <a:pt x="788827" y="761784"/>
                  <a:pt x="852301" y="785827"/>
                  <a:pt x="931965" y="786786"/>
                </a:cubicBezTo>
                <a:cubicBezTo>
                  <a:pt x="1012164" y="785827"/>
                  <a:pt x="1075966" y="761784"/>
                  <a:pt x="1123369" y="714657"/>
                </a:cubicBezTo>
                <a:cubicBezTo>
                  <a:pt x="1170772" y="667530"/>
                  <a:pt x="1195036" y="603071"/>
                  <a:pt x="1196160" y="521280"/>
                </a:cubicBezTo>
                <a:lnTo>
                  <a:pt x="1196160" y="280541"/>
                </a:lnTo>
                <a:cubicBezTo>
                  <a:pt x="1195036" y="198850"/>
                  <a:pt x="1170772" y="134454"/>
                  <a:pt x="1123369" y="87352"/>
                </a:cubicBezTo>
                <a:cubicBezTo>
                  <a:pt x="1075966" y="40251"/>
                  <a:pt x="1012164" y="16219"/>
                  <a:pt x="931965" y="15256"/>
                </a:cubicBezTo>
                <a:close/>
                <a:moveTo>
                  <a:pt x="2229730" y="0"/>
                </a:moveTo>
                <a:cubicBezTo>
                  <a:pt x="2307129" y="964"/>
                  <a:pt x="2368145" y="24309"/>
                  <a:pt x="2412777" y="70036"/>
                </a:cubicBezTo>
                <a:cubicBezTo>
                  <a:pt x="2457410" y="115763"/>
                  <a:pt x="2480182" y="178088"/>
                  <a:pt x="2481095" y="257010"/>
                </a:cubicBezTo>
                <a:cubicBezTo>
                  <a:pt x="2479869" y="326412"/>
                  <a:pt x="2457621" y="391774"/>
                  <a:pt x="2414352" y="453095"/>
                </a:cubicBezTo>
                <a:cubicBezTo>
                  <a:pt x="2371083" y="514416"/>
                  <a:pt x="2314151" y="570645"/>
                  <a:pt x="2243556" y="621784"/>
                </a:cubicBezTo>
                <a:lnTo>
                  <a:pt x="2490668" y="621851"/>
                </a:lnTo>
                <a:lnTo>
                  <a:pt x="2490668" y="637104"/>
                </a:lnTo>
                <a:lnTo>
                  <a:pt x="1971675" y="637104"/>
                </a:lnTo>
                <a:lnTo>
                  <a:pt x="1971675" y="621851"/>
                </a:lnTo>
                <a:cubicBezTo>
                  <a:pt x="2017389" y="596303"/>
                  <a:pt x="2065604" y="564583"/>
                  <a:pt x="2116319" y="526693"/>
                </a:cubicBezTo>
                <a:cubicBezTo>
                  <a:pt x="2167035" y="488802"/>
                  <a:pt x="2210405" y="446859"/>
                  <a:pt x="2246429" y="400864"/>
                </a:cubicBezTo>
                <a:cubicBezTo>
                  <a:pt x="2282453" y="354868"/>
                  <a:pt x="2301285" y="306939"/>
                  <a:pt x="2302926" y="257077"/>
                </a:cubicBezTo>
                <a:cubicBezTo>
                  <a:pt x="2302640" y="230372"/>
                  <a:pt x="2295966" y="209290"/>
                  <a:pt x="2282906" y="193832"/>
                </a:cubicBezTo>
                <a:cubicBezTo>
                  <a:pt x="2269847" y="178375"/>
                  <a:pt x="2252121" y="170484"/>
                  <a:pt x="2229730" y="170160"/>
                </a:cubicBezTo>
                <a:cubicBezTo>
                  <a:pt x="2206935" y="170409"/>
                  <a:pt x="2188445" y="178269"/>
                  <a:pt x="2174260" y="193740"/>
                </a:cubicBezTo>
                <a:cubicBezTo>
                  <a:pt x="2160075" y="209212"/>
                  <a:pt x="2152769" y="230803"/>
                  <a:pt x="2152340" y="258514"/>
                </a:cubicBezTo>
                <a:lnTo>
                  <a:pt x="2136877" y="258514"/>
                </a:lnTo>
                <a:cubicBezTo>
                  <a:pt x="2137295" y="226243"/>
                  <a:pt x="2145869" y="200988"/>
                  <a:pt x="2162599" y="182750"/>
                </a:cubicBezTo>
                <a:cubicBezTo>
                  <a:pt x="2179328" y="164511"/>
                  <a:pt x="2201705" y="155230"/>
                  <a:pt x="2229730" y="154906"/>
                </a:cubicBezTo>
                <a:cubicBezTo>
                  <a:pt x="2257033" y="155260"/>
                  <a:pt x="2278555" y="164481"/>
                  <a:pt x="2294296" y="182570"/>
                </a:cubicBezTo>
                <a:cubicBezTo>
                  <a:pt x="2310037" y="200659"/>
                  <a:pt x="2318068" y="225495"/>
                  <a:pt x="2318389" y="257077"/>
                </a:cubicBezTo>
                <a:cubicBezTo>
                  <a:pt x="2317065" y="305214"/>
                  <a:pt x="2300002" y="351703"/>
                  <a:pt x="2267200" y="396543"/>
                </a:cubicBezTo>
                <a:cubicBezTo>
                  <a:pt x="2234397" y="441383"/>
                  <a:pt x="2193797" y="482977"/>
                  <a:pt x="2145400" y="521327"/>
                </a:cubicBezTo>
                <a:cubicBezTo>
                  <a:pt x="2097002" y="559676"/>
                  <a:pt x="2048748" y="593184"/>
                  <a:pt x="2000639" y="621851"/>
                </a:cubicBezTo>
                <a:lnTo>
                  <a:pt x="2063318" y="621851"/>
                </a:lnTo>
                <a:cubicBezTo>
                  <a:pt x="2108869" y="592029"/>
                  <a:pt x="2154021" y="557873"/>
                  <a:pt x="2198775" y="519383"/>
                </a:cubicBezTo>
                <a:cubicBezTo>
                  <a:pt x="2243529" y="480893"/>
                  <a:pt x="2280886" y="439445"/>
                  <a:pt x="2310845" y="395040"/>
                </a:cubicBezTo>
                <a:cubicBezTo>
                  <a:pt x="2340804" y="350634"/>
                  <a:pt x="2356367" y="304646"/>
                  <a:pt x="2357533" y="257077"/>
                </a:cubicBezTo>
                <a:cubicBezTo>
                  <a:pt x="2357021" y="214497"/>
                  <a:pt x="2345346" y="180947"/>
                  <a:pt x="2322508" y="156425"/>
                </a:cubicBezTo>
                <a:cubicBezTo>
                  <a:pt x="2299671" y="131903"/>
                  <a:pt x="2268745" y="119394"/>
                  <a:pt x="2229730" y="118897"/>
                </a:cubicBezTo>
                <a:cubicBezTo>
                  <a:pt x="2189952" y="119364"/>
                  <a:pt x="2158159" y="131933"/>
                  <a:pt x="2134350" y="156605"/>
                </a:cubicBezTo>
                <a:cubicBezTo>
                  <a:pt x="2110542" y="181276"/>
                  <a:pt x="2098336" y="215246"/>
                  <a:pt x="2097733" y="258514"/>
                </a:cubicBezTo>
                <a:lnTo>
                  <a:pt x="2082270" y="258514"/>
                </a:lnTo>
                <a:cubicBezTo>
                  <a:pt x="2082928" y="210498"/>
                  <a:pt x="2096531" y="172811"/>
                  <a:pt x="2123081" y="145453"/>
                </a:cubicBezTo>
                <a:cubicBezTo>
                  <a:pt x="2149630" y="118095"/>
                  <a:pt x="2185180" y="104158"/>
                  <a:pt x="2229730" y="103643"/>
                </a:cubicBezTo>
                <a:cubicBezTo>
                  <a:pt x="2273520" y="104188"/>
                  <a:pt x="2308203" y="118065"/>
                  <a:pt x="2333781" y="145273"/>
                </a:cubicBezTo>
                <a:cubicBezTo>
                  <a:pt x="2359358" y="172482"/>
                  <a:pt x="2372429" y="209750"/>
                  <a:pt x="2372996" y="257077"/>
                </a:cubicBezTo>
                <a:cubicBezTo>
                  <a:pt x="2371884" y="304552"/>
                  <a:pt x="2356950" y="350361"/>
                  <a:pt x="2328193" y="394502"/>
                </a:cubicBezTo>
                <a:cubicBezTo>
                  <a:pt x="2299437" y="438644"/>
                  <a:pt x="2263531" y="479952"/>
                  <a:pt x="2220476" y="518427"/>
                </a:cubicBezTo>
                <a:cubicBezTo>
                  <a:pt x="2177422" y="556902"/>
                  <a:pt x="2133890" y="591376"/>
                  <a:pt x="2089883" y="621851"/>
                </a:cubicBezTo>
                <a:lnTo>
                  <a:pt x="2147574" y="621851"/>
                </a:lnTo>
                <a:cubicBezTo>
                  <a:pt x="2191411" y="590095"/>
                  <a:pt x="2233367" y="554868"/>
                  <a:pt x="2273442" y="516169"/>
                </a:cubicBezTo>
                <a:cubicBezTo>
                  <a:pt x="2313517" y="477469"/>
                  <a:pt x="2346432" y="436282"/>
                  <a:pt x="2372187" y="392608"/>
                </a:cubicBezTo>
                <a:cubicBezTo>
                  <a:pt x="2397943" y="348934"/>
                  <a:pt x="2411261" y="303757"/>
                  <a:pt x="2412140" y="257077"/>
                </a:cubicBezTo>
                <a:cubicBezTo>
                  <a:pt x="2411411" y="198767"/>
                  <a:pt x="2394753" y="152788"/>
                  <a:pt x="2362165" y="119141"/>
                </a:cubicBezTo>
                <a:cubicBezTo>
                  <a:pt x="2329577" y="85494"/>
                  <a:pt x="2285432" y="68324"/>
                  <a:pt x="2229730" y="67633"/>
                </a:cubicBezTo>
                <a:cubicBezTo>
                  <a:pt x="2173333" y="68294"/>
                  <a:pt x="2128341" y="85523"/>
                  <a:pt x="2094753" y="119321"/>
                </a:cubicBezTo>
                <a:cubicBezTo>
                  <a:pt x="2061164" y="153118"/>
                  <a:pt x="2043956" y="199516"/>
                  <a:pt x="2043126" y="258514"/>
                </a:cubicBezTo>
                <a:lnTo>
                  <a:pt x="2027664" y="258514"/>
                </a:lnTo>
                <a:cubicBezTo>
                  <a:pt x="2028540" y="194661"/>
                  <a:pt x="2047132" y="144516"/>
                  <a:pt x="2083440" y="108078"/>
                </a:cubicBezTo>
                <a:cubicBezTo>
                  <a:pt x="2119748" y="71640"/>
                  <a:pt x="2168511" y="53073"/>
                  <a:pt x="2229730" y="52379"/>
                </a:cubicBezTo>
                <a:cubicBezTo>
                  <a:pt x="2290577" y="53148"/>
                  <a:pt x="2338585" y="71745"/>
                  <a:pt x="2373754" y="108168"/>
                </a:cubicBezTo>
                <a:cubicBezTo>
                  <a:pt x="2408923" y="144592"/>
                  <a:pt x="2426873" y="194228"/>
                  <a:pt x="2427603" y="257077"/>
                </a:cubicBezTo>
                <a:cubicBezTo>
                  <a:pt x="2426840" y="303548"/>
                  <a:pt x="2414218" y="348448"/>
                  <a:pt x="2389738" y="391776"/>
                </a:cubicBezTo>
                <a:cubicBezTo>
                  <a:pt x="2365258" y="435104"/>
                  <a:pt x="2333498" y="476125"/>
                  <a:pt x="2294458" y="514839"/>
                </a:cubicBezTo>
                <a:cubicBezTo>
                  <a:pt x="2255417" y="553553"/>
                  <a:pt x="2213675" y="589223"/>
                  <a:pt x="2169232" y="621851"/>
                </a:cubicBezTo>
                <a:lnTo>
                  <a:pt x="2220699" y="621851"/>
                </a:lnTo>
                <a:cubicBezTo>
                  <a:pt x="2290798" y="571885"/>
                  <a:pt x="2348732" y="515945"/>
                  <a:pt x="2394503" y="454031"/>
                </a:cubicBezTo>
                <a:cubicBezTo>
                  <a:pt x="2440273" y="392117"/>
                  <a:pt x="2463983" y="326465"/>
                  <a:pt x="2465633" y="257077"/>
                </a:cubicBezTo>
                <a:cubicBezTo>
                  <a:pt x="2464767" y="182716"/>
                  <a:pt x="2443378" y="124046"/>
                  <a:pt x="2401466" y="81066"/>
                </a:cubicBezTo>
                <a:cubicBezTo>
                  <a:pt x="2359553" y="38085"/>
                  <a:pt x="2302308" y="16149"/>
                  <a:pt x="2229730" y="15256"/>
                </a:cubicBezTo>
                <a:cubicBezTo>
                  <a:pt x="2156657" y="16119"/>
                  <a:pt x="2098448" y="38115"/>
                  <a:pt x="2055105" y="81245"/>
                </a:cubicBezTo>
                <a:cubicBezTo>
                  <a:pt x="2011762" y="124375"/>
                  <a:pt x="1989567" y="183465"/>
                  <a:pt x="1988519" y="258514"/>
                </a:cubicBezTo>
                <a:lnTo>
                  <a:pt x="1973057" y="258514"/>
                </a:lnTo>
                <a:cubicBezTo>
                  <a:pt x="1974163" y="178556"/>
                  <a:pt x="1997765" y="115703"/>
                  <a:pt x="2043862" y="69954"/>
                </a:cubicBezTo>
                <a:cubicBezTo>
                  <a:pt x="2089959" y="24206"/>
                  <a:pt x="2151915" y="888"/>
                  <a:pt x="2229730" y="0"/>
                </a:cubicBezTo>
                <a:close/>
                <a:moveTo>
                  <a:pt x="1601080" y="0"/>
                </a:moveTo>
                <a:cubicBezTo>
                  <a:pt x="1678479" y="964"/>
                  <a:pt x="1739495" y="24309"/>
                  <a:pt x="1784127" y="70036"/>
                </a:cubicBezTo>
                <a:cubicBezTo>
                  <a:pt x="1828760" y="115763"/>
                  <a:pt x="1851532" y="178088"/>
                  <a:pt x="1852445" y="257010"/>
                </a:cubicBezTo>
                <a:cubicBezTo>
                  <a:pt x="1851219" y="326412"/>
                  <a:pt x="1828971" y="391774"/>
                  <a:pt x="1785702" y="453095"/>
                </a:cubicBezTo>
                <a:cubicBezTo>
                  <a:pt x="1742433" y="514416"/>
                  <a:pt x="1685501" y="570645"/>
                  <a:pt x="1614905" y="621784"/>
                </a:cubicBezTo>
                <a:lnTo>
                  <a:pt x="1862018" y="621851"/>
                </a:lnTo>
                <a:lnTo>
                  <a:pt x="1862018" y="637104"/>
                </a:lnTo>
                <a:lnTo>
                  <a:pt x="1343025" y="637104"/>
                </a:lnTo>
                <a:lnTo>
                  <a:pt x="1343025" y="621851"/>
                </a:lnTo>
                <a:cubicBezTo>
                  <a:pt x="1388739" y="596303"/>
                  <a:pt x="1436954" y="564583"/>
                  <a:pt x="1487669" y="526693"/>
                </a:cubicBezTo>
                <a:cubicBezTo>
                  <a:pt x="1538385" y="488802"/>
                  <a:pt x="1581755" y="446859"/>
                  <a:pt x="1617779" y="400864"/>
                </a:cubicBezTo>
                <a:cubicBezTo>
                  <a:pt x="1653803" y="354868"/>
                  <a:pt x="1672636" y="306939"/>
                  <a:pt x="1674277" y="257077"/>
                </a:cubicBezTo>
                <a:cubicBezTo>
                  <a:pt x="1673990" y="230372"/>
                  <a:pt x="1667316" y="209290"/>
                  <a:pt x="1654256" y="193832"/>
                </a:cubicBezTo>
                <a:cubicBezTo>
                  <a:pt x="1641196" y="178375"/>
                  <a:pt x="1623471" y="170484"/>
                  <a:pt x="1601080" y="170160"/>
                </a:cubicBezTo>
                <a:cubicBezTo>
                  <a:pt x="1578285" y="170409"/>
                  <a:pt x="1559795" y="178269"/>
                  <a:pt x="1545610" y="193740"/>
                </a:cubicBezTo>
                <a:cubicBezTo>
                  <a:pt x="1531426" y="209212"/>
                  <a:pt x="1524119" y="230803"/>
                  <a:pt x="1523690" y="258514"/>
                </a:cubicBezTo>
                <a:lnTo>
                  <a:pt x="1508227" y="258514"/>
                </a:lnTo>
                <a:cubicBezTo>
                  <a:pt x="1508645" y="226243"/>
                  <a:pt x="1517219" y="200988"/>
                  <a:pt x="1533949" y="182750"/>
                </a:cubicBezTo>
                <a:cubicBezTo>
                  <a:pt x="1550678" y="164511"/>
                  <a:pt x="1573055" y="155230"/>
                  <a:pt x="1601080" y="154906"/>
                </a:cubicBezTo>
                <a:cubicBezTo>
                  <a:pt x="1628383" y="155260"/>
                  <a:pt x="1649906" y="164481"/>
                  <a:pt x="1665646" y="182570"/>
                </a:cubicBezTo>
                <a:cubicBezTo>
                  <a:pt x="1681387" y="200659"/>
                  <a:pt x="1689418" y="225495"/>
                  <a:pt x="1689739" y="257077"/>
                </a:cubicBezTo>
                <a:cubicBezTo>
                  <a:pt x="1688416" y="305214"/>
                  <a:pt x="1671352" y="351703"/>
                  <a:pt x="1638550" y="396543"/>
                </a:cubicBezTo>
                <a:cubicBezTo>
                  <a:pt x="1605748" y="441383"/>
                  <a:pt x="1565147" y="482977"/>
                  <a:pt x="1516750" y="521327"/>
                </a:cubicBezTo>
                <a:cubicBezTo>
                  <a:pt x="1468352" y="559676"/>
                  <a:pt x="1420098" y="593184"/>
                  <a:pt x="1371989" y="621851"/>
                </a:cubicBezTo>
                <a:lnTo>
                  <a:pt x="1434668" y="621851"/>
                </a:lnTo>
                <a:cubicBezTo>
                  <a:pt x="1480219" y="592029"/>
                  <a:pt x="1525371" y="557873"/>
                  <a:pt x="1570125" y="519383"/>
                </a:cubicBezTo>
                <a:cubicBezTo>
                  <a:pt x="1614879" y="480893"/>
                  <a:pt x="1652235" y="439445"/>
                  <a:pt x="1682195" y="395040"/>
                </a:cubicBezTo>
                <a:cubicBezTo>
                  <a:pt x="1712154" y="350634"/>
                  <a:pt x="1727717" y="304646"/>
                  <a:pt x="1728883" y="257077"/>
                </a:cubicBezTo>
                <a:cubicBezTo>
                  <a:pt x="1728371" y="214497"/>
                  <a:pt x="1716696" y="180947"/>
                  <a:pt x="1693859" y="156425"/>
                </a:cubicBezTo>
                <a:cubicBezTo>
                  <a:pt x="1671021" y="131903"/>
                  <a:pt x="1640095" y="119394"/>
                  <a:pt x="1601080" y="118897"/>
                </a:cubicBezTo>
                <a:cubicBezTo>
                  <a:pt x="1561302" y="119364"/>
                  <a:pt x="1529509" y="131933"/>
                  <a:pt x="1505700" y="156605"/>
                </a:cubicBezTo>
                <a:cubicBezTo>
                  <a:pt x="1481892" y="181276"/>
                  <a:pt x="1469686" y="215246"/>
                  <a:pt x="1469083" y="258514"/>
                </a:cubicBezTo>
                <a:lnTo>
                  <a:pt x="1453620" y="258514"/>
                </a:lnTo>
                <a:cubicBezTo>
                  <a:pt x="1454278" y="210498"/>
                  <a:pt x="1467881" y="172811"/>
                  <a:pt x="1494431" y="145453"/>
                </a:cubicBezTo>
                <a:cubicBezTo>
                  <a:pt x="1520980" y="118095"/>
                  <a:pt x="1556530" y="104158"/>
                  <a:pt x="1601080" y="103643"/>
                </a:cubicBezTo>
                <a:cubicBezTo>
                  <a:pt x="1644870" y="104188"/>
                  <a:pt x="1679554" y="118065"/>
                  <a:pt x="1705131" y="145273"/>
                </a:cubicBezTo>
                <a:cubicBezTo>
                  <a:pt x="1730708" y="172482"/>
                  <a:pt x="1743780" y="209750"/>
                  <a:pt x="1744346" y="257077"/>
                </a:cubicBezTo>
                <a:cubicBezTo>
                  <a:pt x="1743234" y="304552"/>
                  <a:pt x="1728300" y="350361"/>
                  <a:pt x="1699543" y="394502"/>
                </a:cubicBezTo>
                <a:cubicBezTo>
                  <a:pt x="1670787" y="438644"/>
                  <a:pt x="1634881" y="479952"/>
                  <a:pt x="1591826" y="518427"/>
                </a:cubicBezTo>
                <a:cubicBezTo>
                  <a:pt x="1548772" y="556902"/>
                  <a:pt x="1505241" y="591376"/>
                  <a:pt x="1461233" y="621851"/>
                </a:cubicBezTo>
                <a:lnTo>
                  <a:pt x="1518924" y="621851"/>
                </a:lnTo>
                <a:cubicBezTo>
                  <a:pt x="1562761" y="590095"/>
                  <a:pt x="1604717" y="554868"/>
                  <a:pt x="1644792" y="516169"/>
                </a:cubicBezTo>
                <a:cubicBezTo>
                  <a:pt x="1684867" y="477469"/>
                  <a:pt x="1717782" y="436282"/>
                  <a:pt x="1743537" y="392608"/>
                </a:cubicBezTo>
                <a:cubicBezTo>
                  <a:pt x="1769293" y="348934"/>
                  <a:pt x="1782610" y="303757"/>
                  <a:pt x="1783490" y="257077"/>
                </a:cubicBezTo>
                <a:cubicBezTo>
                  <a:pt x="1782761" y="198767"/>
                  <a:pt x="1766103" y="152788"/>
                  <a:pt x="1733515" y="119141"/>
                </a:cubicBezTo>
                <a:cubicBezTo>
                  <a:pt x="1700928" y="85494"/>
                  <a:pt x="1656782" y="68324"/>
                  <a:pt x="1601080" y="67633"/>
                </a:cubicBezTo>
                <a:cubicBezTo>
                  <a:pt x="1544683" y="68294"/>
                  <a:pt x="1499691" y="85523"/>
                  <a:pt x="1466103" y="119321"/>
                </a:cubicBezTo>
                <a:cubicBezTo>
                  <a:pt x="1432514" y="153118"/>
                  <a:pt x="1415306" y="199516"/>
                  <a:pt x="1414476" y="258514"/>
                </a:cubicBezTo>
                <a:lnTo>
                  <a:pt x="1399014" y="258514"/>
                </a:lnTo>
                <a:cubicBezTo>
                  <a:pt x="1399890" y="194661"/>
                  <a:pt x="1418482" y="144516"/>
                  <a:pt x="1454790" y="108078"/>
                </a:cubicBezTo>
                <a:cubicBezTo>
                  <a:pt x="1491098" y="71640"/>
                  <a:pt x="1539861" y="53073"/>
                  <a:pt x="1601080" y="52379"/>
                </a:cubicBezTo>
                <a:cubicBezTo>
                  <a:pt x="1661927" y="53148"/>
                  <a:pt x="1709935" y="71745"/>
                  <a:pt x="1745104" y="108168"/>
                </a:cubicBezTo>
                <a:cubicBezTo>
                  <a:pt x="1780273" y="144592"/>
                  <a:pt x="1798223" y="194228"/>
                  <a:pt x="1798953" y="257077"/>
                </a:cubicBezTo>
                <a:cubicBezTo>
                  <a:pt x="1798190" y="303548"/>
                  <a:pt x="1785568" y="348448"/>
                  <a:pt x="1761088" y="391776"/>
                </a:cubicBezTo>
                <a:cubicBezTo>
                  <a:pt x="1736608" y="435104"/>
                  <a:pt x="1704848" y="476125"/>
                  <a:pt x="1665808" y="514839"/>
                </a:cubicBezTo>
                <a:cubicBezTo>
                  <a:pt x="1626768" y="553553"/>
                  <a:pt x="1585025" y="589223"/>
                  <a:pt x="1540582" y="621851"/>
                </a:cubicBezTo>
                <a:lnTo>
                  <a:pt x="1592049" y="621851"/>
                </a:lnTo>
                <a:cubicBezTo>
                  <a:pt x="1662148" y="571885"/>
                  <a:pt x="1720082" y="515945"/>
                  <a:pt x="1765853" y="454031"/>
                </a:cubicBezTo>
                <a:cubicBezTo>
                  <a:pt x="1811623" y="392117"/>
                  <a:pt x="1835333" y="326465"/>
                  <a:pt x="1836983" y="257077"/>
                </a:cubicBezTo>
                <a:cubicBezTo>
                  <a:pt x="1836117" y="182716"/>
                  <a:pt x="1814728" y="124046"/>
                  <a:pt x="1772816" y="81066"/>
                </a:cubicBezTo>
                <a:cubicBezTo>
                  <a:pt x="1730903" y="38085"/>
                  <a:pt x="1673658" y="16149"/>
                  <a:pt x="1601080" y="15256"/>
                </a:cubicBezTo>
                <a:cubicBezTo>
                  <a:pt x="1528007" y="16119"/>
                  <a:pt x="1469798" y="38115"/>
                  <a:pt x="1426455" y="81245"/>
                </a:cubicBezTo>
                <a:cubicBezTo>
                  <a:pt x="1383112" y="124375"/>
                  <a:pt x="1360917" y="183465"/>
                  <a:pt x="1359869" y="258514"/>
                </a:cubicBezTo>
                <a:lnTo>
                  <a:pt x="1344407" y="258514"/>
                </a:lnTo>
                <a:cubicBezTo>
                  <a:pt x="1345513" y="178556"/>
                  <a:pt x="1369115" y="115703"/>
                  <a:pt x="1415212" y="69954"/>
                </a:cubicBezTo>
                <a:cubicBezTo>
                  <a:pt x="1461309" y="24206"/>
                  <a:pt x="1523265" y="888"/>
                  <a:pt x="1601080" y="0"/>
                </a:cubicBezTo>
                <a:close/>
                <a:moveTo>
                  <a:pt x="931965" y="0"/>
                </a:moveTo>
                <a:cubicBezTo>
                  <a:pt x="1016941" y="987"/>
                  <a:pt x="1084500" y="26335"/>
                  <a:pt x="1134643" y="76043"/>
                </a:cubicBezTo>
                <a:cubicBezTo>
                  <a:pt x="1184785" y="125751"/>
                  <a:pt x="1210445" y="193895"/>
                  <a:pt x="1211622" y="280474"/>
                </a:cubicBezTo>
                <a:lnTo>
                  <a:pt x="1211622" y="521603"/>
                </a:lnTo>
                <a:cubicBezTo>
                  <a:pt x="1210343" y="608178"/>
                  <a:pt x="1184601" y="676314"/>
                  <a:pt x="1134396" y="726012"/>
                </a:cubicBezTo>
                <a:cubicBezTo>
                  <a:pt x="1084191" y="775711"/>
                  <a:pt x="1016714" y="801053"/>
                  <a:pt x="931965" y="802039"/>
                </a:cubicBezTo>
                <a:cubicBezTo>
                  <a:pt x="847591" y="801053"/>
                  <a:pt x="780395" y="775711"/>
                  <a:pt x="730379" y="726012"/>
                </a:cubicBezTo>
                <a:cubicBezTo>
                  <a:pt x="680362" y="676314"/>
                  <a:pt x="654714" y="608178"/>
                  <a:pt x="653435" y="521603"/>
                </a:cubicBezTo>
                <a:lnTo>
                  <a:pt x="653435" y="280541"/>
                </a:lnTo>
                <a:cubicBezTo>
                  <a:pt x="654659" y="193929"/>
                  <a:pt x="680319" y="125766"/>
                  <a:pt x="730415" y="76052"/>
                </a:cubicBezTo>
                <a:cubicBezTo>
                  <a:pt x="780511" y="26337"/>
                  <a:pt x="847694" y="986"/>
                  <a:pt x="931965" y="0"/>
                </a:cubicBezTo>
                <a:close/>
                <a:moveTo>
                  <a:pt x="258055" y="0"/>
                </a:moveTo>
                <a:cubicBezTo>
                  <a:pt x="335454" y="964"/>
                  <a:pt x="396470" y="24309"/>
                  <a:pt x="441102" y="70036"/>
                </a:cubicBezTo>
                <a:cubicBezTo>
                  <a:pt x="485735" y="115763"/>
                  <a:pt x="508507" y="178088"/>
                  <a:pt x="509420" y="257010"/>
                </a:cubicBezTo>
                <a:cubicBezTo>
                  <a:pt x="508194" y="326412"/>
                  <a:pt x="485946" y="391774"/>
                  <a:pt x="442677" y="453095"/>
                </a:cubicBezTo>
                <a:cubicBezTo>
                  <a:pt x="399408" y="514416"/>
                  <a:pt x="342476" y="570645"/>
                  <a:pt x="271880" y="621784"/>
                </a:cubicBezTo>
                <a:lnTo>
                  <a:pt x="518993" y="621851"/>
                </a:lnTo>
                <a:lnTo>
                  <a:pt x="518993" y="637104"/>
                </a:lnTo>
                <a:lnTo>
                  <a:pt x="0" y="637104"/>
                </a:lnTo>
                <a:lnTo>
                  <a:pt x="0" y="621851"/>
                </a:lnTo>
                <a:cubicBezTo>
                  <a:pt x="45714" y="596303"/>
                  <a:pt x="93929" y="564583"/>
                  <a:pt x="144644" y="526693"/>
                </a:cubicBezTo>
                <a:cubicBezTo>
                  <a:pt x="195360" y="488802"/>
                  <a:pt x="238729" y="446859"/>
                  <a:pt x="274754" y="400864"/>
                </a:cubicBezTo>
                <a:cubicBezTo>
                  <a:pt x="310778" y="354868"/>
                  <a:pt x="329610" y="306939"/>
                  <a:pt x="331251" y="257077"/>
                </a:cubicBezTo>
                <a:cubicBezTo>
                  <a:pt x="330965" y="230372"/>
                  <a:pt x="324291" y="209290"/>
                  <a:pt x="311231" y="193832"/>
                </a:cubicBezTo>
                <a:cubicBezTo>
                  <a:pt x="298171" y="178375"/>
                  <a:pt x="280446" y="170484"/>
                  <a:pt x="258055" y="170160"/>
                </a:cubicBezTo>
                <a:cubicBezTo>
                  <a:pt x="235260" y="170409"/>
                  <a:pt x="216770" y="178269"/>
                  <a:pt x="202585" y="193740"/>
                </a:cubicBezTo>
                <a:cubicBezTo>
                  <a:pt x="188400" y="209212"/>
                  <a:pt x="181094" y="230803"/>
                  <a:pt x="180665" y="258514"/>
                </a:cubicBezTo>
                <a:lnTo>
                  <a:pt x="165202" y="258514"/>
                </a:lnTo>
                <a:cubicBezTo>
                  <a:pt x="165620" y="226243"/>
                  <a:pt x="174194" y="200988"/>
                  <a:pt x="190923" y="182750"/>
                </a:cubicBezTo>
                <a:cubicBezTo>
                  <a:pt x="207653" y="164511"/>
                  <a:pt x="230030" y="155230"/>
                  <a:pt x="258055" y="154906"/>
                </a:cubicBezTo>
                <a:cubicBezTo>
                  <a:pt x="285358" y="155260"/>
                  <a:pt x="306881" y="164481"/>
                  <a:pt x="322621" y="182570"/>
                </a:cubicBezTo>
                <a:cubicBezTo>
                  <a:pt x="338362" y="200659"/>
                  <a:pt x="346393" y="225495"/>
                  <a:pt x="346714" y="257077"/>
                </a:cubicBezTo>
                <a:cubicBezTo>
                  <a:pt x="345390" y="305214"/>
                  <a:pt x="328327" y="351703"/>
                  <a:pt x="295525" y="396543"/>
                </a:cubicBezTo>
                <a:cubicBezTo>
                  <a:pt x="262723" y="441383"/>
                  <a:pt x="222122" y="482977"/>
                  <a:pt x="173725" y="521327"/>
                </a:cubicBezTo>
                <a:cubicBezTo>
                  <a:pt x="125327" y="559676"/>
                  <a:pt x="77073" y="593184"/>
                  <a:pt x="28964" y="621851"/>
                </a:cubicBezTo>
                <a:lnTo>
                  <a:pt x="91643" y="621851"/>
                </a:lnTo>
                <a:cubicBezTo>
                  <a:pt x="137194" y="592029"/>
                  <a:pt x="182346" y="557873"/>
                  <a:pt x="227100" y="519383"/>
                </a:cubicBezTo>
                <a:cubicBezTo>
                  <a:pt x="271854" y="480893"/>
                  <a:pt x="309210" y="439445"/>
                  <a:pt x="339170" y="395040"/>
                </a:cubicBezTo>
                <a:cubicBezTo>
                  <a:pt x="369129" y="350634"/>
                  <a:pt x="384692" y="304646"/>
                  <a:pt x="385858" y="257077"/>
                </a:cubicBezTo>
                <a:cubicBezTo>
                  <a:pt x="385346" y="214497"/>
                  <a:pt x="373671" y="180947"/>
                  <a:pt x="350834" y="156425"/>
                </a:cubicBezTo>
                <a:cubicBezTo>
                  <a:pt x="327996" y="131903"/>
                  <a:pt x="297070" y="119394"/>
                  <a:pt x="258055" y="118897"/>
                </a:cubicBezTo>
                <a:cubicBezTo>
                  <a:pt x="218277" y="119364"/>
                  <a:pt x="186484" y="131933"/>
                  <a:pt x="162675" y="156605"/>
                </a:cubicBezTo>
                <a:cubicBezTo>
                  <a:pt x="138867" y="181276"/>
                  <a:pt x="126661" y="215246"/>
                  <a:pt x="126058" y="258514"/>
                </a:cubicBezTo>
                <a:lnTo>
                  <a:pt x="110595" y="258514"/>
                </a:lnTo>
                <a:cubicBezTo>
                  <a:pt x="111253" y="210498"/>
                  <a:pt x="124856" y="172811"/>
                  <a:pt x="151406" y="145453"/>
                </a:cubicBezTo>
                <a:cubicBezTo>
                  <a:pt x="177955" y="118095"/>
                  <a:pt x="213505" y="104158"/>
                  <a:pt x="258055" y="103643"/>
                </a:cubicBezTo>
                <a:cubicBezTo>
                  <a:pt x="301845" y="104188"/>
                  <a:pt x="336528" y="118065"/>
                  <a:pt x="362106" y="145273"/>
                </a:cubicBezTo>
                <a:cubicBezTo>
                  <a:pt x="387683" y="172482"/>
                  <a:pt x="400754" y="209750"/>
                  <a:pt x="401321" y="257077"/>
                </a:cubicBezTo>
                <a:cubicBezTo>
                  <a:pt x="400209" y="304552"/>
                  <a:pt x="385275" y="350361"/>
                  <a:pt x="356518" y="394502"/>
                </a:cubicBezTo>
                <a:cubicBezTo>
                  <a:pt x="327762" y="438644"/>
                  <a:pt x="291856" y="479952"/>
                  <a:pt x="248801" y="518427"/>
                </a:cubicBezTo>
                <a:cubicBezTo>
                  <a:pt x="205747" y="556902"/>
                  <a:pt x="162215" y="591376"/>
                  <a:pt x="118208" y="621851"/>
                </a:cubicBezTo>
                <a:lnTo>
                  <a:pt x="175899" y="621851"/>
                </a:lnTo>
                <a:cubicBezTo>
                  <a:pt x="219736" y="590095"/>
                  <a:pt x="261692" y="554868"/>
                  <a:pt x="301767" y="516169"/>
                </a:cubicBezTo>
                <a:cubicBezTo>
                  <a:pt x="341842" y="477469"/>
                  <a:pt x="374757" y="436282"/>
                  <a:pt x="400512" y="392608"/>
                </a:cubicBezTo>
                <a:cubicBezTo>
                  <a:pt x="426268" y="348934"/>
                  <a:pt x="439585" y="303757"/>
                  <a:pt x="440465" y="257077"/>
                </a:cubicBezTo>
                <a:cubicBezTo>
                  <a:pt x="439736" y="198767"/>
                  <a:pt x="423078" y="152788"/>
                  <a:pt x="390490" y="119141"/>
                </a:cubicBezTo>
                <a:cubicBezTo>
                  <a:pt x="357902" y="85494"/>
                  <a:pt x="313757" y="68324"/>
                  <a:pt x="258055" y="67633"/>
                </a:cubicBezTo>
                <a:cubicBezTo>
                  <a:pt x="201658" y="68294"/>
                  <a:pt x="156666" y="85523"/>
                  <a:pt x="123078" y="119321"/>
                </a:cubicBezTo>
                <a:cubicBezTo>
                  <a:pt x="89489" y="153118"/>
                  <a:pt x="72280" y="199516"/>
                  <a:pt x="71451" y="258514"/>
                </a:cubicBezTo>
                <a:lnTo>
                  <a:pt x="55988" y="258514"/>
                </a:lnTo>
                <a:cubicBezTo>
                  <a:pt x="56865" y="194661"/>
                  <a:pt x="75457" y="144516"/>
                  <a:pt x="111765" y="108078"/>
                </a:cubicBezTo>
                <a:cubicBezTo>
                  <a:pt x="148073" y="71640"/>
                  <a:pt x="196836" y="53073"/>
                  <a:pt x="258055" y="52379"/>
                </a:cubicBezTo>
                <a:cubicBezTo>
                  <a:pt x="318902" y="53148"/>
                  <a:pt x="366910" y="71745"/>
                  <a:pt x="402079" y="108168"/>
                </a:cubicBezTo>
                <a:cubicBezTo>
                  <a:pt x="437248" y="144592"/>
                  <a:pt x="455198" y="194228"/>
                  <a:pt x="455928" y="257077"/>
                </a:cubicBezTo>
                <a:cubicBezTo>
                  <a:pt x="455165" y="303548"/>
                  <a:pt x="442543" y="348448"/>
                  <a:pt x="418063" y="391776"/>
                </a:cubicBezTo>
                <a:cubicBezTo>
                  <a:pt x="393583" y="435104"/>
                  <a:pt x="361823" y="476125"/>
                  <a:pt x="322783" y="514839"/>
                </a:cubicBezTo>
                <a:cubicBezTo>
                  <a:pt x="283742" y="553553"/>
                  <a:pt x="242000" y="589223"/>
                  <a:pt x="197557" y="621851"/>
                </a:cubicBezTo>
                <a:lnTo>
                  <a:pt x="249023" y="621851"/>
                </a:lnTo>
                <a:cubicBezTo>
                  <a:pt x="319123" y="571885"/>
                  <a:pt x="377057" y="515945"/>
                  <a:pt x="422828" y="454031"/>
                </a:cubicBezTo>
                <a:cubicBezTo>
                  <a:pt x="468598" y="392117"/>
                  <a:pt x="492308" y="326465"/>
                  <a:pt x="493957" y="257077"/>
                </a:cubicBezTo>
                <a:cubicBezTo>
                  <a:pt x="493092" y="182716"/>
                  <a:pt x="471703" y="124046"/>
                  <a:pt x="429791" y="81066"/>
                </a:cubicBezTo>
                <a:cubicBezTo>
                  <a:pt x="387878" y="38085"/>
                  <a:pt x="330633" y="16149"/>
                  <a:pt x="258055" y="15256"/>
                </a:cubicBezTo>
                <a:cubicBezTo>
                  <a:pt x="184982" y="16119"/>
                  <a:pt x="126773" y="38115"/>
                  <a:pt x="83430" y="81245"/>
                </a:cubicBezTo>
                <a:cubicBezTo>
                  <a:pt x="40087" y="124375"/>
                  <a:pt x="17891" y="183465"/>
                  <a:pt x="16844" y="258514"/>
                </a:cubicBezTo>
                <a:lnTo>
                  <a:pt x="1382" y="258514"/>
                </a:lnTo>
                <a:cubicBezTo>
                  <a:pt x="2488" y="178556"/>
                  <a:pt x="26090" y="115703"/>
                  <a:pt x="72187" y="69954"/>
                </a:cubicBezTo>
                <a:cubicBezTo>
                  <a:pt x="118284" y="24206"/>
                  <a:pt x="180240" y="888"/>
                  <a:pt x="258055" y="0"/>
                </a:cubicBezTo>
                <a:close/>
              </a:path>
            </a:pathLst>
          </a:custGeom>
          <a:gradFill>
            <a:gsLst>
              <a:gs pos="0">
                <a:srgbClr val="00BEFF"/>
              </a:gs>
              <a:gs pos="100000">
                <a:srgbClr val="0165FF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10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0BEFF"/>
                  </a:gs>
                  <a:gs pos="100000">
                    <a:srgbClr val="0165FF"/>
                  </a:gs>
                </a:gsLst>
                <a:lin ang="5400000" scaled="1"/>
              </a:gradFill>
              <a:effectLst/>
              <a:uLnTx/>
              <a:uFillTx/>
              <a:latin typeface="Prism" panose="00000500000000000000" pitchFamily="50" charset="0"/>
              <a:ea typeface="HarmonyOS Sans SC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AA5B4356-EF32-9D6C-B3FB-B4D5AE8DDB03}"/>
              </a:ext>
            </a:extLst>
          </p:cNvPr>
          <p:cNvGrpSpPr/>
          <p:nvPr/>
        </p:nvGrpSpPr>
        <p:grpSpPr>
          <a:xfrm rot="5400000">
            <a:off x="649658" y="177551"/>
            <a:ext cx="642317" cy="420565"/>
            <a:chOff x="11887200" y="247650"/>
            <a:chExt cx="1600200" cy="1047750"/>
          </a:xfrm>
          <a:solidFill>
            <a:schemeClr val="accent1"/>
          </a:solidFill>
        </p:grpSpPr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CD71D9DA-D7D7-D580-B66C-B8E55462FB03}"/>
                </a:ext>
              </a:extLst>
            </p:cNvPr>
            <p:cNvSpPr/>
            <p:nvPr/>
          </p:nvSpPr>
          <p:spPr>
            <a:xfrm>
              <a:off x="11887200" y="2476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2FBD3EBB-FC64-C265-F67F-A91F43D08A9F}"/>
                </a:ext>
              </a:extLst>
            </p:cNvPr>
            <p:cNvSpPr/>
            <p:nvPr/>
          </p:nvSpPr>
          <p:spPr>
            <a:xfrm>
              <a:off x="12268200" y="2476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456DDC78-258C-66B6-DFFE-7DB316004C67}"/>
                </a:ext>
              </a:extLst>
            </p:cNvPr>
            <p:cNvSpPr/>
            <p:nvPr/>
          </p:nvSpPr>
          <p:spPr>
            <a:xfrm>
              <a:off x="12649200" y="2476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ECC7F88C-3EB2-5B55-2AB5-39930DDD27AA}"/>
                </a:ext>
              </a:extLst>
            </p:cNvPr>
            <p:cNvSpPr/>
            <p:nvPr/>
          </p:nvSpPr>
          <p:spPr>
            <a:xfrm>
              <a:off x="13030200" y="2476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8E2D560C-1BAE-CC29-DF0A-5FBF073FA7C6}"/>
                </a:ext>
              </a:extLst>
            </p:cNvPr>
            <p:cNvSpPr/>
            <p:nvPr/>
          </p:nvSpPr>
          <p:spPr>
            <a:xfrm>
              <a:off x="13411200" y="2476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3CB2D7A5-0541-8AAE-5B11-ED978BDBFF28}"/>
                </a:ext>
              </a:extLst>
            </p:cNvPr>
            <p:cNvSpPr/>
            <p:nvPr/>
          </p:nvSpPr>
          <p:spPr>
            <a:xfrm>
              <a:off x="11887200" y="5715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EB97A349-B43D-49ED-B7F4-58BA653A3025}"/>
                </a:ext>
              </a:extLst>
            </p:cNvPr>
            <p:cNvSpPr/>
            <p:nvPr/>
          </p:nvSpPr>
          <p:spPr>
            <a:xfrm>
              <a:off x="12268200" y="5715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86804EED-7B78-8BBD-57EC-96CC9E7E5271}"/>
                </a:ext>
              </a:extLst>
            </p:cNvPr>
            <p:cNvSpPr/>
            <p:nvPr/>
          </p:nvSpPr>
          <p:spPr>
            <a:xfrm>
              <a:off x="12649200" y="5715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id="{71DE95E5-D432-081E-3BAD-94FCCAFAD2B5}"/>
                </a:ext>
              </a:extLst>
            </p:cNvPr>
            <p:cNvSpPr/>
            <p:nvPr/>
          </p:nvSpPr>
          <p:spPr>
            <a:xfrm>
              <a:off x="13030200" y="5715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id="{9BC9F0F2-EE08-9649-770F-D69BB9EA5CED}"/>
                </a:ext>
              </a:extLst>
            </p:cNvPr>
            <p:cNvSpPr/>
            <p:nvPr/>
          </p:nvSpPr>
          <p:spPr>
            <a:xfrm>
              <a:off x="13411200" y="5715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35940CFA-CC5D-AD75-235B-52E13C10BAF0}"/>
                </a:ext>
              </a:extLst>
            </p:cNvPr>
            <p:cNvSpPr/>
            <p:nvPr/>
          </p:nvSpPr>
          <p:spPr>
            <a:xfrm>
              <a:off x="11887200" y="8953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F0F0319F-D5E9-D1AD-DA28-97C10ABE4F8B}"/>
                </a:ext>
              </a:extLst>
            </p:cNvPr>
            <p:cNvSpPr/>
            <p:nvPr/>
          </p:nvSpPr>
          <p:spPr>
            <a:xfrm>
              <a:off x="12268200" y="8953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62E8D7B1-6FB0-3043-2C17-E88C7CADFCC0}"/>
                </a:ext>
              </a:extLst>
            </p:cNvPr>
            <p:cNvSpPr/>
            <p:nvPr/>
          </p:nvSpPr>
          <p:spPr>
            <a:xfrm>
              <a:off x="12649200" y="8953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D9597DA0-0A8A-D522-6EA9-E02EE815BA35}"/>
                </a:ext>
              </a:extLst>
            </p:cNvPr>
            <p:cNvSpPr/>
            <p:nvPr/>
          </p:nvSpPr>
          <p:spPr>
            <a:xfrm>
              <a:off x="13030200" y="8953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64D6EE48-02EC-0616-E48D-55CA94347FC1}"/>
                </a:ext>
              </a:extLst>
            </p:cNvPr>
            <p:cNvSpPr/>
            <p:nvPr/>
          </p:nvSpPr>
          <p:spPr>
            <a:xfrm>
              <a:off x="13411200" y="89535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13B50246-7CD6-C8D6-0898-1B09F07262A7}"/>
                </a:ext>
              </a:extLst>
            </p:cNvPr>
            <p:cNvSpPr/>
            <p:nvPr/>
          </p:nvSpPr>
          <p:spPr>
            <a:xfrm>
              <a:off x="11887200" y="12192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0B35624E-48EF-99C0-3258-6FE4A556B17E}"/>
                </a:ext>
              </a:extLst>
            </p:cNvPr>
            <p:cNvSpPr/>
            <p:nvPr/>
          </p:nvSpPr>
          <p:spPr>
            <a:xfrm>
              <a:off x="12268200" y="12192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8" name="椭圆 167">
              <a:extLst>
                <a:ext uri="{FF2B5EF4-FFF2-40B4-BE49-F238E27FC236}">
                  <a16:creationId xmlns:a16="http://schemas.microsoft.com/office/drawing/2014/main" id="{FA8161D1-E19D-3D47-56A4-2C7ABA78DF43}"/>
                </a:ext>
              </a:extLst>
            </p:cNvPr>
            <p:cNvSpPr/>
            <p:nvPr/>
          </p:nvSpPr>
          <p:spPr>
            <a:xfrm>
              <a:off x="12649200" y="12192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CE6071F3-9F5B-A4A9-A875-280BDF0B29A7}"/>
                </a:ext>
              </a:extLst>
            </p:cNvPr>
            <p:cNvSpPr/>
            <p:nvPr/>
          </p:nvSpPr>
          <p:spPr>
            <a:xfrm>
              <a:off x="13030200" y="12192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DB82340B-95CA-95A2-E8CF-C3752886BA69}"/>
                </a:ext>
              </a:extLst>
            </p:cNvPr>
            <p:cNvSpPr/>
            <p:nvPr/>
          </p:nvSpPr>
          <p:spPr>
            <a:xfrm>
              <a:off x="13411200" y="1219200"/>
              <a:ext cx="76200" cy="76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171" name="矩形 170">
            <a:extLst>
              <a:ext uri="{FF2B5EF4-FFF2-40B4-BE49-F238E27FC236}">
                <a16:creationId xmlns:a16="http://schemas.microsoft.com/office/drawing/2014/main" id="{D28031C3-F563-DED0-76BB-2BCF61836454}"/>
              </a:ext>
            </a:extLst>
          </p:cNvPr>
          <p:cNvSpPr/>
          <p:nvPr/>
        </p:nvSpPr>
        <p:spPr>
          <a:xfrm>
            <a:off x="921115" y="4849986"/>
            <a:ext cx="445724" cy="79105"/>
          </a:xfrm>
          <a:prstGeom prst="rect">
            <a:avLst/>
          </a:prstGeom>
          <a:gradFill>
            <a:gsLst>
              <a:gs pos="800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B80349-0EFF-8A7E-A527-E4402577A9CB}"/>
              </a:ext>
            </a:extLst>
          </p:cNvPr>
          <p:cNvSpPr txBox="1"/>
          <p:nvPr/>
        </p:nvSpPr>
        <p:spPr>
          <a:xfrm>
            <a:off x="841790" y="5490888"/>
            <a:ext cx="2696181" cy="3981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汇报人：孙逸洋</a:t>
            </a:r>
          </a:p>
        </p:txBody>
      </p:sp>
    </p:spTree>
    <p:extLst>
      <p:ext uri="{BB962C8B-B14F-4D97-AF65-F5344CB8AC3E}">
        <p14:creationId xmlns:p14="http://schemas.microsoft.com/office/powerpoint/2010/main" val="2377351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179">
            <a:extLst>
              <a:ext uri="{FF2B5EF4-FFF2-40B4-BE49-F238E27FC236}">
                <a16:creationId xmlns:a16="http://schemas.microsoft.com/office/drawing/2014/main" id="{97BF251A-FF9E-27C9-2AC7-15115054074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6858000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0 h 6858000"/>
              <a:gd name="connsiteX0" fmla="*/ 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0 h 6858000"/>
              <a:gd name="connsiteX5" fmla="*/ 12192000 w 12192000"/>
              <a:gd name="connsiteY5" fmla="*/ 685800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6858000 h 6858000"/>
              <a:gd name="connsiteX9" fmla="*/ 0 w 12192000"/>
              <a:gd name="connsiteY9" fmla="*/ 0 h 6858000"/>
              <a:gd name="connsiteX0" fmla="*/ 0 w 12192000"/>
              <a:gd name="connsiteY0" fmla="*/ 0 h 6858000"/>
              <a:gd name="connsiteX1" fmla="*/ 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6858000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3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9A49F83-8E39-518F-F137-A2866B4D8EC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341436" y="628385"/>
            <a:ext cx="1258830" cy="269070"/>
            <a:chOff x="4310346" y="365706"/>
            <a:chExt cx="1525629" cy="326098"/>
          </a:xfrm>
          <a:solidFill>
            <a:schemeClr val="accent1"/>
          </a:solidFill>
        </p:grpSpPr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id="{4F620C6A-DD83-E636-0C04-C0B7AC97837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F1B1821E-8FCD-DD03-7AFF-486A067D87F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A3F194A6-1B9A-CD69-787E-9C5F58665D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DC20F04-28C0-FEF8-CD18-CB135F3D9369}"/>
              </a:ext>
            </a:extLst>
          </p:cNvPr>
          <p:cNvSpPr txBox="1">
            <a:spLocks/>
          </p:cNvSpPr>
          <p:nvPr/>
        </p:nvSpPr>
        <p:spPr>
          <a:xfrm>
            <a:off x="770747" y="53208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工作回顾</a:t>
            </a:r>
          </a:p>
        </p:txBody>
      </p:sp>
      <p:sp>
        <p:nvSpPr>
          <p:cNvPr id="8193" name="平行四边形 8192">
            <a:extLst>
              <a:ext uri="{FF2B5EF4-FFF2-40B4-BE49-F238E27FC236}">
                <a16:creationId xmlns:a16="http://schemas.microsoft.com/office/drawing/2014/main" id="{5D7F4EA2-2098-E6F6-FA28-F997575ABDCD}"/>
              </a:ext>
            </a:extLst>
          </p:cNvPr>
          <p:cNvSpPr/>
          <p:nvPr/>
        </p:nvSpPr>
        <p:spPr>
          <a:xfrm>
            <a:off x="594973" y="564589"/>
            <a:ext cx="175774" cy="392674"/>
          </a:xfrm>
          <a:prstGeom prst="parallelogram">
            <a:avLst>
              <a:gd name="adj" fmla="val 60223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197" name="平行四边形 8196">
            <a:extLst>
              <a:ext uri="{FF2B5EF4-FFF2-40B4-BE49-F238E27FC236}">
                <a16:creationId xmlns:a16="http://schemas.microsoft.com/office/drawing/2014/main" id="{43A30E60-00B8-7687-9A99-F7EC0B6B521F}"/>
              </a:ext>
            </a:extLst>
          </p:cNvPr>
          <p:cNvSpPr/>
          <p:nvPr/>
        </p:nvSpPr>
        <p:spPr>
          <a:xfrm>
            <a:off x="669957" y="564589"/>
            <a:ext cx="1635093" cy="392674"/>
          </a:xfrm>
          <a:prstGeom prst="parallelogram">
            <a:avLst>
              <a:gd name="adj" fmla="val 27476"/>
            </a:avLst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199" name="平行四边形 8198">
            <a:extLst>
              <a:ext uri="{FF2B5EF4-FFF2-40B4-BE49-F238E27FC236}">
                <a16:creationId xmlns:a16="http://schemas.microsoft.com/office/drawing/2014/main" id="{716998CF-0213-D572-428E-EC443051AFCB}"/>
              </a:ext>
            </a:extLst>
          </p:cNvPr>
          <p:cNvSpPr/>
          <p:nvPr/>
        </p:nvSpPr>
        <p:spPr>
          <a:xfrm>
            <a:off x="2210262" y="564589"/>
            <a:ext cx="346492" cy="392674"/>
          </a:xfrm>
          <a:prstGeom prst="parallelogram">
            <a:avLst>
              <a:gd name="adj" fmla="val 3022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01" name="矩形 8200">
            <a:extLst>
              <a:ext uri="{FF2B5EF4-FFF2-40B4-BE49-F238E27FC236}">
                <a16:creationId xmlns:a16="http://schemas.microsoft.com/office/drawing/2014/main" id="{7C499E0B-548A-8FD9-C607-102D437FFD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026773" y="2045358"/>
            <a:ext cx="2190885" cy="48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02" name="矩形 8201">
            <a:extLst>
              <a:ext uri="{FF2B5EF4-FFF2-40B4-BE49-F238E27FC236}">
                <a16:creationId xmlns:a16="http://schemas.microsoft.com/office/drawing/2014/main" id="{37D90838-4F63-A4EF-AAA3-C8152A1AD00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4973" y="1626257"/>
            <a:ext cx="478081" cy="52317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8203" name="组合 8202">
            <a:extLst>
              <a:ext uri="{FF2B5EF4-FFF2-40B4-BE49-F238E27FC236}">
                <a16:creationId xmlns:a16="http://schemas.microsoft.com/office/drawing/2014/main" id="{613AA563-DAEE-1E56-9D8D-AC3A170DB32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669078" y="1563086"/>
            <a:ext cx="618311" cy="225494"/>
            <a:chOff x="1699688" y="2086304"/>
            <a:chExt cx="618311" cy="225494"/>
          </a:xfrm>
        </p:grpSpPr>
        <p:sp>
          <p:nvSpPr>
            <p:cNvPr id="8233" name="半闭框 8232">
              <a:extLst>
                <a:ext uri="{FF2B5EF4-FFF2-40B4-BE49-F238E27FC236}">
                  <a16:creationId xmlns:a16="http://schemas.microsoft.com/office/drawing/2014/main" id="{7470E0B2-5FE4-B9D6-35B7-6AC39EAF57C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34" name="半闭框 8233">
              <a:extLst>
                <a:ext uri="{FF2B5EF4-FFF2-40B4-BE49-F238E27FC236}">
                  <a16:creationId xmlns:a16="http://schemas.microsoft.com/office/drawing/2014/main" id="{BB525D8E-E0F0-B6DA-14C5-3AB1E064856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35" name="半闭框 8234">
              <a:extLst>
                <a:ext uri="{FF2B5EF4-FFF2-40B4-BE49-F238E27FC236}">
                  <a16:creationId xmlns:a16="http://schemas.microsoft.com/office/drawing/2014/main" id="{169BC209-D91E-7088-354F-582900777EA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204" name="椭圆 8203">
            <a:extLst>
              <a:ext uri="{FF2B5EF4-FFF2-40B4-BE49-F238E27FC236}">
                <a16:creationId xmlns:a16="http://schemas.microsoft.com/office/drawing/2014/main" id="{AE8BA7C4-6B6B-A021-C8FD-A89F703D666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40467" y="1276482"/>
            <a:ext cx="851954" cy="851954"/>
          </a:xfrm>
          <a:prstGeom prst="ellipse">
            <a:avLst/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06" name="文本框 8205">
            <a:extLst>
              <a:ext uri="{FF2B5EF4-FFF2-40B4-BE49-F238E27FC236}">
                <a16:creationId xmlns:a16="http://schemas.microsoft.com/office/drawing/2014/main" id="{0E49042C-2D4B-178B-5722-5E2E3A925106}"/>
              </a:ext>
            </a:extLst>
          </p:cNvPr>
          <p:cNvSpPr txBox="1">
            <a:spLocks/>
          </p:cNvSpPr>
          <p:nvPr/>
        </p:nvSpPr>
        <p:spPr>
          <a:xfrm>
            <a:off x="1200647" y="2368342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提升体验，增强服务</a:t>
            </a:r>
          </a:p>
        </p:txBody>
      </p:sp>
      <p:sp>
        <p:nvSpPr>
          <p:cNvPr id="8207" name="文本框 8206">
            <a:extLst>
              <a:ext uri="{FF2B5EF4-FFF2-40B4-BE49-F238E27FC236}">
                <a16:creationId xmlns:a16="http://schemas.microsoft.com/office/drawing/2014/main" id="{92744889-2E5B-7DED-1798-C6C4D7BD118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00647" y="2754169"/>
            <a:ext cx="1900962" cy="296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主导部门成立客服轮岗制</a:t>
            </a:r>
          </a:p>
        </p:txBody>
      </p:sp>
      <p:sp>
        <p:nvSpPr>
          <p:cNvPr id="8237" name="矩形 8236">
            <a:extLst>
              <a:ext uri="{FF2B5EF4-FFF2-40B4-BE49-F238E27FC236}">
                <a16:creationId xmlns:a16="http://schemas.microsoft.com/office/drawing/2014/main" id="{38BFFF61-D02F-CC58-8880-BFD6C81D7B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409381" y="2045358"/>
            <a:ext cx="2190885" cy="48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38" name="矩形 8237">
            <a:extLst>
              <a:ext uri="{FF2B5EF4-FFF2-40B4-BE49-F238E27FC236}">
                <a16:creationId xmlns:a16="http://schemas.microsoft.com/office/drawing/2014/main" id="{84F38139-B41E-819C-146B-EB3B32A20A1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977581" y="1626257"/>
            <a:ext cx="478081" cy="52317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8239" name="组合 8238">
            <a:extLst>
              <a:ext uri="{FF2B5EF4-FFF2-40B4-BE49-F238E27FC236}">
                <a16:creationId xmlns:a16="http://schemas.microsoft.com/office/drawing/2014/main" id="{89DCFC1F-7373-F0D4-63A5-6FEE50D1D92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051686" y="1563086"/>
            <a:ext cx="618311" cy="225494"/>
            <a:chOff x="1699688" y="2086304"/>
            <a:chExt cx="618311" cy="225494"/>
          </a:xfrm>
        </p:grpSpPr>
        <p:sp>
          <p:nvSpPr>
            <p:cNvPr id="8260" name="半闭框 8259">
              <a:extLst>
                <a:ext uri="{FF2B5EF4-FFF2-40B4-BE49-F238E27FC236}">
                  <a16:creationId xmlns:a16="http://schemas.microsoft.com/office/drawing/2014/main" id="{641F442B-8AC7-A46C-A2EC-F65339E68B11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61" name="半闭框 8260">
              <a:extLst>
                <a:ext uri="{FF2B5EF4-FFF2-40B4-BE49-F238E27FC236}">
                  <a16:creationId xmlns:a16="http://schemas.microsoft.com/office/drawing/2014/main" id="{C653270B-E678-17BA-EEF4-44C6688EFF5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62" name="半闭框 8261">
              <a:extLst>
                <a:ext uri="{FF2B5EF4-FFF2-40B4-BE49-F238E27FC236}">
                  <a16:creationId xmlns:a16="http://schemas.microsoft.com/office/drawing/2014/main" id="{EBEF8900-F80B-EB8D-8D31-D1EA4E83D64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240" name="椭圆 8239">
            <a:extLst>
              <a:ext uri="{FF2B5EF4-FFF2-40B4-BE49-F238E27FC236}">
                <a16:creationId xmlns:a16="http://schemas.microsoft.com/office/drawing/2014/main" id="{8FBBFB4C-BBAD-4878-FEA4-747E011ACC3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323075" y="1276482"/>
            <a:ext cx="851954" cy="851954"/>
          </a:xfrm>
          <a:prstGeom prst="ellipse">
            <a:avLst/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42" name="文本框 8241">
            <a:extLst>
              <a:ext uri="{FF2B5EF4-FFF2-40B4-BE49-F238E27FC236}">
                <a16:creationId xmlns:a16="http://schemas.microsoft.com/office/drawing/2014/main" id="{3C73DFC4-2B6A-F7E5-C229-D008571C20CF}"/>
              </a:ext>
            </a:extLst>
          </p:cNvPr>
          <p:cNvSpPr txBox="1">
            <a:spLocks/>
          </p:cNvSpPr>
          <p:nvPr/>
        </p:nvSpPr>
        <p:spPr>
          <a:xfrm>
            <a:off x="9583255" y="2368342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站外推广</a:t>
            </a:r>
          </a:p>
        </p:txBody>
      </p:sp>
      <p:sp>
        <p:nvSpPr>
          <p:cNvPr id="8243" name="文本框 8242">
            <a:extLst>
              <a:ext uri="{FF2B5EF4-FFF2-40B4-BE49-F238E27FC236}">
                <a16:creationId xmlns:a16="http://schemas.microsoft.com/office/drawing/2014/main" id="{B98B4409-26E7-E30B-52B3-D2ACF1B03D5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583255" y="2754169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作为网站与外界进行交流的窗口</a:t>
            </a:r>
          </a:p>
        </p:txBody>
      </p:sp>
      <p:grpSp>
        <p:nvGrpSpPr>
          <p:cNvPr id="8244" name="组合 8243">
            <a:extLst>
              <a:ext uri="{FF2B5EF4-FFF2-40B4-BE49-F238E27FC236}">
                <a16:creationId xmlns:a16="http://schemas.microsoft.com/office/drawing/2014/main" id="{6CE86497-1C9D-399A-12D5-529997CA67E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59209" y="1497944"/>
            <a:ext cx="391476" cy="409030"/>
            <a:chOff x="7151895" y="8651376"/>
            <a:chExt cx="663479" cy="693229"/>
          </a:xfrm>
          <a:solidFill>
            <a:schemeClr val="bg1"/>
          </a:solidFill>
        </p:grpSpPr>
        <p:sp>
          <p:nvSpPr>
            <p:cNvPr id="8245" name="任意多边形: 形状 8244">
              <a:extLst>
                <a:ext uri="{FF2B5EF4-FFF2-40B4-BE49-F238E27FC236}">
                  <a16:creationId xmlns:a16="http://schemas.microsoft.com/office/drawing/2014/main" id="{E47670EB-1DCF-F316-98AA-839A861D1FF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151895" y="8651376"/>
              <a:ext cx="663479" cy="693229"/>
            </a:xfrm>
            <a:custGeom>
              <a:avLst/>
              <a:gdLst>
                <a:gd name="connsiteX0" fmla="*/ 111350 w 663479"/>
                <a:gd name="connsiteY0" fmla="*/ 692753 h 693229"/>
                <a:gd name="connsiteX1" fmla="*/ 110397 w 663479"/>
                <a:gd name="connsiteY1" fmla="*/ 669989 h 693229"/>
                <a:gd name="connsiteX2" fmla="*/ 202885 w 663479"/>
                <a:gd name="connsiteY2" fmla="*/ 577691 h 693229"/>
                <a:gd name="connsiteX3" fmla="*/ 207933 w 663479"/>
                <a:gd name="connsiteY3" fmla="*/ 565309 h 693229"/>
                <a:gd name="connsiteX4" fmla="*/ 207838 w 663479"/>
                <a:gd name="connsiteY4" fmla="*/ 408908 h 693229"/>
                <a:gd name="connsiteX5" fmla="*/ 224221 w 663479"/>
                <a:gd name="connsiteY5" fmla="*/ 392335 h 693229"/>
                <a:gd name="connsiteX6" fmla="*/ 253653 w 663479"/>
                <a:gd name="connsiteY6" fmla="*/ 392335 h 693229"/>
                <a:gd name="connsiteX7" fmla="*/ 253653 w 663479"/>
                <a:gd name="connsiteY7" fmla="*/ 335185 h 693229"/>
                <a:gd name="connsiteX8" fmla="*/ 245367 w 663479"/>
                <a:gd name="connsiteY8" fmla="*/ 334137 h 693229"/>
                <a:gd name="connsiteX9" fmla="*/ 236032 w 663479"/>
                <a:gd name="connsiteY9" fmla="*/ 321469 h 693229"/>
                <a:gd name="connsiteX10" fmla="*/ 229555 w 663479"/>
                <a:gd name="connsiteY10" fmla="*/ 282797 h 693229"/>
                <a:gd name="connsiteX11" fmla="*/ 216887 w 663479"/>
                <a:gd name="connsiteY11" fmla="*/ 275463 h 693229"/>
                <a:gd name="connsiteX12" fmla="*/ 188979 w 663479"/>
                <a:gd name="connsiteY12" fmla="*/ 285750 h 693229"/>
                <a:gd name="connsiteX13" fmla="*/ 184311 w 663479"/>
                <a:gd name="connsiteY13" fmla="*/ 292608 h 693229"/>
                <a:gd name="connsiteX14" fmla="*/ 184692 w 663479"/>
                <a:gd name="connsiteY14" fmla="*/ 343376 h 693229"/>
                <a:gd name="connsiteX15" fmla="*/ 170500 w 663479"/>
                <a:gd name="connsiteY15" fmla="*/ 357854 h 693229"/>
                <a:gd name="connsiteX16" fmla="*/ 107540 w 663479"/>
                <a:gd name="connsiteY16" fmla="*/ 357854 h 693229"/>
                <a:gd name="connsiteX17" fmla="*/ 99729 w 663479"/>
                <a:gd name="connsiteY17" fmla="*/ 362236 h 693229"/>
                <a:gd name="connsiteX18" fmla="*/ 60391 w 663479"/>
                <a:gd name="connsiteY18" fmla="*/ 379952 h 693229"/>
                <a:gd name="connsiteX19" fmla="*/ 34483 w 663479"/>
                <a:gd name="connsiteY19" fmla="*/ 346615 h 693229"/>
                <a:gd name="connsiteX20" fmla="*/ 60677 w 663479"/>
                <a:gd name="connsiteY20" fmla="*/ 312801 h 693229"/>
                <a:gd name="connsiteX21" fmla="*/ 100205 w 663479"/>
                <a:gd name="connsiteY21" fmla="*/ 330613 h 693229"/>
                <a:gd name="connsiteX22" fmla="*/ 105159 w 663479"/>
                <a:gd name="connsiteY22" fmla="*/ 334613 h 693229"/>
                <a:gd name="connsiteX23" fmla="*/ 155927 w 663479"/>
                <a:gd name="connsiteY23" fmla="*/ 334709 h 693229"/>
                <a:gd name="connsiteX24" fmla="*/ 161451 w 663479"/>
                <a:gd name="connsiteY24" fmla="*/ 334423 h 693229"/>
                <a:gd name="connsiteX25" fmla="*/ 161642 w 663479"/>
                <a:gd name="connsiteY25" fmla="*/ 306229 h 693229"/>
                <a:gd name="connsiteX26" fmla="*/ 149926 w 663479"/>
                <a:gd name="connsiteY26" fmla="*/ 263176 h 693229"/>
                <a:gd name="connsiteX27" fmla="*/ 140020 w 663479"/>
                <a:gd name="connsiteY27" fmla="*/ 246221 h 693229"/>
                <a:gd name="connsiteX28" fmla="*/ 142782 w 663479"/>
                <a:gd name="connsiteY28" fmla="*/ 230410 h 693229"/>
                <a:gd name="connsiteX29" fmla="*/ 157451 w 663479"/>
                <a:gd name="connsiteY29" fmla="*/ 218218 h 693229"/>
                <a:gd name="connsiteX30" fmla="*/ 122494 w 663479"/>
                <a:gd name="connsiteY30" fmla="*/ 218218 h 693229"/>
                <a:gd name="connsiteX31" fmla="*/ 72393 w 663479"/>
                <a:gd name="connsiteY31" fmla="*/ 218980 h 693229"/>
                <a:gd name="connsiteX32" fmla="*/ 65249 w 663479"/>
                <a:gd name="connsiteY32" fmla="*/ 223361 h 693229"/>
                <a:gd name="connsiteX33" fmla="*/ 26672 w 663479"/>
                <a:gd name="connsiteY33" fmla="*/ 241364 h 693229"/>
                <a:gd name="connsiteX34" fmla="*/ 3 w 663479"/>
                <a:gd name="connsiteY34" fmla="*/ 208121 h 693229"/>
                <a:gd name="connsiteX35" fmla="*/ 25720 w 663479"/>
                <a:gd name="connsiteY35" fmla="*/ 174212 h 693229"/>
                <a:gd name="connsiteX36" fmla="*/ 65344 w 663479"/>
                <a:gd name="connsiteY36" fmla="*/ 191643 h 693229"/>
                <a:gd name="connsiteX37" fmla="*/ 70964 w 663479"/>
                <a:gd name="connsiteY37" fmla="*/ 195834 h 693229"/>
                <a:gd name="connsiteX38" fmla="*/ 175834 w 663479"/>
                <a:gd name="connsiteY38" fmla="*/ 194405 h 693229"/>
                <a:gd name="connsiteX39" fmla="*/ 179739 w 663479"/>
                <a:gd name="connsiteY39" fmla="*/ 193548 h 693229"/>
                <a:gd name="connsiteX40" fmla="*/ 174786 w 663479"/>
                <a:gd name="connsiteY40" fmla="*/ 188500 h 693229"/>
                <a:gd name="connsiteX41" fmla="*/ 144592 w 663479"/>
                <a:gd name="connsiteY41" fmla="*/ 163354 h 693229"/>
                <a:gd name="connsiteX42" fmla="*/ 136496 w 663479"/>
                <a:gd name="connsiteY42" fmla="*/ 151924 h 693229"/>
                <a:gd name="connsiteX43" fmla="*/ 137925 w 663479"/>
                <a:gd name="connsiteY43" fmla="*/ 150114 h 693229"/>
                <a:gd name="connsiteX44" fmla="*/ 130686 w 663479"/>
                <a:gd name="connsiteY44" fmla="*/ 150114 h 693229"/>
                <a:gd name="connsiteX45" fmla="*/ 73821 w 663479"/>
                <a:gd name="connsiteY45" fmla="*/ 150114 h 693229"/>
                <a:gd name="connsiteX46" fmla="*/ 57438 w 663479"/>
                <a:gd name="connsiteY46" fmla="*/ 133541 h 693229"/>
                <a:gd name="connsiteX47" fmla="*/ 57534 w 663479"/>
                <a:gd name="connsiteY47" fmla="*/ 96298 h 693229"/>
                <a:gd name="connsiteX48" fmla="*/ 52771 w 663479"/>
                <a:gd name="connsiteY48" fmla="*/ 87821 h 693229"/>
                <a:gd name="connsiteX49" fmla="*/ 35626 w 663479"/>
                <a:gd name="connsiteY49" fmla="*/ 48196 h 693229"/>
                <a:gd name="connsiteX50" fmla="*/ 69345 w 663479"/>
                <a:gd name="connsiteY50" fmla="*/ 22860 h 693229"/>
                <a:gd name="connsiteX51" fmla="*/ 102682 w 663479"/>
                <a:gd name="connsiteY51" fmla="*/ 48768 h 693229"/>
                <a:gd name="connsiteX52" fmla="*/ 85537 w 663479"/>
                <a:gd name="connsiteY52" fmla="*/ 87821 h 693229"/>
                <a:gd name="connsiteX53" fmla="*/ 80584 w 663479"/>
                <a:gd name="connsiteY53" fmla="*/ 96107 h 693229"/>
                <a:gd name="connsiteX54" fmla="*/ 80679 w 663479"/>
                <a:gd name="connsiteY54" fmla="*/ 127063 h 693229"/>
                <a:gd name="connsiteX55" fmla="*/ 134114 w 663479"/>
                <a:gd name="connsiteY55" fmla="*/ 127349 h 693229"/>
                <a:gd name="connsiteX56" fmla="*/ 159546 w 663479"/>
                <a:gd name="connsiteY56" fmla="*/ 112681 h 693229"/>
                <a:gd name="connsiteX57" fmla="*/ 182597 w 663479"/>
                <a:gd name="connsiteY57" fmla="*/ 104204 h 693229"/>
                <a:gd name="connsiteX58" fmla="*/ 216125 w 663479"/>
                <a:gd name="connsiteY58" fmla="*/ 116681 h 693229"/>
                <a:gd name="connsiteX59" fmla="*/ 229364 w 663479"/>
                <a:gd name="connsiteY59" fmla="*/ 109442 h 693229"/>
                <a:gd name="connsiteX60" fmla="*/ 235746 w 663479"/>
                <a:gd name="connsiteY60" fmla="*/ 71438 h 693229"/>
                <a:gd name="connsiteX61" fmla="*/ 251272 w 663479"/>
                <a:gd name="connsiteY61" fmla="*/ 57817 h 693229"/>
                <a:gd name="connsiteX62" fmla="*/ 265464 w 663479"/>
                <a:gd name="connsiteY62" fmla="*/ 57817 h 693229"/>
                <a:gd name="connsiteX63" fmla="*/ 265464 w 663479"/>
                <a:gd name="connsiteY63" fmla="*/ 16859 h 693229"/>
                <a:gd name="connsiteX64" fmla="*/ 282038 w 663479"/>
                <a:gd name="connsiteY64" fmla="*/ 0 h 693229"/>
                <a:gd name="connsiteX65" fmla="*/ 389004 w 663479"/>
                <a:gd name="connsiteY65" fmla="*/ 0 h 693229"/>
                <a:gd name="connsiteX66" fmla="*/ 403958 w 663479"/>
                <a:gd name="connsiteY66" fmla="*/ 15050 h 693229"/>
                <a:gd name="connsiteX67" fmla="*/ 403958 w 663479"/>
                <a:gd name="connsiteY67" fmla="*/ 29909 h 693229"/>
                <a:gd name="connsiteX68" fmla="*/ 408625 w 663479"/>
                <a:gd name="connsiteY68" fmla="*/ 34766 h 693229"/>
                <a:gd name="connsiteX69" fmla="*/ 479015 w 663479"/>
                <a:gd name="connsiteY69" fmla="*/ 34576 h 693229"/>
                <a:gd name="connsiteX70" fmla="*/ 485206 w 663479"/>
                <a:gd name="connsiteY70" fmla="*/ 30480 h 693229"/>
                <a:gd name="connsiteX71" fmla="*/ 504923 w 663479"/>
                <a:gd name="connsiteY71" fmla="*/ 25908 h 693229"/>
                <a:gd name="connsiteX72" fmla="*/ 574741 w 663479"/>
                <a:gd name="connsiteY72" fmla="*/ 66866 h 693229"/>
                <a:gd name="connsiteX73" fmla="*/ 645988 w 663479"/>
                <a:gd name="connsiteY73" fmla="*/ 231267 h 693229"/>
                <a:gd name="connsiteX74" fmla="*/ 629129 w 663479"/>
                <a:gd name="connsiteY74" fmla="*/ 274796 h 693229"/>
                <a:gd name="connsiteX75" fmla="*/ 628176 w 663479"/>
                <a:gd name="connsiteY75" fmla="*/ 284988 h 693229"/>
                <a:gd name="connsiteX76" fmla="*/ 660371 w 663479"/>
                <a:gd name="connsiteY76" fmla="*/ 357188 h 693229"/>
                <a:gd name="connsiteX77" fmla="*/ 637035 w 663479"/>
                <a:gd name="connsiteY77" fmla="*/ 392716 h 693229"/>
                <a:gd name="connsiteX78" fmla="*/ 623700 w 663479"/>
                <a:gd name="connsiteY78" fmla="*/ 392716 h 693229"/>
                <a:gd name="connsiteX79" fmla="*/ 623795 w 663479"/>
                <a:gd name="connsiteY79" fmla="*/ 417862 h 693229"/>
                <a:gd name="connsiteX80" fmla="*/ 613698 w 663479"/>
                <a:gd name="connsiteY80" fmla="*/ 442055 h 693229"/>
                <a:gd name="connsiteX81" fmla="*/ 600173 w 663479"/>
                <a:gd name="connsiteY81" fmla="*/ 474059 h 693229"/>
                <a:gd name="connsiteX82" fmla="*/ 600363 w 663479"/>
                <a:gd name="connsiteY82" fmla="*/ 516731 h 693229"/>
                <a:gd name="connsiteX83" fmla="*/ 585695 w 663479"/>
                <a:gd name="connsiteY83" fmla="*/ 531495 h 693229"/>
                <a:gd name="connsiteX84" fmla="*/ 522735 w 663479"/>
                <a:gd name="connsiteY84" fmla="*/ 531209 h 693229"/>
                <a:gd name="connsiteX85" fmla="*/ 501018 w 663479"/>
                <a:gd name="connsiteY85" fmla="*/ 524732 h 693229"/>
                <a:gd name="connsiteX86" fmla="*/ 451869 w 663479"/>
                <a:gd name="connsiteY86" fmla="*/ 497777 h 693229"/>
                <a:gd name="connsiteX87" fmla="*/ 441486 w 663479"/>
                <a:gd name="connsiteY87" fmla="*/ 491680 h 693229"/>
                <a:gd name="connsiteX88" fmla="*/ 416436 w 663479"/>
                <a:gd name="connsiteY88" fmla="*/ 533591 h 693229"/>
                <a:gd name="connsiteX89" fmla="*/ 415674 w 663479"/>
                <a:gd name="connsiteY89" fmla="*/ 539496 h 693229"/>
                <a:gd name="connsiteX90" fmla="*/ 415864 w 663479"/>
                <a:gd name="connsiteY90" fmla="*/ 590264 h 693229"/>
                <a:gd name="connsiteX91" fmla="*/ 419960 w 663479"/>
                <a:gd name="connsiteY91" fmla="*/ 600075 h 693229"/>
                <a:gd name="connsiteX92" fmla="*/ 490159 w 663479"/>
                <a:gd name="connsiteY92" fmla="*/ 670560 h 693229"/>
                <a:gd name="connsiteX93" fmla="*/ 488826 w 663479"/>
                <a:gd name="connsiteY93" fmla="*/ 693230 h 693229"/>
                <a:gd name="connsiteX94" fmla="*/ 111350 w 663479"/>
                <a:gd name="connsiteY94" fmla="*/ 692753 h 693229"/>
                <a:gd name="connsiteX95" fmla="*/ 500065 w 663479"/>
                <a:gd name="connsiteY95" fmla="*/ 49530 h 693229"/>
                <a:gd name="connsiteX96" fmla="*/ 452250 w 663479"/>
                <a:gd name="connsiteY96" fmla="*/ 116776 h 693229"/>
                <a:gd name="connsiteX97" fmla="*/ 450630 w 663479"/>
                <a:gd name="connsiteY97" fmla="*/ 124492 h 693229"/>
                <a:gd name="connsiteX98" fmla="*/ 450726 w 663479"/>
                <a:gd name="connsiteY98" fmla="*/ 244316 h 693229"/>
                <a:gd name="connsiteX99" fmla="*/ 454250 w 663479"/>
                <a:gd name="connsiteY99" fmla="*/ 254699 h 693229"/>
                <a:gd name="connsiteX100" fmla="*/ 480729 w 663479"/>
                <a:gd name="connsiteY100" fmla="*/ 290608 h 693229"/>
                <a:gd name="connsiteX101" fmla="*/ 484920 w 663479"/>
                <a:gd name="connsiteY101" fmla="*/ 302895 h 693229"/>
                <a:gd name="connsiteX102" fmla="*/ 485111 w 663479"/>
                <a:gd name="connsiteY102" fmla="*/ 342805 h 693229"/>
                <a:gd name="connsiteX103" fmla="*/ 474347 w 663479"/>
                <a:gd name="connsiteY103" fmla="*/ 358426 h 693229"/>
                <a:gd name="connsiteX104" fmla="*/ 432247 w 663479"/>
                <a:gd name="connsiteY104" fmla="*/ 375190 h 693229"/>
                <a:gd name="connsiteX105" fmla="*/ 427294 w 663479"/>
                <a:gd name="connsiteY105" fmla="*/ 381953 h 693229"/>
                <a:gd name="connsiteX106" fmla="*/ 427580 w 663479"/>
                <a:gd name="connsiteY106" fmla="*/ 451009 h 693229"/>
                <a:gd name="connsiteX107" fmla="*/ 431009 w 663479"/>
                <a:gd name="connsiteY107" fmla="*/ 457391 h 693229"/>
                <a:gd name="connsiteX108" fmla="*/ 502161 w 663479"/>
                <a:gd name="connsiteY108" fmla="*/ 499110 h 693229"/>
                <a:gd name="connsiteX109" fmla="*/ 541404 w 663479"/>
                <a:gd name="connsiteY109" fmla="*/ 508159 h 693229"/>
                <a:gd name="connsiteX110" fmla="*/ 563025 w 663479"/>
                <a:gd name="connsiteY110" fmla="*/ 507968 h 693229"/>
                <a:gd name="connsiteX111" fmla="*/ 577503 w 663479"/>
                <a:gd name="connsiteY111" fmla="*/ 507968 h 693229"/>
                <a:gd name="connsiteX112" fmla="*/ 577599 w 663479"/>
                <a:gd name="connsiteY112" fmla="*/ 469773 h 693229"/>
                <a:gd name="connsiteX113" fmla="*/ 584933 w 663479"/>
                <a:gd name="connsiteY113" fmla="*/ 437579 h 693229"/>
                <a:gd name="connsiteX114" fmla="*/ 535689 w 663479"/>
                <a:gd name="connsiteY114" fmla="*/ 412909 h 693229"/>
                <a:gd name="connsiteX115" fmla="*/ 534546 w 663479"/>
                <a:gd name="connsiteY115" fmla="*/ 396526 h 693229"/>
                <a:gd name="connsiteX116" fmla="*/ 550929 w 663479"/>
                <a:gd name="connsiteY116" fmla="*/ 395669 h 693229"/>
                <a:gd name="connsiteX117" fmla="*/ 555501 w 663479"/>
                <a:gd name="connsiteY117" fmla="*/ 399669 h 693229"/>
                <a:gd name="connsiteX118" fmla="*/ 600744 w 663479"/>
                <a:gd name="connsiteY118" fmla="*/ 415195 h 693229"/>
                <a:gd name="connsiteX119" fmla="*/ 600744 w 663479"/>
                <a:gd name="connsiteY119" fmla="*/ 382810 h 693229"/>
                <a:gd name="connsiteX120" fmla="*/ 614556 w 663479"/>
                <a:gd name="connsiteY120" fmla="*/ 369284 h 693229"/>
                <a:gd name="connsiteX121" fmla="*/ 640368 w 663479"/>
                <a:gd name="connsiteY121" fmla="*/ 369284 h 693229"/>
                <a:gd name="connsiteX122" fmla="*/ 637320 w 663479"/>
                <a:gd name="connsiteY122" fmla="*/ 361855 h 693229"/>
                <a:gd name="connsiteX123" fmla="*/ 603506 w 663479"/>
                <a:gd name="connsiteY123" fmla="*/ 285941 h 693229"/>
                <a:gd name="connsiteX124" fmla="*/ 606460 w 663479"/>
                <a:gd name="connsiteY124" fmla="*/ 265843 h 693229"/>
                <a:gd name="connsiteX125" fmla="*/ 623414 w 663479"/>
                <a:gd name="connsiteY125" fmla="*/ 226314 h 693229"/>
                <a:gd name="connsiteX126" fmla="*/ 610174 w 663479"/>
                <a:gd name="connsiteY126" fmla="*/ 152400 h 693229"/>
                <a:gd name="connsiteX127" fmla="*/ 500065 w 663479"/>
                <a:gd name="connsiteY127" fmla="*/ 49530 h 693229"/>
                <a:gd name="connsiteX128" fmla="*/ 164499 w 663479"/>
                <a:gd name="connsiteY128" fmla="*/ 149733 h 693229"/>
                <a:gd name="connsiteX129" fmla="*/ 188407 w 663479"/>
                <a:gd name="connsiteY129" fmla="*/ 169164 h 693229"/>
                <a:gd name="connsiteX130" fmla="*/ 202504 w 663479"/>
                <a:gd name="connsiteY130" fmla="*/ 197930 h 693229"/>
                <a:gd name="connsiteX131" fmla="*/ 192122 w 663479"/>
                <a:gd name="connsiteY131" fmla="*/ 219647 h 693229"/>
                <a:gd name="connsiteX132" fmla="*/ 164499 w 663479"/>
                <a:gd name="connsiteY132" fmla="*/ 242221 h 693229"/>
                <a:gd name="connsiteX133" fmla="*/ 177834 w 663479"/>
                <a:gd name="connsiteY133" fmla="*/ 265271 h 693229"/>
                <a:gd name="connsiteX134" fmla="*/ 206028 w 663479"/>
                <a:gd name="connsiteY134" fmla="*/ 254603 h 693229"/>
                <a:gd name="connsiteX135" fmla="*/ 238318 w 663479"/>
                <a:gd name="connsiteY135" fmla="*/ 256889 h 693229"/>
                <a:gd name="connsiteX136" fmla="*/ 241938 w 663479"/>
                <a:gd name="connsiteY136" fmla="*/ 258699 h 693229"/>
                <a:gd name="connsiteX137" fmla="*/ 251177 w 663479"/>
                <a:gd name="connsiteY137" fmla="*/ 270891 h 693229"/>
                <a:gd name="connsiteX138" fmla="*/ 257939 w 663479"/>
                <a:gd name="connsiteY138" fmla="*/ 310991 h 693229"/>
                <a:gd name="connsiteX139" fmla="*/ 284419 w 663479"/>
                <a:gd name="connsiteY139" fmla="*/ 310991 h 693229"/>
                <a:gd name="connsiteX140" fmla="*/ 285372 w 663479"/>
                <a:gd name="connsiteY140" fmla="*/ 306610 h 693229"/>
                <a:gd name="connsiteX141" fmla="*/ 288896 w 663479"/>
                <a:gd name="connsiteY141" fmla="*/ 285274 h 693229"/>
                <a:gd name="connsiteX142" fmla="*/ 308994 w 663479"/>
                <a:gd name="connsiteY142" fmla="*/ 253936 h 693229"/>
                <a:gd name="connsiteX143" fmla="*/ 309565 w 663479"/>
                <a:gd name="connsiteY143" fmla="*/ 253556 h 693229"/>
                <a:gd name="connsiteX144" fmla="*/ 328425 w 663479"/>
                <a:gd name="connsiteY144" fmla="*/ 251555 h 693229"/>
                <a:gd name="connsiteX145" fmla="*/ 364620 w 663479"/>
                <a:gd name="connsiteY145" fmla="*/ 265271 h 693229"/>
                <a:gd name="connsiteX146" fmla="*/ 377574 w 663479"/>
                <a:gd name="connsiteY146" fmla="*/ 242888 h 693229"/>
                <a:gd name="connsiteX147" fmla="*/ 376716 w 663479"/>
                <a:gd name="connsiteY147" fmla="*/ 241364 h 693229"/>
                <a:gd name="connsiteX148" fmla="*/ 356904 w 663479"/>
                <a:gd name="connsiteY148" fmla="*/ 225076 h 693229"/>
                <a:gd name="connsiteX149" fmla="*/ 339950 w 663479"/>
                <a:gd name="connsiteY149" fmla="*/ 191548 h 693229"/>
                <a:gd name="connsiteX150" fmla="*/ 348046 w 663479"/>
                <a:gd name="connsiteY150" fmla="*/ 174212 h 693229"/>
                <a:gd name="connsiteX151" fmla="*/ 377955 w 663479"/>
                <a:gd name="connsiteY151" fmla="*/ 149733 h 693229"/>
                <a:gd name="connsiteX152" fmla="*/ 364620 w 663479"/>
                <a:gd name="connsiteY152" fmla="*/ 126683 h 693229"/>
                <a:gd name="connsiteX153" fmla="*/ 337950 w 663479"/>
                <a:gd name="connsiteY153" fmla="*/ 136779 h 693229"/>
                <a:gd name="connsiteX154" fmla="*/ 303183 w 663479"/>
                <a:gd name="connsiteY154" fmla="*/ 134588 h 693229"/>
                <a:gd name="connsiteX155" fmla="*/ 300231 w 663479"/>
                <a:gd name="connsiteY155" fmla="*/ 133064 h 693229"/>
                <a:gd name="connsiteX156" fmla="*/ 291182 w 663479"/>
                <a:gd name="connsiteY156" fmla="*/ 120682 h 693229"/>
                <a:gd name="connsiteX157" fmla="*/ 284514 w 663479"/>
                <a:gd name="connsiteY157" fmla="*/ 81058 h 693229"/>
                <a:gd name="connsiteX158" fmla="*/ 257844 w 663479"/>
                <a:gd name="connsiteY158" fmla="*/ 81058 h 693229"/>
                <a:gd name="connsiteX159" fmla="*/ 253653 w 663479"/>
                <a:gd name="connsiteY159" fmla="*/ 106871 h 693229"/>
                <a:gd name="connsiteX160" fmla="*/ 233841 w 663479"/>
                <a:gd name="connsiteY160" fmla="*/ 137732 h 693229"/>
                <a:gd name="connsiteX161" fmla="*/ 232698 w 663479"/>
                <a:gd name="connsiteY161" fmla="*/ 138494 h 693229"/>
                <a:gd name="connsiteX162" fmla="*/ 215172 w 663479"/>
                <a:gd name="connsiteY162" fmla="*/ 140684 h 693229"/>
                <a:gd name="connsiteX163" fmla="*/ 177930 w 663479"/>
                <a:gd name="connsiteY163" fmla="*/ 126683 h 693229"/>
                <a:gd name="connsiteX164" fmla="*/ 164499 w 663479"/>
                <a:gd name="connsiteY164" fmla="*/ 149733 h 693229"/>
                <a:gd name="connsiteX165" fmla="*/ 277466 w 663479"/>
                <a:gd name="connsiteY165" fmla="*/ 608267 h 693229"/>
                <a:gd name="connsiteX166" fmla="*/ 279085 w 663479"/>
                <a:gd name="connsiteY166" fmla="*/ 608743 h 693229"/>
                <a:gd name="connsiteX167" fmla="*/ 296325 w 663479"/>
                <a:gd name="connsiteY167" fmla="*/ 588836 h 693229"/>
                <a:gd name="connsiteX168" fmla="*/ 300421 w 663479"/>
                <a:gd name="connsiteY168" fmla="*/ 578072 h 693229"/>
                <a:gd name="connsiteX169" fmla="*/ 300612 w 663479"/>
                <a:gd name="connsiteY169" fmla="*/ 423196 h 693229"/>
                <a:gd name="connsiteX170" fmla="*/ 300612 w 663479"/>
                <a:gd name="connsiteY170" fmla="*/ 415766 h 693229"/>
                <a:gd name="connsiteX171" fmla="*/ 231079 w 663479"/>
                <a:gd name="connsiteY171" fmla="*/ 415766 h 693229"/>
                <a:gd name="connsiteX172" fmla="*/ 231079 w 663479"/>
                <a:gd name="connsiteY172" fmla="*/ 424148 h 693229"/>
                <a:gd name="connsiteX173" fmla="*/ 231174 w 663479"/>
                <a:gd name="connsiteY173" fmla="*/ 572929 h 693229"/>
                <a:gd name="connsiteX174" fmla="*/ 224697 w 663479"/>
                <a:gd name="connsiteY174" fmla="*/ 588455 h 693229"/>
                <a:gd name="connsiteX175" fmla="*/ 149545 w 663479"/>
                <a:gd name="connsiteY175" fmla="*/ 663512 h 693229"/>
                <a:gd name="connsiteX176" fmla="*/ 143925 w 663479"/>
                <a:gd name="connsiteY176" fmla="*/ 669608 h 693229"/>
                <a:gd name="connsiteX177" fmla="*/ 223078 w 663479"/>
                <a:gd name="connsiteY177" fmla="*/ 669512 h 693229"/>
                <a:gd name="connsiteX178" fmla="*/ 228603 w 663479"/>
                <a:gd name="connsiteY178" fmla="*/ 666464 h 693229"/>
                <a:gd name="connsiteX179" fmla="*/ 250796 w 663479"/>
                <a:gd name="connsiteY179" fmla="*/ 640937 h 693229"/>
                <a:gd name="connsiteX180" fmla="*/ 254130 w 663479"/>
                <a:gd name="connsiteY180" fmla="*/ 631984 h 693229"/>
                <a:gd name="connsiteX181" fmla="*/ 254320 w 663479"/>
                <a:gd name="connsiteY181" fmla="*/ 576548 h 693229"/>
                <a:gd name="connsiteX182" fmla="*/ 254320 w 663479"/>
                <a:gd name="connsiteY182" fmla="*/ 554736 h 693229"/>
                <a:gd name="connsiteX183" fmla="*/ 277561 w 663479"/>
                <a:gd name="connsiteY183" fmla="*/ 554736 h 693229"/>
                <a:gd name="connsiteX184" fmla="*/ 277466 w 663479"/>
                <a:gd name="connsiteY184" fmla="*/ 608267 h 693229"/>
                <a:gd name="connsiteX185" fmla="*/ 461394 w 663479"/>
                <a:gd name="connsiteY185" fmla="*/ 322993 h 693229"/>
                <a:gd name="connsiteX186" fmla="*/ 453297 w 663479"/>
                <a:gd name="connsiteY186" fmla="*/ 291751 h 693229"/>
                <a:gd name="connsiteX187" fmla="*/ 444534 w 663479"/>
                <a:gd name="connsiteY187" fmla="*/ 280607 h 693229"/>
                <a:gd name="connsiteX188" fmla="*/ 437486 w 663479"/>
                <a:gd name="connsiteY188" fmla="*/ 277082 h 693229"/>
                <a:gd name="connsiteX189" fmla="*/ 390813 w 663479"/>
                <a:gd name="connsiteY189" fmla="*/ 276797 h 693229"/>
                <a:gd name="connsiteX190" fmla="*/ 381288 w 663479"/>
                <a:gd name="connsiteY190" fmla="*/ 282321 h 693229"/>
                <a:gd name="connsiteX191" fmla="*/ 362334 w 663479"/>
                <a:gd name="connsiteY191" fmla="*/ 289084 h 693229"/>
                <a:gd name="connsiteX192" fmla="*/ 325662 w 663479"/>
                <a:gd name="connsiteY192" fmla="*/ 275368 h 693229"/>
                <a:gd name="connsiteX193" fmla="*/ 312899 w 663479"/>
                <a:gd name="connsiteY193" fmla="*/ 282607 h 693229"/>
                <a:gd name="connsiteX194" fmla="*/ 306136 w 663479"/>
                <a:gd name="connsiteY194" fmla="*/ 322612 h 693229"/>
                <a:gd name="connsiteX195" fmla="*/ 292515 w 663479"/>
                <a:gd name="connsiteY195" fmla="*/ 334518 h 693229"/>
                <a:gd name="connsiteX196" fmla="*/ 277656 w 663479"/>
                <a:gd name="connsiteY196" fmla="*/ 334518 h 693229"/>
                <a:gd name="connsiteX197" fmla="*/ 277656 w 663479"/>
                <a:gd name="connsiteY197" fmla="*/ 391668 h 693229"/>
                <a:gd name="connsiteX198" fmla="*/ 404244 w 663479"/>
                <a:gd name="connsiteY198" fmla="*/ 391668 h 693229"/>
                <a:gd name="connsiteX199" fmla="*/ 404244 w 663479"/>
                <a:gd name="connsiteY199" fmla="*/ 372142 h 693229"/>
                <a:gd name="connsiteX200" fmla="*/ 414340 w 663479"/>
                <a:gd name="connsiteY200" fmla="*/ 357283 h 693229"/>
                <a:gd name="connsiteX201" fmla="*/ 439105 w 663479"/>
                <a:gd name="connsiteY201" fmla="*/ 347472 h 693229"/>
                <a:gd name="connsiteX202" fmla="*/ 438819 w 663479"/>
                <a:gd name="connsiteY202" fmla="*/ 346043 h 693229"/>
                <a:gd name="connsiteX203" fmla="*/ 416340 w 663479"/>
                <a:gd name="connsiteY203" fmla="*/ 346043 h 693229"/>
                <a:gd name="connsiteX204" fmla="*/ 416340 w 663479"/>
                <a:gd name="connsiteY204" fmla="*/ 322898 h 693229"/>
                <a:gd name="connsiteX205" fmla="*/ 461394 w 663479"/>
                <a:gd name="connsiteY205" fmla="*/ 322993 h 693229"/>
                <a:gd name="connsiteX206" fmla="*/ 381193 w 663479"/>
                <a:gd name="connsiteY206" fmla="*/ 23146 h 693229"/>
                <a:gd name="connsiteX207" fmla="*/ 289372 w 663479"/>
                <a:gd name="connsiteY207" fmla="*/ 23146 h 693229"/>
                <a:gd name="connsiteX208" fmla="*/ 289372 w 663479"/>
                <a:gd name="connsiteY208" fmla="*/ 57055 h 693229"/>
                <a:gd name="connsiteX209" fmla="*/ 306612 w 663479"/>
                <a:gd name="connsiteY209" fmla="*/ 72771 h 693229"/>
                <a:gd name="connsiteX210" fmla="*/ 312899 w 663479"/>
                <a:gd name="connsiteY210" fmla="*/ 109347 h 693229"/>
                <a:gd name="connsiteX211" fmla="*/ 325662 w 663479"/>
                <a:gd name="connsiteY211" fmla="*/ 116586 h 693229"/>
                <a:gd name="connsiteX212" fmla="*/ 361095 w 663479"/>
                <a:gd name="connsiteY212" fmla="*/ 103346 h 693229"/>
                <a:gd name="connsiteX213" fmla="*/ 382146 w 663479"/>
                <a:gd name="connsiteY213" fmla="*/ 110585 h 693229"/>
                <a:gd name="connsiteX214" fmla="*/ 388051 w 663479"/>
                <a:gd name="connsiteY214" fmla="*/ 114776 h 693229"/>
                <a:gd name="connsiteX215" fmla="*/ 423198 w 663479"/>
                <a:gd name="connsiteY215" fmla="*/ 114872 h 693229"/>
                <a:gd name="connsiteX216" fmla="*/ 427580 w 663479"/>
                <a:gd name="connsiteY216" fmla="*/ 112871 h 693229"/>
                <a:gd name="connsiteX217" fmla="*/ 451488 w 663479"/>
                <a:gd name="connsiteY217" fmla="*/ 77724 h 693229"/>
                <a:gd name="connsiteX218" fmla="*/ 465966 w 663479"/>
                <a:gd name="connsiteY218" fmla="*/ 57436 h 693229"/>
                <a:gd name="connsiteX219" fmla="*/ 457203 w 663479"/>
                <a:gd name="connsiteY219" fmla="*/ 57436 h 693229"/>
                <a:gd name="connsiteX220" fmla="*/ 395671 w 663479"/>
                <a:gd name="connsiteY220" fmla="*/ 57436 h 693229"/>
                <a:gd name="connsiteX221" fmla="*/ 381193 w 663479"/>
                <a:gd name="connsiteY221" fmla="*/ 43053 h 693229"/>
                <a:gd name="connsiteX222" fmla="*/ 381193 w 663479"/>
                <a:gd name="connsiteY222" fmla="*/ 23146 h 693229"/>
                <a:gd name="connsiteX223" fmla="*/ 346141 w 663479"/>
                <a:gd name="connsiteY223" fmla="*/ 669512 h 693229"/>
                <a:gd name="connsiteX224" fmla="*/ 346141 w 663479"/>
                <a:gd name="connsiteY224" fmla="*/ 566071 h 693229"/>
                <a:gd name="connsiteX225" fmla="*/ 323662 w 663479"/>
                <a:gd name="connsiteY225" fmla="*/ 566071 h 693229"/>
                <a:gd name="connsiteX226" fmla="*/ 323757 w 663479"/>
                <a:gd name="connsiteY226" fmla="*/ 582644 h 693229"/>
                <a:gd name="connsiteX227" fmla="*/ 316899 w 663479"/>
                <a:gd name="connsiteY227" fmla="*/ 600932 h 693229"/>
                <a:gd name="connsiteX228" fmla="*/ 261083 w 663479"/>
                <a:gd name="connsiteY228" fmla="*/ 664464 h 693229"/>
                <a:gd name="connsiteX229" fmla="*/ 257368 w 663479"/>
                <a:gd name="connsiteY229" fmla="*/ 669512 h 693229"/>
                <a:gd name="connsiteX230" fmla="*/ 346141 w 663479"/>
                <a:gd name="connsiteY230" fmla="*/ 669512 h 693229"/>
                <a:gd name="connsiteX231" fmla="*/ 457107 w 663479"/>
                <a:gd name="connsiteY231" fmla="*/ 669322 h 693229"/>
                <a:gd name="connsiteX232" fmla="*/ 410435 w 663479"/>
                <a:gd name="connsiteY232" fmla="*/ 623221 h 693229"/>
                <a:gd name="connsiteX233" fmla="*/ 392814 w 663479"/>
                <a:gd name="connsiteY233" fmla="*/ 580358 h 693229"/>
                <a:gd name="connsiteX234" fmla="*/ 392909 w 663479"/>
                <a:gd name="connsiteY234" fmla="*/ 565976 h 693229"/>
                <a:gd name="connsiteX235" fmla="*/ 370144 w 663479"/>
                <a:gd name="connsiteY235" fmla="*/ 565976 h 693229"/>
                <a:gd name="connsiteX236" fmla="*/ 370144 w 663479"/>
                <a:gd name="connsiteY236" fmla="*/ 669322 h 693229"/>
                <a:gd name="connsiteX237" fmla="*/ 457107 w 663479"/>
                <a:gd name="connsiteY237" fmla="*/ 669322 h 693229"/>
                <a:gd name="connsiteX238" fmla="*/ 324138 w 663479"/>
                <a:gd name="connsiteY238" fmla="*/ 415766 h 693229"/>
                <a:gd name="connsiteX239" fmla="*/ 324138 w 663479"/>
                <a:gd name="connsiteY239" fmla="*/ 542163 h 693229"/>
                <a:gd name="connsiteX240" fmla="*/ 394528 w 663479"/>
                <a:gd name="connsiteY240" fmla="*/ 542163 h 693229"/>
                <a:gd name="connsiteX241" fmla="*/ 389194 w 663479"/>
                <a:gd name="connsiteY241" fmla="*/ 532352 h 693229"/>
                <a:gd name="connsiteX242" fmla="*/ 353856 w 663479"/>
                <a:gd name="connsiteY242" fmla="*/ 497015 h 693229"/>
                <a:gd name="connsiteX243" fmla="*/ 346618 w 663479"/>
                <a:gd name="connsiteY243" fmla="*/ 479108 h 693229"/>
                <a:gd name="connsiteX244" fmla="*/ 346713 w 663479"/>
                <a:gd name="connsiteY244" fmla="*/ 423005 h 693229"/>
                <a:gd name="connsiteX245" fmla="*/ 346427 w 663479"/>
                <a:gd name="connsiteY245" fmla="*/ 415766 h 693229"/>
                <a:gd name="connsiteX246" fmla="*/ 324138 w 663479"/>
                <a:gd name="connsiteY246" fmla="*/ 415766 h 693229"/>
                <a:gd name="connsiteX247" fmla="*/ 422531 w 663479"/>
                <a:gd name="connsiteY247" fmla="*/ 478250 h 693229"/>
                <a:gd name="connsiteX248" fmla="*/ 404148 w 663479"/>
                <a:gd name="connsiteY248" fmla="*/ 446246 h 693229"/>
                <a:gd name="connsiteX249" fmla="*/ 404339 w 663479"/>
                <a:gd name="connsiteY249" fmla="*/ 415766 h 693229"/>
                <a:gd name="connsiteX250" fmla="*/ 370239 w 663479"/>
                <a:gd name="connsiteY250" fmla="*/ 415766 h 693229"/>
                <a:gd name="connsiteX251" fmla="*/ 369954 w 663479"/>
                <a:gd name="connsiteY251" fmla="*/ 422624 h 693229"/>
                <a:gd name="connsiteX252" fmla="*/ 369763 w 663479"/>
                <a:gd name="connsiteY252" fmla="*/ 469964 h 693229"/>
                <a:gd name="connsiteX253" fmla="*/ 377097 w 663479"/>
                <a:gd name="connsiteY253" fmla="*/ 487585 h 693229"/>
                <a:gd name="connsiteX254" fmla="*/ 402243 w 663479"/>
                <a:gd name="connsiteY254" fmla="*/ 512445 h 693229"/>
                <a:gd name="connsiteX255" fmla="*/ 422531 w 663479"/>
                <a:gd name="connsiteY255" fmla="*/ 478250 h 693229"/>
                <a:gd name="connsiteX256" fmla="*/ 372716 w 663479"/>
                <a:gd name="connsiteY256" fmla="*/ 184023 h 693229"/>
                <a:gd name="connsiteX257" fmla="*/ 427485 w 663479"/>
                <a:gd name="connsiteY257" fmla="*/ 184023 h 693229"/>
                <a:gd name="connsiteX258" fmla="*/ 427294 w 663479"/>
                <a:gd name="connsiteY258" fmla="*/ 141923 h 693229"/>
                <a:gd name="connsiteX259" fmla="*/ 423865 w 663479"/>
                <a:gd name="connsiteY259" fmla="*/ 138398 h 693229"/>
                <a:gd name="connsiteX260" fmla="*/ 398529 w 663479"/>
                <a:gd name="connsiteY260" fmla="*/ 138208 h 693229"/>
                <a:gd name="connsiteX261" fmla="*/ 400243 w 663479"/>
                <a:gd name="connsiteY261" fmla="*/ 142208 h 693229"/>
                <a:gd name="connsiteX262" fmla="*/ 395862 w 663479"/>
                <a:gd name="connsiteY262" fmla="*/ 165068 h 693229"/>
                <a:gd name="connsiteX263" fmla="*/ 372716 w 663479"/>
                <a:gd name="connsiteY263" fmla="*/ 184023 h 693229"/>
                <a:gd name="connsiteX264" fmla="*/ 372811 w 663479"/>
                <a:gd name="connsiteY264" fmla="*/ 208026 h 693229"/>
                <a:gd name="connsiteX265" fmla="*/ 398433 w 663479"/>
                <a:gd name="connsiteY265" fmla="*/ 229267 h 693229"/>
                <a:gd name="connsiteX266" fmla="*/ 401862 w 663479"/>
                <a:gd name="connsiteY266" fmla="*/ 247079 h 693229"/>
                <a:gd name="connsiteX267" fmla="*/ 398624 w 663479"/>
                <a:gd name="connsiteY267" fmla="*/ 253365 h 693229"/>
                <a:gd name="connsiteX268" fmla="*/ 427104 w 663479"/>
                <a:gd name="connsiteY268" fmla="*/ 253365 h 693229"/>
                <a:gd name="connsiteX269" fmla="*/ 427104 w 663479"/>
                <a:gd name="connsiteY269" fmla="*/ 208121 h 693229"/>
                <a:gd name="connsiteX270" fmla="*/ 372811 w 663479"/>
                <a:gd name="connsiteY270" fmla="*/ 208026 h 693229"/>
                <a:gd name="connsiteX271" fmla="*/ 69059 w 663479"/>
                <a:gd name="connsiteY271" fmla="*/ 68675 h 693229"/>
                <a:gd name="connsiteX272" fmla="*/ 80679 w 663479"/>
                <a:gd name="connsiteY272" fmla="*/ 57340 h 693229"/>
                <a:gd name="connsiteX273" fmla="*/ 69154 w 663479"/>
                <a:gd name="connsiteY273" fmla="*/ 45720 h 693229"/>
                <a:gd name="connsiteX274" fmla="*/ 57819 w 663479"/>
                <a:gd name="connsiteY274" fmla="*/ 56864 h 693229"/>
                <a:gd name="connsiteX275" fmla="*/ 69059 w 663479"/>
                <a:gd name="connsiteY275" fmla="*/ 68675 h 693229"/>
                <a:gd name="connsiteX276" fmla="*/ 69535 w 663479"/>
                <a:gd name="connsiteY276" fmla="*/ 357569 h 693229"/>
                <a:gd name="connsiteX277" fmla="*/ 80679 w 663479"/>
                <a:gd name="connsiteY277" fmla="*/ 345758 h 693229"/>
                <a:gd name="connsiteX278" fmla="*/ 69440 w 663479"/>
                <a:gd name="connsiteY278" fmla="*/ 334709 h 693229"/>
                <a:gd name="connsiteX279" fmla="*/ 57819 w 663479"/>
                <a:gd name="connsiteY279" fmla="*/ 346139 h 693229"/>
                <a:gd name="connsiteX280" fmla="*/ 69535 w 663479"/>
                <a:gd name="connsiteY280" fmla="*/ 357569 h 693229"/>
                <a:gd name="connsiteX281" fmla="*/ 45342 w 663479"/>
                <a:gd name="connsiteY281" fmla="*/ 207645 h 693229"/>
                <a:gd name="connsiteX282" fmla="*/ 33912 w 663479"/>
                <a:gd name="connsiteY282" fmla="*/ 196025 h 693229"/>
                <a:gd name="connsiteX283" fmla="*/ 23339 w 663479"/>
                <a:gd name="connsiteY283" fmla="*/ 207645 h 693229"/>
                <a:gd name="connsiteX284" fmla="*/ 34483 w 663479"/>
                <a:gd name="connsiteY284" fmla="*/ 218789 h 693229"/>
                <a:gd name="connsiteX285" fmla="*/ 45342 w 663479"/>
                <a:gd name="connsiteY285" fmla="*/ 207645 h 69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663479" h="693229">
                  <a:moveTo>
                    <a:pt x="111350" y="692753"/>
                  </a:moveTo>
                  <a:cubicBezTo>
                    <a:pt x="101730" y="684752"/>
                    <a:pt x="101444" y="678942"/>
                    <a:pt x="110397" y="669989"/>
                  </a:cubicBezTo>
                  <a:cubicBezTo>
                    <a:pt x="141163" y="639223"/>
                    <a:pt x="171929" y="608362"/>
                    <a:pt x="202885" y="577691"/>
                  </a:cubicBezTo>
                  <a:cubicBezTo>
                    <a:pt x="206600" y="574072"/>
                    <a:pt x="207933" y="570357"/>
                    <a:pt x="207933" y="565309"/>
                  </a:cubicBezTo>
                  <a:cubicBezTo>
                    <a:pt x="207743" y="513207"/>
                    <a:pt x="207838" y="461010"/>
                    <a:pt x="207838" y="408908"/>
                  </a:cubicBezTo>
                  <a:cubicBezTo>
                    <a:pt x="207838" y="395859"/>
                    <a:pt x="211362" y="392335"/>
                    <a:pt x="224221" y="392335"/>
                  </a:cubicBezTo>
                  <a:cubicBezTo>
                    <a:pt x="233841" y="392335"/>
                    <a:pt x="243557" y="392335"/>
                    <a:pt x="253653" y="392335"/>
                  </a:cubicBezTo>
                  <a:cubicBezTo>
                    <a:pt x="253653" y="372999"/>
                    <a:pt x="253653" y="354140"/>
                    <a:pt x="253653" y="335185"/>
                  </a:cubicBezTo>
                  <a:cubicBezTo>
                    <a:pt x="250605" y="334804"/>
                    <a:pt x="247938" y="334709"/>
                    <a:pt x="245367" y="334137"/>
                  </a:cubicBezTo>
                  <a:cubicBezTo>
                    <a:pt x="238794" y="332613"/>
                    <a:pt x="236985" y="327374"/>
                    <a:pt x="236032" y="321469"/>
                  </a:cubicBezTo>
                  <a:cubicBezTo>
                    <a:pt x="233937" y="308610"/>
                    <a:pt x="231841" y="295656"/>
                    <a:pt x="229555" y="282797"/>
                  </a:cubicBezTo>
                  <a:cubicBezTo>
                    <a:pt x="228317" y="276035"/>
                    <a:pt x="223269" y="273082"/>
                    <a:pt x="216887" y="275463"/>
                  </a:cubicBezTo>
                  <a:cubicBezTo>
                    <a:pt x="207552" y="278892"/>
                    <a:pt x="198313" y="282512"/>
                    <a:pt x="188979" y="285750"/>
                  </a:cubicBezTo>
                  <a:cubicBezTo>
                    <a:pt x="185454" y="286988"/>
                    <a:pt x="184216" y="288798"/>
                    <a:pt x="184311" y="292608"/>
                  </a:cubicBezTo>
                  <a:cubicBezTo>
                    <a:pt x="184597" y="309563"/>
                    <a:pt x="184597" y="326422"/>
                    <a:pt x="184692" y="343376"/>
                  </a:cubicBezTo>
                  <a:cubicBezTo>
                    <a:pt x="184692" y="353854"/>
                    <a:pt x="180882" y="357759"/>
                    <a:pt x="170500" y="357854"/>
                  </a:cubicBezTo>
                  <a:cubicBezTo>
                    <a:pt x="149545" y="357950"/>
                    <a:pt x="128495" y="357950"/>
                    <a:pt x="107540" y="357854"/>
                  </a:cubicBezTo>
                  <a:cubicBezTo>
                    <a:pt x="103825" y="357854"/>
                    <a:pt x="101634" y="358521"/>
                    <a:pt x="99729" y="362236"/>
                  </a:cubicBezTo>
                  <a:cubicBezTo>
                    <a:pt x="92014" y="377000"/>
                    <a:pt x="76107" y="383953"/>
                    <a:pt x="60391" y="379952"/>
                  </a:cubicBezTo>
                  <a:cubicBezTo>
                    <a:pt x="45437" y="376142"/>
                    <a:pt x="34578" y="362141"/>
                    <a:pt x="34483" y="346615"/>
                  </a:cubicBezTo>
                  <a:cubicBezTo>
                    <a:pt x="34388" y="330899"/>
                    <a:pt x="45532" y="316516"/>
                    <a:pt x="60677" y="312801"/>
                  </a:cubicBezTo>
                  <a:cubicBezTo>
                    <a:pt x="76584" y="308896"/>
                    <a:pt x="91919" y="315944"/>
                    <a:pt x="100205" y="330613"/>
                  </a:cubicBezTo>
                  <a:cubicBezTo>
                    <a:pt x="101253" y="332423"/>
                    <a:pt x="103444" y="334613"/>
                    <a:pt x="105159" y="334613"/>
                  </a:cubicBezTo>
                  <a:cubicBezTo>
                    <a:pt x="122113" y="334899"/>
                    <a:pt x="138972" y="334804"/>
                    <a:pt x="155927" y="334709"/>
                  </a:cubicBezTo>
                  <a:cubicBezTo>
                    <a:pt x="157451" y="334709"/>
                    <a:pt x="159070" y="334518"/>
                    <a:pt x="161451" y="334423"/>
                  </a:cubicBezTo>
                  <a:cubicBezTo>
                    <a:pt x="161451" y="324993"/>
                    <a:pt x="160785" y="315468"/>
                    <a:pt x="161642" y="306229"/>
                  </a:cubicBezTo>
                  <a:cubicBezTo>
                    <a:pt x="162975" y="290322"/>
                    <a:pt x="159546" y="276035"/>
                    <a:pt x="149926" y="263176"/>
                  </a:cubicBezTo>
                  <a:cubicBezTo>
                    <a:pt x="146021" y="257937"/>
                    <a:pt x="143163" y="252032"/>
                    <a:pt x="140020" y="246221"/>
                  </a:cubicBezTo>
                  <a:cubicBezTo>
                    <a:pt x="136781" y="240316"/>
                    <a:pt x="137544" y="234886"/>
                    <a:pt x="142782" y="230410"/>
                  </a:cubicBezTo>
                  <a:cubicBezTo>
                    <a:pt x="147354" y="226505"/>
                    <a:pt x="151926" y="222790"/>
                    <a:pt x="157451" y="218218"/>
                  </a:cubicBezTo>
                  <a:cubicBezTo>
                    <a:pt x="144878" y="218218"/>
                    <a:pt x="133638" y="218123"/>
                    <a:pt x="122494" y="218218"/>
                  </a:cubicBezTo>
                  <a:cubicBezTo>
                    <a:pt x="105825" y="218408"/>
                    <a:pt x="89061" y="218885"/>
                    <a:pt x="72393" y="218980"/>
                  </a:cubicBezTo>
                  <a:cubicBezTo>
                    <a:pt x="68773" y="218980"/>
                    <a:pt x="66963" y="220028"/>
                    <a:pt x="65249" y="223361"/>
                  </a:cubicBezTo>
                  <a:cubicBezTo>
                    <a:pt x="57629" y="238030"/>
                    <a:pt x="41913" y="245174"/>
                    <a:pt x="26672" y="241364"/>
                  </a:cubicBezTo>
                  <a:cubicBezTo>
                    <a:pt x="10861" y="237458"/>
                    <a:pt x="193" y="224123"/>
                    <a:pt x="3" y="208121"/>
                  </a:cubicBezTo>
                  <a:cubicBezTo>
                    <a:pt x="-188" y="191834"/>
                    <a:pt x="10099" y="178308"/>
                    <a:pt x="25720" y="174212"/>
                  </a:cubicBezTo>
                  <a:cubicBezTo>
                    <a:pt x="41436" y="170021"/>
                    <a:pt x="56867" y="176975"/>
                    <a:pt x="65344" y="191643"/>
                  </a:cubicBezTo>
                  <a:cubicBezTo>
                    <a:pt x="66392" y="193548"/>
                    <a:pt x="69059" y="195834"/>
                    <a:pt x="70964" y="195834"/>
                  </a:cubicBezTo>
                  <a:cubicBezTo>
                    <a:pt x="105921" y="195548"/>
                    <a:pt x="140877" y="194977"/>
                    <a:pt x="175834" y="194405"/>
                  </a:cubicBezTo>
                  <a:cubicBezTo>
                    <a:pt x="176691" y="194405"/>
                    <a:pt x="177453" y="194024"/>
                    <a:pt x="179739" y="193548"/>
                  </a:cubicBezTo>
                  <a:cubicBezTo>
                    <a:pt x="177644" y="191357"/>
                    <a:pt x="176310" y="189833"/>
                    <a:pt x="174786" y="188500"/>
                  </a:cubicBezTo>
                  <a:cubicBezTo>
                    <a:pt x="164690" y="180118"/>
                    <a:pt x="154403" y="172117"/>
                    <a:pt x="144592" y="163354"/>
                  </a:cubicBezTo>
                  <a:cubicBezTo>
                    <a:pt x="141163" y="160306"/>
                    <a:pt x="139163" y="155734"/>
                    <a:pt x="136496" y="151924"/>
                  </a:cubicBezTo>
                  <a:cubicBezTo>
                    <a:pt x="136972" y="151352"/>
                    <a:pt x="137448" y="150686"/>
                    <a:pt x="137925" y="150114"/>
                  </a:cubicBezTo>
                  <a:cubicBezTo>
                    <a:pt x="135543" y="150114"/>
                    <a:pt x="133162" y="150114"/>
                    <a:pt x="130686" y="150114"/>
                  </a:cubicBezTo>
                  <a:cubicBezTo>
                    <a:pt x="111731" y="150114"/>
                    <a:pt x="92776" y="150114"/>
                    <a:pt x="73821" y="150114"/>
                  </a:cubicBezTo>
                  <a:cubicBezTo>
                    <a:pt x="61058" y="150114"/>
                    <a:pt x="57534" y="146590"/>
                    <a:pt x="57438" y="133541"/>
                  </a:cubicBezTo>
                  <a:cubicBezTo>
                    <a:pt x="57438" y="121158"/>
                    <a:pt x="57343" y="108680"/>
                    <a:pt x="57534" y="96298"/>
                  </a:cubicBezTo>
                  <a:cubicBezTo>
                    <a:pt x="57629" y="92297"/>
                    <a:pt x="56676" y="89916"/>
                    <a:pt x="52771" y="87821"/>
                  </a:cubicBezTo>
                  <a:cubicBezTo>
                    <a:pt x="38103" y="80010"/>
                    <a:pt x="31435" y="63913"/>
                    <a:pt x="35626" y="48196"/>
                  </a:cubicBezTo>
                  <a:cubicBezTo>
                    <a:pt x="39627" y="33338"/>
                    <a:pt x="53628" y="22765"/>
                    <a:pt x="69345" y="22860"/>
                  </a:cubicBezTo>
                  <a:cubicBezTo>
                    <a:pt x="84966" y="22955"/>
                    <a:pt x="98777" y="33719"/>
                    <a:pt x="102682" y="48768"/>
                  </a:cubicBezTo>
                  <a:cubicBezTo>
                    <a:pt x="106683" y="64199"/>
                    <a:pt x="99825" y="80201"/>
                    <a:pt x="85537" y="87821"/>
                  </a:cubicBezTo>
                  <a:cubicBezTo>
                    <a:pt x="81727" y="89821"/>
                    <a:pt x="80489" y="92012"/>
                    <a:pt x="80584" y="96107"/>
                  </a:cubicBezTo>
                  <a:cubicBezTo>
                    <a:pt x="80870" y="106204"/>
                    <a:pt x="80679" y="116300"/>
                    <a:pt x="80679" y="127063"/>
                  </a:cubicBezTo>
                  <a:cubicBezTo>
                    <a:pt x="99063" y="127063"/>
                    <a:pt x="116684" y="126111"/>
                    <a:pt x="134114" y="127349"/>
                  </a:cubicBezTo>
                  <a:cubicBezTo>
                    <a:pt x="146878" y="128302"/>
                    <a:pt x="154117" y="124301"/>
                    <a:pt x="159546" y="112681"/>
                  </a:cubicBezTo>
                  <a:cubicBezTo>
                    <a:pt x="165642" y="99632"/>
                    <a:pt x="169071" y="99155"/>
                    <a:pt x="182597" y="104204"/>
                  </a:cubicBezTo>
                  <a:cubicBezTo>
                    <a:pt x="193741" y="108395"/>
                    <a:pt x="204981" y="112586"/>
                    <a:pt x="216125" y="116681"/>
                  </a:cubicBezTo>
                  <a:cubicBezTo>
                    <a:pt x="222983" y="119253"/>
                    <a:pt x="228126" y="116491"/>
                    <a:pt x="229364" y="109442"/>
                  </a:cubicBezTo>
                  <a:cubicBezTo>
                    <a:pt x="231651" y="96774"/>
                    <a:pt x="233746" y="84106"/>
                    <a:pt x="235746" y="71438"/>
                  </a:cubicBezTo>
                  <a:cubicBezTo>
                    <a:pt x="237461" y="60770"/>
                    <a:pt x="240699" y="57912"/>
                    <a:pt x="251272" y="57817"/>
                  </a:cubicBezTo>
                  <a:cubicBezTo>
                    <a:pt x="255749" y="57817"/>
                    <a:pt x="260226" y="57817"/>
                    <a:pt x="265464" y="57817"/>
                  </a:cubicBezTo>
                  <a:cubicBezTo>
                    <a:pt x="265464" y="43720"/>
                    <a:pt x="265464" y="30290"/>
                    <a:pt x="265464" y="16859"/>
                  </a:cubicBezTo>
                  <a:cubicBezTo>
                    <a:pt x="265464" y="3238"/>
                    <a:pt x="268703" y="0"/>
                    <a:pt x="282038" y="0"/>
                  </a:cubicBezTo>
                  <a:cubicBezTo>
                    <a:pt x="317661" y="0"/>
                    <a:pt x="353380" y="0"/>
                    <a:pt x="389004" y="0"/>
                  </a:cubicBezTo>
                  <a:cubicBezTo>
                    <a:pt x="400243" y="0"/>
                    <a:pt x="403863" y="3715"/>
                    <a:pt x="403958" y="15050"/>
                  </a:cubicBezTo>
                  <a:cubicBezTo>
                    <a:pt x="403958" y="20003"/>
                    <a:pt x="404053" y="24956"/>
                    <a:pt x="403958" y="29909"/>
                  </a:cubicBezTo>
                  <a:cubicBezTo>
                    <a:pt x="403863" y="33338"/>
                    <a:pt x="405006" y="34766"/>
                    <a:pt x="408625" y="34766"/>
                  </a:cubicBezTo>
                  <a:cubicBezTo>
                    <a:pt x="432056" y="34671"/>
                    <a:pt x="455583" y="34862"/>
                    <a:pt x="479015" y="34576"/>
                  </a:cubicBezTo>
                  <a:cubicBezTo>
                    <a:pt x="481110" y="34576"/>
                    <a:pt x="483682" y="32385"/>
                    <a:pt x="485206" y="30480"/>
                  </a:cubicBezTo>
                  <a:cubicBezTo>
                    <a:pt x="491778" y="22289"/>
                    <a:pt x="495493" y="21146"/>
                    <a:pt x="504923" y="25908"/>
                  </a:cubicBezTo>
                  <a:cubicBezTo>
                    <a:pt x="529021" y="38100"/>
                    <a:pt x="554072" y="48768"/>
                    <a:pt x="574741" y="66866"/>
                  </a:cubicBezTo>
                  <a:cubicBezTo>
                    <a:pt x="624557" y="110395"/>
                    <a:pt x="649227" y="164878"/>
                    <a:pt x="645988" y="231267"/>
                  </a:cubicBezTo>
                  <a:cubicBezTo>
                    <a:pt x="645226" y="247364"/>
                    <a:pt x="638844" y="261938"/>
                    <a:pt x="629129" y="274796"/>
                  </a:cubicBezTo>
                  <a:cubicBezTo>
                    <a:pt x="626367" y="278416"/>
                    <a:pt x="626367" y="281083"/>
                    <a:pt x="628176" y="284988"/>
                  </a:cubicBezTo>
                  <a:cubicBezTo>
                    <a:pt x="639035" y="308991"/>
                    <a:pt x="649703" y="333089"/>
                    <a:pt x="660371" y="357188"/>
                  </a:cubicBezTo>
                  <a:cubicBezTo>
                    <a:pt x="669134" y="376904"/>
                    <a:pt x="658752" y="392621"/>
                    <a:pt x="637035" y="392716"/>
                  </a:cubicBezTo>
                  <a:cubicBezTo>
                    <a:pt x="633034" y="392716"/>
                    <a:pt x="628938" y="392716"/>
                    <a:pt x="623700" y="392716"/>
                  </a:cubicBezTo>
                  <a:cubicBezTo>
                    <a:pt x="623700" y="401384"/>
                    <a:pt x="623128" y="409670"/>
                    <a:pt x="623795" y="417862"/>
                  </a:cubicBezTo>
                  <a:cubicBezTo>
                    <a:pt x="624652" y="427958"/>
                    <a:pt x="622080" y="436150"/>
                    <a:pt x="613698" y="442055"/>
                  </a:cubicBezTo>
                  <a:cubicBezTo>
                    <a:pt x="602459" y="449961"/>
                    <a:pt x="599030" y="460534"/>
                    <a:pt x="600173" y="474059"/>
                  </a:cubicBezTo>
                  <a:cubicBezTo>
                    <a:pt x="601316" y="488156"/>
                    <a:pt x="600459" y="502444"/>
                    <a:pt x="600363" y="516731"/>
                  </a:cubicBezTo>
                  <a:cubicBezTo>
                    <a:pt x="600268" y="527590"/>
                    <a:pt x="596458" y="531400"/>
                    <a:pt x="585695" y="531495"/>
                  </a:cubicBezTo>
                  <a:cubicBezTo>
                    <a:pt x="564740" y="531590"/>
                    <a:pt x="543690" y="532067"/>
                    <a:pt x="522735" y="531209"/>
                  </a:cubicBezTo>
                  <a:cubicBezTo>
                    <a:pt x="515400" y="530924"/>
                    <a:pt x="507685" y="528066"/>
                    <a:pt x="501018" y="524732"/>
                  </a:cubicBezTo>
                  <a:cubicBezTo>
                    <a:pt x="484349" y="516255"/>
                    <a:pt x="468156" y="506825"/>
                    <a:pt x="451869" y="497777"/>
                  </a:cubicBezTo>
                  <a:cubicBezTo>
                    <a:pt x="448535" y="495967"/>
                    <a:pt x="445296" y="493967"/>
                    <a:pt x="441486" y="491680"/>
                  </a:cubicBezTo>
                  <a:cubicBezTo>
                    <a:pt x="433009" y="505778"/>
                    <a:pt x="424627" y="519684"/>
                    <a:pt x="416436" y="533591"/>
                  </a:cubicBezTo>
                  <a:cubicBezTo>
                    <a:pt x="415483" y="535210"/>
                    <a:pt x="415674" y="537496"/>
                    <a:pt x="415674" y="539496"/>
                  </a:cubicBezTo>
                  <a:cubicBezTo>
                    <a:pt x="415578" y="556451"/>
                    <a:pt x="415388" y="573310"/>
                    <a:pt x="415864" y="590264"/>
                  </a:cubicBezTo>
                  <a:cubicBezTo>
                    <a:pt x="415959" y="593598"/>
                    <a:pt x="417579" y="597694"/>
                    <a:pt x="419960" y="600075"/>
                  </a:cubicBezTo>
                  <a:cubicBezTo>
                    <a:pt x="443201" y="623697"/>
                    <a:pt x="466728" y="647129"/>
                    <a:pt x="490159" y="670560"/>
                  </a:cubicBezTo>
                  <a:cubicBezTo>
                    <a:pt x="499018" y="679418"/>
                    <a:pt x="498636" y="685514"/>
                    <a:pt x="488826" y="693230"/>
                  </a:cubicBezTo>
                  <a:cubicBezTo>
                    <a:pt x="363191" y="692753"/>
                    <a:pt x="237270" y="692753"/>
                    <a:pt x="111350" y="692753"/>
                  </a:cubicBezTo>
                  <a:close/>
                  <a:moveTo>
                    <a:pt x="500065" y="49530"/>
                  </a:moveTo>
                  <a:cubicBezTo>
                    <a:pt x="484063" y="71914"/>
                    <a:pt x="468061" y="94202"/>
                    <a:pt x="452250" y="116776"/>
                  </a:cubicBezTo>
                  <a:cubicBezTo>
                    <a:pt x="450821" y="118777"/>
                    <a:pt x="450726" y="121920"/>
                    <a:pt x="450630" y="124492"/>
                  </a:cubicBezTo>
                  <a:cubicBezTo>
                    <a:pt x="450535" y="164402"/>
                    <a:pt x="450440" y="204311"/>
                    <a:pt x="450726" y="244316"/>
                  </a:cubicBezTo>
                  <a:cubicBezTo>
                    <a:pt x="450726" y="247841"/>
                    <a:pt x="452154" y="251841"/>
                    <a:pt x="454250" y="254699"/>
                  </a:cubicBezTo>
                  <a:cubicBezTo>
                    <a:pt x="462918" y="266795"/>
                    <a:pt x="472252" y="278416"/>
                    <a:pt x="480729" y="290608"/>
                  </a:cubicBezTo>
                  <a:cubicBezTo>
                    <a:pt x="483111" y="294037"/>
                    <a:pt x="484730" y="298704"/>
                    <a:pt x="484920" y="302895"/>
                  </a:cubicBezTo>
                  <a:cubicBezTo>
                    <a:pt x="485397" y="316230"/>
                    <a:pt x="485111" y="329470"/>
                    <a:pt x="485111" y="342805"/>
                  </a:cubicBezTo>
                  <a:cubicBezTo>
                    <a:pt x="485111" y="352330"/>
                    <a:pt x="483396" y="354806"/>
                    <a:pt x="474347" y="358426"/>
                  </a:cubicBezTo>
                  <a:cubicBezTo>
                    <a:pt x="460346" y="364046"/>
                    <a:pt x="446344" y="369665"/>
                    <a:pt x="432247" y="375190"/>
                  </a:cubicBezTo>
                  <a:cubicBezTo>
                    <a:pt x="428913" y="376523"/>
                    <a:pt x="427199" y="378047"/>
                    <a:pt x="427294" y="381953"/>
                  </a:cubicBezTo>
                  <a:cubicBezTo>
                    <a:pt x="427485" y="405003"/>
                    <a:pt x="427294" y="427958"/>
                    <a:pt x="427580" y="451009"/>
                  </a:cubicBezTo>
                  <a:cubicBezTo>
                    <a:pt x="427580" y="453200"/>
                    <a:pt x="429199" y="456343"/>
                    <a:pt x="431009" y="457391"/>
                  </a:cubicBezTo>
                  <a:cubicBezTo>
                    <a:pt x="454631" y="471488"/>
                    <a:pt x="478443" y="485108"/>
                    <a:pt x="502161" y="499110"/>
                  </a:cubicBezTo>
                  <a:cubicBezTo>
                    <a:pt x="514353" y="506254"/>
                    <a:pt x="527116" y="509873"/>
                    <a:pt x="541404" y="508159"/>
                  </a:cubicBezTo>
                  <a:cubicBezTo>
                    <a:pt x="548547" y="507302"/>
                    <a:pt x="555786" y="507968"/>
                    <a:pt x="563025" y="507968"/>
                  </a:cubicBezTo>
                  <a:cubicBezTo>
                    <a:pt x="567693" y="507968"/>
                    <a:pt x="572265" y="507968"/>
                    <a:pt x="577503" y="507968"/>
                  </a:cubicBezTo>
                  <a:cubicBezTo>
                    <a:pt x="577503" y="494538"/>
                    <a:pt x="577122" y="482155"/>
                    <a:pt x="577599" y="469773"/>
                  </a:cubicBezTo>
                  <a:cubicBezTo>
                    <a:pt x="577980" y="458724"/>
                    <a:pt x="573979" y="446723"/>
                    <a:pt x="584933" y="437579"/>
                  </a:cubicBezTo>
                  <a:cubicBezTo>
                    <a:pt x="565216" y="434054"/>
                    <a:pt x="549024" y="426053"/>
                    <a:pt x="535689" y="412909"/>
                  </a:cubicBezTo>
                  <a:cubicBezTo>
                    <a:pt x="530640" y="407861"/>
                    <a:pt x="530260" y="401384"/>
                    <a:pt x="534546" y="396526"/>
                  </a:cubicBezTo>
                  <a:cubicBezTo>
                    <a:pt x="538832" y="391668"/>
                    <a:pt x="545309" y="391287"/>
                    <a:pt x="550929" y="395669"/>
                  </a:cubicBezTo>
                  <a:cubicBezTo>
                    <a:pt x="552548" y="396907"/>
                    <a:pt x="553881" y="398431"/>
                    <a:pt x="555501" y="399669"/>
                  </a:cubicBezTo>
                  <a:cubicBezTo>
                    <a:pt x="568550" y="410242"/>
                    <a:pt x="583218" y="415862"/>
                    <a:pt x="600744" y="415195"/>
                  </a:cubicBezTo>
                  <a:cubicBezTo>
                    <a:pt x="600744" y="403955"/>
                    <a:pt x="600649" y="393383"/>
                    <a:pt x="600744" y="382810"/>
                  </a:cubicBezTo>
                  <a:cubicBezTo>
                    <a:pt x="600935" y="373380"/>
                    <a:pt x="605126" y="369380"/>
                    <a:pt x="614556" y="369284"/>
                  </a:cubicBezTo>
                  <a:cubicBezTo>
                    <a:pt x="622843" y="369189"/>
                    <a:pt x="631224" y="369284"/>
                    <a:pt x="640368" y="369284"/>
                  </a:cubicBezTo>
                  <a:cubicBezTo>
                    <a:pt x="639130" y="366332"/>
                    <a:pt x="638273" y="364141"/>
                    <a:pt x="637320" y="361855"/>
                  </a:cubicBezTo>
                  <a:cubicBezTo>
                    <a:pt x="626081" y="336518"/>
                    <a:pt x="615032" y="311087"/>
                    <a:pt x="603506" y="285941"/>
                  </a:cubicBezTo>
                  <a:cubicBezTo>
                    <a:pt x="599887" y="278130"/>
                    <a:pt x="600363" y="272225"/>
                    <a:pt x="606460" y="265843"/>
                  </a:cubicBezTo>
                  <a:cubicBezTo>
                    <a:pt x="616842" y="254889"/>
                    <a:pt x="622556" y="241459"/>
                    <a:pt x="623414" y="226314"/>
                  </a:cubicBezTo>
                  <a:cubicBezTo>
                    <a:pt x="624843" y="200692"/>
                    <a:pt x="619985" y="176022"/>
                    <a:pt x="610174" y="152400"/>
                  </a:cubicBezTo>
                  <a:cubicBezTo>
                    <a:pt x="589219" y="101822"/>
                    <a:pt x="550643" y="69818"/>
                    <a:pt x="500065" y="49530"/>
                  </a:cubicBezTo>
                  <a:close/>
                  <a:moveTo>
                    <a:pt x="164499" y="149733"/>
                  </a:moveTo>
                  <a:cubicBezTo>
                    <a:pt x="172691" y="156496"/>
                    <a:pt x="180025" y="163449"/>
                    <a:pt x="188407" y="169164"/>
                  </a:cubicBezTo>
                  <a:cubicBezTo>
                    <a:pt x="198885" y="176308"/>
                    <a:pt x="203266" y="184785"/>
                    <a:pt x="202504" y="197930"/>
                  </a:cubicBezTo>
                  <a:cubicBezTo>
                    <a:pt x="201933" y="207455"/>
                    <a:pt x="199837" y="214027"/>
                    <a:pt x="192122" y="219647"/>
                  </a:cubicBezTo>
                  <a:cubicBezTo>
                    <a:pt x="182597" y="226695"/>
                    <a:pt x="173739" y="234601"/>
                    <a:pt x="164499" y="242221"/>
                  </a:cubicBezTo>
                  <a:cubicBezTo>
                    <a:pt x="169167" y="250317"/>
                    <a:pt x="173453" y="257651"/>
                    <a:pt x="177834" y="265271"/>
                  </a:cubicBezTo>
                  <a:cubicBezTo>
                    <a:pt x="187645" y="261652"/>
                    <a:pt x="197170" y="258794"/>
                    <a:pt x="206028" y="254603"/>
                  </a:cubicBezTo>
                  <a:cubicBezTo>
                    <a:pt x="217458" y="249269"/>
                    <a:pt x="228126" y="247269"/>
                    <a:pt x="238318" y="256889"/>
                  </a:cubicBezTo>
                  <a:cubicBezTo>
                    <a:pt x="239271" y="257747"/>
                    <a:pt x="240699" y="258223"/>
                    <a:pt x="241938" y="258699"/>
                  </a:cubicBezTo>
                  <a:cubicBezTo>
                    <a:pt x="247462" y="260985"/>
                    <a:pt x="250320" y="264890"/>
                    <a:pt x="251177" y="270891"/>
                  </a:cubicBezTo>
                  <a:cubicBezTo>
                    <a:pt x="253177" y="284226"/>
                    <a:pt x="255654" y="297466"/>
                    <a:pt x="257939" y="310991"/>
                  </a:cubicBezTo>
                  <a:cubicBezTo>
                    <a:pt x="266988" y="310991"/>
                    <a:pt x="275656" y="310991"/>
                    <a:pt x="284419" y="310991"/>
                  </a:cubicBezTo>
                  <a:cubicBezTo>
                    <a:pt x="284800" y="309277"/>
                    <a:pt x="285181" y="307943"/>
                    <a:pt x="285372" y="306610"/>
                  </a:cubicBezTo>
                  <a:cubicBezTo>
                    <a:pt x="286610" y="299466"/>
                    <a:pt x="287562" y="292322"/>
                    <a:pt x="288896" y="285274"/>
                  </a:cubicBezTo>
                  <a:cubicBezTo>
                    <a:pt x="293087" y="263366"/>
                    <a:pt x="289181" y="262604"/>
                    <a:pt x="308994" y="253936"/>
                  </a:cubicBezTo>
                  <a:cubicBezTo>
                    <a:pt x="309184" y="253841"/>
                    <a:pt x="309375" y="253746"/>
                    <a:pt x="309565" y="253556"/>
                  </a:cubicBezTo>
                  <a:cubicBezTo>
                    <a:pt x="315375" y="248317"/>
                    <a:pt x="321567" y="248793"/>
                    <a:pt x="328425" y="251555"/>
                  </a:cubicBezTo>
                  <a:cubicBezTo>
                    <a:pt x="340236" y="256318"/>
                    <a:pt x="352332" y="260604"/>
                    <a:pt x="364620" y="265271"/>
                  </a:cubicBezTo>
                  <a:cubicBezTo>
                    <a:pt x="369096" y="257461"/>
                    <a:pt x="373383" y="250031"/>
                    <a:pt x="377574" y="242888"/>
                  </a:cubicBezTo>
                  <a:cubicBezTo>
                    <a:pt x="377193" y="242126"/>
                    <a:pt x="377097" y="241649"/>
                    <a:pt x="376716" y="241364"/>
                  </a:cubicBezTo>
                  <a:cubicBezTo>
                    <a:pt x="370144" y="235839"/>
                    <a:pt x="363953" y="229743"/>
                    <a:pt x="356904" y="225076"/>
                  </a:cubicBezTo>
                  <a:cubicBezTo>
                    <a:pt x="344617" y="216980"/>
                    <a:pt x="337950" y="207169"/>
                    <a:pt x="339950" y="191548"/>
                  </a:cubicBezTo>
                  <a:cubicBezTo>
                    <a:pt x="340902" y="184309"/>
                    <a:pt x="342141" y="178784"/>
                    <a:pt x="348046" y="174212"/>
                  </a:cubicBezTo>
                  <a:cubicBezTo>
                    <a:pt x="358143" y="166402"/>
                    <a:pt x="367858" y="158020"/>
                    <a:pt x="377955" y="149733"/>
                  </a:cubicBezTo>
                  <a:cubicBezTo>
                    <a:pt x="373287" y="141732"/>
                    <a:pt x="369001" y="134207"/>
                    <a:pt x="364620" y="126683"/>
                  </a:cubicBezTo>
                  <a:cubicBezTo>
                    <a:pt x="355190" y="130207"/>
                    <a:pt x="346236" y="132874"/>
                    <a:pt x="337950" y="136779"/>
                  </a:cubicBezTo>
                  <a:cubicBezTo>
                    <a:pt x="325662" y="142685"/>
                    <a:pt x="314232" y="144780"/>
                    <a:pt x="303183" y="134588"/>
                  </a:cubicBezTo>
                  <a:cubicBezTo>
                    <a:pt x="302421" y="133826"/>
                    <a:pt x="301278" y="133445"/>
                    <a:pt x="300231" y="133064"/>
                  </a:cubicBezTo>
                  <a:cubicBezTo>
                    <a:pt x="294706" y="130778"/>
                    <a:pt x="292134" y="126587"/>
                    <a:pt x="291182" y="120682"/>
                  </a:cubicBezTo>
                  <a:cubicBezTo>
                    <a:pt x="289181" y="107347"/>
                    <a:pt x="286705" y="94202"/>
                    <a:pt x="284514" y="81058"/>
                  </a:cubicBezTo>
                  <a:cubicBezTo>
                    <a:pt x="275180" y="81058"/>
                    <a:pt x="266512" y="81058"/>
                    <a:pt x="257844" y="81058"/>
                  </a:cubicBezTo>
                  <a:cubicBezTo>
                    <a:pt x="256320" y="90011"/>
                    <a:pt x="254415" y="98393"/>
                    <a:pt x="253653" y="106871"/>
                  </a:cubicBezTo>
                  <a:cubicBezTo>
                    <a:pt x="252320" y="120777"/>
                    <a:pt x="249367" y="133160"/>
                    <a:pt x="233841" y="137732"/>
                  </a:cubicBezTo>
                  <a:cubicBezTo>
                    <a:pt x="233460" y="137827"/>
                    <a:pt x="233079" y="138208"/>
                    <a:pt x="232698" y="138494"/>
                  </a:cubicBezTo>
                  <a:cubicBezTo>
                    <a:pt x="227269" y="143066"/>
                    <a:pt x="221745" y="143351"/>
                    <a:pt x="215172" y="140684"/>
                  </a:cubicBezTo>
                  <a:cubicBezTo>
                    <a:pt x="202980" y="135731"/>
                    <a:pt x="190503" y="131350"/>
                    <a:pt x="177930" y="126683"/>
                  </a:cubicBezTo>
                  <a:cubicBezTo>
                    <a:pt x="173358" y="134398"/>
                    <a:pt x="169167" y="141637"/>
                    <a:pt x="164499" y="149733"/>
                  </a:cubicBezTo>
                  <a:close/>
                  <a:moveTo>
                    <a:pt x="277466" y="608267"/>
                  </a:moveTo>
                  <a:cubicBezTo>
                    <a:pt x="278037" y="608457"/>
                    <a:pt x="278609" y="608552"/>
                    <a:pt x="279085" y="608743"/>
                  </a:cubicBezTo>
                  <a:cubicBezTo>
                    <a:pt x="284895" y="602170"/>
                    <a:pt x="290991" y="595789"/>
                    <a:pt x="296325" y="588836"/>
                  </a:cubicBezTo>
                  <a:cubicBezTo>
                    <a:pt x="298611" y="585883"/>
                    <a:pt x="300326" y="581692"/>
                    <a:pt x="300421" y="578072"/>
                  </a:cubicBezTo>
                  <a:cubicBezTo>
                    <a:pt x="300707" y="526447"/>
                    <a:pt x="300612" y="474821"/>
                    <a:pt x="300612" y="423196"/>
                  </a:cubicBezTo>
                  <a:cubicBezTo>
                    <a:pt x="300612" y="420815"/>
                    <a:pt x="300612" y="418338"/>
                    <a:pt x="300612" y="415766"/>
                  </a:cubicBezTo>
                  <a:cubicBezTo>
                    <a:pt x="277085" y="415766"/>
                    <a:pt x="254511" y="415766"/>
                    <a:pt x="231079" y="415766"/>
                  </a:cubicBezTo>
                  <a:cubicBezTo>
                    <a:pt x="231079" y="418814"/>
                    <a:pt x="231079" y="421481"/>
                    <a:pt x="231079" y="424148"/>
                  </a:cubicBezTo>
                  <a:cubicBezTo>
                    <a:pt x="231079" y="473774"/>
                    <a:pt x="230984" y="523399"/>
                    <a:pt x="231174" y="572929"/>
                  </a:cubicBezTo>
                  <a:cubicBezTo>
                    <a:pt x="231174" y="579215"/>
                    <a:pt x="229269" y="583978"/>
                    <a:pt x="224697" y="588455"/>
                  </a:cubicBezTo>
                  <a:cubicBezTo>
                    <a:pt x="199551" y="613315"/>
                    <a:pt x="174596" y="638461"/>
                    <a:pt x="149545" y="663512"/>
                  </a:cubicBezTo>
                  <a:cubicBezTo>
                    <a:pt x="147926" y="665131"/>
                    <a:pt x="146402" y="666941"/>
                    <a:pt x="143925" y="669608"/>
                  </a:cubicBezTo>
                  <a:cubicBezTo>
                    <a:pt x="171262" y="669608"/>
                    <a:pt x="197170" y="669703"/>
                    <a:pt x="223078" y="669512"/>
                  </a:cubicBezTo>
                  <a:cubicBezTo>
                    <a:pt x="224983" y="669512"/>
                    <a:pt x="227174" y="667988"/>
                    <a:pt x="228603" y="666464"/>
                  </a:cubicBezTo>
                  <a:cubicBezTo>
                    <a:pt x="236127" y="658082"/>
                    <a:pt x="243652" y="649700"/>
                    <a:pt x="250796" y="640937"/>
                  </a:cubicBezTo>
                  <a:cubicBezTo>
                    <a:pt x="252701" y="638556"/>
                    <a:pt x="254034" y="635032"/>
                    <a:pt x="254130" y="631984"/>
                  </a:cubicBezTo>
                  <a:cubicBezTo>
                    <a:pt x="254415" y="613505"/>
                    <a:pt x="254320" y="595027"/>
                    <a:pt x="254320" y="576548"/>
                  </a:cubicBezTo>
                  <a:cubicBezTo>
                    <a:pt x="254320" y="569405"/>
                    <a:pt x="254320" y="562166"/>
                    <a:pt x="254320" y="554736"/>
                  </a:cubicBezTo>
                  <a:cubicBezTo>
                    <a:pt x="262321" y="554736"/>
                    <a:pt x="269560" y="554736"/>
                    <a:pt x="277561" y="554736"/>
                  </a:cubicBezTo>
                  <a:cubicBezTo>
                    <a:pt x="277466" y="572929"/>
                    <a:pt x="277466" y="590645"/>
                    <a:pt x="277466" y="608267"/>
                  </a:cubicBezTo>
                  <a:close/>
                  <a:moveTo>
                    <a:pt x="461394" y="322993"/>
                  </a:moveTo>
                  <a:cubicBezTo>
                    <a:pt x="463870" y="310515"/>
                    <a:pt x="461965" y="300323"/>
                    <a:pt x="453297" y="291751"/>
                  </a:cubicBezTo>
                  <a:cubicBezTo>
                    <a:pt x="449964" y="288417"/>
                    <a:pt x="447868" y="283940"/>
                    <a:pt x="444534" y="280607"/>
                  </a:cubicBezTo>
                  <a:cubicBezTo>
                    <a:pt x="442820" y="278797"/>
                    <a:pt x="439867" y="277178"/>
                    <a:pt x="437486" y="277082"/>
                  </a:cubicBezTo>
                  <a:cubicBezTo>
                    <a:pt x="421960" y="276797"/>
                    <a:pt x="406339" y="277082"/>
                    <a:pt x="390813" y="276797"/>
                  </a:cubicBezTo>
                  <a:cubicBezTo>
                    <a:pt x="386051" y="276701"/>
                    <a:pt x="383574" y="278321"/>
                    <a:pt x="381288" y="282321"/>
                  </a:cubicBezTo>
                  <a:cubicBezTo>
                    <a:pt x="376431" y="291275"/>
                    <a:pt x="371954" y="292608"/>
                    <a:pt x="362334" y="289084"/>
                  </a:cubicBezTo>
                  <a:cubicBezTo>
                    <a:pt x="350046" y="284512"/>
                    <a:pt x="337854" y="279940"/>
                    <a:pt x="325662" y="275368"/>
                  </a:cubicBezTo>
                  <a:cubicBezTo>
                    <a:pt x="319281" y="272987"/>
                    <a:pt x="314042" y="275939"/>
                    <a:pt x="312899" y="282607"/>
                  </a:cubicBezTo>
                  <a:cubicBezTo>
                    <a:pt x="310613" y="295942"/>
                    <a:pt x="308422" y="309277"/>
                    <a:pt x="306136" y="322612"/>
                  </a:cubicBezTo>
                  <a:cubicBezTo>
                    <a:pt x="304707" y="330994"/>
                    <a:pt x="300993" y="334328"/>
                    <a:pt x="292515" y="334518"/>
                  </a:cubicBezTo>
                  <a:cubicBezTo>
                    <a:pt x="287658" y="334613"/>
                    <a:pt x="282800" y="334518"/>
                    <a:pt x="277656" y="334518"/>
                  </a:cubicBezTo>
                  <a:cubicBezTo>
                    <a:pt x="277656" y="354235"/>
                    <a:pt x="277656" y="372904"/>
                    <a:pt x="277656" y="391668"/>
                  </a:cubicBezTo>
                  <a:cubicBezTo>
                    <a:pt x="319947" y="391668"/>
                    <a:pt x="361953" y="391668"/>
                    <a:pt x="404244" y="391668"/>
                  </a:cubicBezTo>
                  <a:cubicBezTo>
                    <a:pt x="404244" y="384810"/>
                    <a:pt x="404434" y="378524"/>
                    <a:pt x="404244" y="372142"/>
                  </a:cubicBezTo>
                  <a:cubicBezTo>
                    <a:pt x="403958" y="364617"/>
                    <a:pt x="407292" y="359855"/>
                    <a:pt x="414340" y="357283"/>
                  </a:cubicBezTo>
                  <a:cubicBezTo>
                    <a:pt x="422722" y="354235"/>
                    <a:pt x="430914" y="350711"/>
                    <a:pt x="439105" y="347472"/>
                  </a:cubicBezTo>
                  <a:cubicBezTo>
                    <a:pt x="439010" y="346996"/>
                    <a:pt x="438914" y="346520"/>
                    <a:pt x="438819" y="346043"/>
                  </a:cubicBezTo>
                  <a:cubicBezTo>
                    <a:pt x="431390" y="346043"/>
                    <a:pt x="423865" y="346043"/>
                    <a:pt x="416340" y="346043"/>
                  </a:cubicBezTo>
                  <a:cubicBezTo>
                    <a:pt x="416340" y="338042"/>
                    <a:pt x="416340" y="330708"/>
                    <a:pt x="416340" y="322898"/>
                  </a:cubicBezTo>
                  <a:cubicBezTo>
                    <a:pt x="431676" y="322993"/>
                    <a:pt x="446535" y="322993"/>
                    <a:pt x="461394" y="322993"/>
                  </a:cubicBezTo>
                  <a:close/>
                  <a:moveTo>
                    <a:pt x="381193" y="23146"/>
                  </a:moveTo>
                  <a:cubicBezTo>
                    <a:pt x="349856" y="23146"/>
                    <a:pt x="319471" y="23146"/>
                    <a:pt x="289372" y="23146"/>
                  </a:cubicBezTo>
                  <a:cubicBezTo>
                    <a:pt x="289372" y="34766"/>
                    <a:pt x="289372" y="45911"/>
                    <a:pt x="289372" y="57055"/>
                  </a:cubicBezTo>
                  <a:cubicBezTo>
                    <a:pt x="302993" y="58388"/>
                    <a:pt x="304422" y="59722"/>
                    <a:pt x="306612" y="72771"/>
                  </a:cubicBezTo>
                  <a:cubicBezTo>
                    <a:pt x="308708" y="84963"/>
                    <a:pt x="310803" y="97155"/>
                    <a:pt x="312899" y="109347"/>
                  </a:cubicBezTo>
                  <a:cubicBezTo>
                    <a:pt x="314042" y="115919"/>
                    <a:pt x="319281" y="118967"/>
                    <a:pt x="325662" y="116586"/>
                  </a:cubicBezTo>
                  <a:cubicBezTo>
                    <a:pt x="337473" y="112205"/>
                    <a:pt x="349284" y="107823"/>
                    <a:pt x="361095" y="103346"/>
                  </a:cubicBezTo>
                  <a:cubicBezTo>
                    <a:pt x="372525" y="99060"/>
                    <a:pt x="375573" y="100298"/>
                    <a:pt x="382146" y="110585"/>
                  </a:cubicBezTo>
                  <a:cubicBezTo>
                    <a:pt x="383384" y="112490"/>
                    <a:pt x="385956" y="114681"/>
                    <a:pt x="388051" y="114776"/>
                  </a:cubicBezTo>
                  <a:cubicBezTo>
                    <a:pt x="399767" y="115157"/>
                    <a:pt x="411483" y="115062"/>
                    <a:pt x="423198" y="114872"/>
                  </a:cubicBezTo>
                  <a:cubicBezTo>
                    <a:pt x="424722" y="114872"/>
                    <a:pt x="426818" y="114014"/>
                    <a:pt x="427580" y="112871"/>
                  </a:cubicBezTo>
                  <a:cubicBezTo>
                    <a:pt x="435676" y="101251"/>
                    <a:pt x="443487" y="89440"/>
                    <a:pt x="451488" y="77724"/>
                  </a:cubicBezTo>
                  <a:cubicBezTo>
                    <a:pt x="455869" y="71342"/>
                    <a:pt x="460536" y="65056"/>
                    <a:pt x="465966" y="57436"/>
                  </a:cubicBezTo>
                  <a:cubicBezTo>
                    <a:pt x="461965" y="57436"/>
                    <a:pt x="459584" y="57436"/>
                    <a:pt x="457203" y="57436"/>
                  </a:cubicBezTo>
                  <a:cubicBezTo>
                    <a:pt x="436724" y="57436"/>
                    <a:pt x="416150" y="57531"/>
                    <a:pt x="395671" y="57436"/>
                  </a:cubicBezTo>
                  <a:cubicBezTo>
                    <a:pt x="385479" y="57436"/>
                    <a:pt x="381288" y="53150"/>
                    <a:pt x="381193" y="43053"/>
                  </a:cubicBezTo>
                  <a:cubicBezTo>
                    <a:pt x="381098" y="36481"/>
                    <a:pt x="381193" y="30004"/>
                    <a:pt x="381193" y="23146"/>
                  </a:cubicBezTo>
                  <a:close/>
                  <a:moveTo>
                    <a:pt x="346141" y="669512"/>
                  </a:moveTo>
                  <a:cubicBezTo>
                    <a:pt x="346141" y="634556"/>
                    <a:pt x="346141" y="600266"/>
                    <a:pt x="346141" y="566071"/>
                  </a:cubicBezTo>
                  <a:cubicBezTo>
                    <a:pt x="338426" y="566071"/>
                    <a:pt x="331282" y="566071"/>
                    <a:pt x="323662" y="566071"/>
                  </a:cubicBezTo>
                  <a:cubicBezTo>
                    <a:pt x="323662" y="571881"/>
                    <a:pt x="323376" y="577310"/>
                    <a:pt x="323757" y="582644"/>
                  </a:cubicBezTo>
                  <a:cubicBezTo>
                    <a:pt x="324234" y="589883"/>
                    <a:pt x="321852" y="595503"/>
                    <a:pt x="316899" y="600932"/>
                  </a:cubicBezTo>
                  <a:cubicBezTo>
                    <a:pt x="298135" y="621887"/>
                    <a:pt x="279656" y="643223"/>
                    <a:pt x="261083" y="664464"/>
                  </a:cubicBezTo>
                  <a:cubicBezTo>
                    <a:pt x="259845" y="665893"/>
                    <a:pt x="258892" y="667417"/>
                    <a:pt x="257368" y="669512"/>
                  </a:cubicBezTo>
                  <a:cubicBezTo>
                    <a:pt x="287467" y="669512"/>
                    <a:pt x="316518" y="669512"/>
                    <a:pt x="346141" y="669512"/>
                  </a:cubicBezTo>
                  <a:close/>
                  <a:moveTo>
                    <a:pt x="457107" y="669322"/>
                  </a:moveTo>
                  <a:cubicBezTo>
                    <a:pt x="440915" y="653129"/>
                    <a:pt x="426627" y="637127"/>
                    <a:pt x="410435" y="623221"/>
                  </a:cubicBezTo>
                  <a:cubicBezTo>
                    <a:pt x="396719" y="611410"/>
                    <a:pt x="390051" y="598361"/>
                    <a:pt x="392814" y="580358"/>
                  </a:cubicBezTo>
                  <a:cubicBezTo>
                    <a:pt x="393576" y="575596"/>
                    <a:pt x="392909" y="570738"/>
                    <a:pt x="392909" y="565976"/>
                  </a:cubicBezTo>
                  <a:cubicBezTo>
                    <a:pt x="384622" y="565976"/>
                    <a:pt x="377478" y="565976"/>
                    <a:pt x="370144" y="565976"/>
                  </a:cubicBezTo>
                  <a:cubicBezTo>
                    <a:pt x="370144" y="600551"/>
                    <a:pt x="370144" y="634746"/>
                    <a:pt x="370144" y="669322"/>
                  </a:cubicBezTo>
                  <a:cubicBezTo>
                    <a:pt x="398814" y="669322"/>
                    <a:pt x="427104" y="669322"/>
                    <a:pt x="457107" y="669322"/>
                  </a:cubicBezTo>
                  <a:close/>
                  <a:moveTo>
                    <a:pt x="324138" y="415766"/>
                  </a:moveTo>
                  <a:cubicBezTo>
                    <a:pt x="324138" y="458153"/>
                    <a:pt x="324138" y="500063"/>
                    <a:pt x="324138" y="542163"/>
                  </a:cubicBezTo>
                  <a:cubicBezTo>
                    <a:pt x="347284" y="542163"/>
                    <a:pt x="369954" y="542163"/>
                    <a:pt x="394528" y="542163"/>
                  </a:cubicBezTo>
                  <a:cubicBezTo>
                    <a:pt x="392433" y="538163"/>
                    <a:pt x="391385" y="534638"/>
                    <a:pt x="389194" y="532352"/>
                  </a:cubicBezTo>
                  <a:cubicBezTo>
                    <a:pt x="377574" y="520351"/>
                    <a:pt x="365953" y="508445"/>
                    <a:pt x="353856" y="497015"/>
                  </a:cubicBezTo>
                  <a:cubicBezTo>
                    <a:pt x="348427" y="491871"/>
                    <a:pt x="346427" y="486442"/>
                    <a:pt x="346618" y="479108"/>
                  </a:cubicBezTo>
                  <a:cubicBezTo>
                    <a:pt x="346998" y="460439"/>
                    <a:pt x="346713" y="441674"/>
                    <a:pt x="346713" y="423005"/>
                  </a:cubicBezTo>
                  <a:cubicBezTo>
                    <a:pt x="346713" y="420624"/>
                    <a:pt x="346522" y="418243"/>
                    <a:pt x="346427" y="415766"/>
                  </a:cubicBezTo>
                  <a:cubicBezTo>
                    <a:pt x="338616" y="415766"/>
                    <a:pt x="331472" y="415766"/>
                    <a:pt x="324138" y="415766"/>
                  </a:cubicBezTo>
                  <a:close/>
                  <a:moveTo>
                    <a:pt x="422531" y="478250"/>
                  </a:moveTo>
                  <a:cubicBezTo>
                    <a:pt x="404815" y="473488"/>
                    <a:pt x="403005" y="460915"/>
                    <a:pt x="404148" y="446246"/>
                  </a:cubicBezTo>
                  <a:cubicBezTo>
                    <a:pt x="404910" y="436245"/>
                    <a:pt x="404339" y="426149"/>
                    <a:pt x="404339" y="415766"/>
                  </a:cubicBezTo>
                  <a:cubicBezTo>
                    <a:pt x="392528" y="415766"/>
                    <a:pt x="381574" y="415766"/>
                    <a:pt x="370239" y="415766"/>
                  </a:cubicBezTo>
                  <a:cubicBezTo>
                    <a:pt x="370144" y="418243"/>
                    <a:pt x="369954" y="420434"/>
                    <a:pt x="369954" y="422624"/>
                  </a:cubicBezTo>
                  <a:cubicBezTo>
                    <a:pt x="369954" y="438436"/>
                    <a:pt x="370335" y="454152"/>
                    <a:pt x="369763" y="469964"/>
                  </a:cubicBezTo>
                  <a:cubicBezTo>
                    <a:pt x="369477" y="477298"/>
                    <a:pt x="371573" y="482632"/>
                    <a:pt x="377097" y="487585"/>
                  </a:cubicBezTo>
                  <a:cubicBezTo>
                    <a:pt x="385670" y="495300"/>
                    <a:pt x="393576" y="503777"/>
                    <a:pt x="402243" y="512445"/>
                  </a:cubicBezTo>
                  <a:cubicBezTo>
                    <a:pt x="409006" y="500825"/>
                    <a:pt x="415388" y="490252"/>
                    <a:pt x="422531" y="478250"/>
                  </a:cubicBezTo>
                  <a:close/>
                  <a:moveTo>
                    <a:pt x="372716" y="184023"/>
                  </a:moveTo>
                  <a:cubicBezTo>
                    <a:pt x="391956" y="184023"/>
                    <a:pt x="409292" y="184023"/>
                    <a:pt x="427485" y="184023"/>
                  </a:cubicBezTo>
                  <a:cubicBezTo>
                    <a:pt x="427485" y="169640"/>
                    <a:pt x="427580" y="155734"/>
                    <a:pt x="427294" y="141923"/>
                  </a:cubicBezTo>
                  <a:cubicBezTo>
                    <a:pt x="427294" y="140684"/>
                    <a:pt x="425103" y="138398"/>
                    <a:pt x="423865" y="138398"/>
                  </a:cubicBezTo>
                  <a:cubicBezTo>
                    <a:pt x="415674" y="138113"/>
                    <a:pt x="407482" y="138208"/>
                    <a:pt x="398529" y="138208"/>
                  </a:cubicBezTo>
                  <a:cubicBezTo>
                    <a:pt x="399386" y="140208"/>
                    <a:pt x="399767" y="141256"/>
                    <a:pt x="400243" y="142208"/>
                  </a:cubicBezTo>
                  <a:cubicBezTo>
                    <a:pt x="406530" y="153924"/>
                    <a:pt x="405958" y="156686"/>
                    <a:pt x="395862" y="165068"/>
                  </a:cubicBezTo>
                  <a:cubicBezTo>
                    <a:pt x="388527" y="170879"/>
                    <a:pt x="381288" y="176879"/>
                    <a:pt x="372716" y="184023"/>
                  </a:cubicBezTo>
                  <a:close/>
                  <a:moveTo>
                    <a:pt x="372811" y="208026"/>
                  </a:moveTo>
                  <a:cubicBezTo>
                    <a:pt x="382241" y="215836"/>
                    <a:pt x="390432" y="222504"/>
                    <a:pt x="398433" y="229267"/>
                  </a:cubicBezTo>
                  <a:cubicBezTo>
                    <a:pt x="405006" y="234791"/>
                    <a:pt x="405863" y="239554"/>
                    <a:pt x="401862" y="247079"/>
                  </a:cubicBezTo>
                  <a:cubicBezTo>
                    <a:pt x="400814" y="249079"/>
                    <a:pt x="399767" y="251174"/>
                    <a:pt x="398624" y="253365"/>
                  </a:cubicBezTo>
                  <a:cubicBezTo>
                    <a:pt x="408720" y="253365"/>
                    <a:pt x="417769" y="253365"/>
                    <a:pt x="427104" y="253365"/>
                  </a:cubicBezTo>
                  <a:cubicBezTo>
                    <a:pt x="427104" y="238030"/>
                    <a:pt x="427104" y="223266"/>
                    <a:pt x="427104" y="208121"/>
                  </a:cubicBezTo>
                  <a:cubicBezTo>
                    <a:pt x="409387" y="208026"/>
                    <a:pt x="392147" y="208026"/>
                    <a:pt x="372811" y="208026"/>
                  </a:cubicBezTo>
                  <a:close/>
                  <a:moveTo>
                    <a:pt x="69059" y="68675"/>
                  </a:moveTo>
                  <a:cubicBezTo>
                    <a:pt x="75536" y="68771"/>
                    <a:pt x="80679" y="63818"/>
                    <a:pt x="80679" y="57340"/>
                  </a:cubicBezTo>
                  <a:cubicBezTo>
                    <a:pt x="80679" y="50864"/>
                    <a:pt x="75536" y="45625"/>
                    <a:pt x="69154" y="45720"/>
                  </a:cubicBezTo>
                  <a:cubicBezTo>
                    <a:pt x="63153" y="45815"/>
                    <a:pt x="58010" y="50768"/>
                    <a:pt x="57819" y="56864"/>
                  </a:cubicBezTo>
                  <a:cubicBezTo>
                    <a:pt x="57629" y="63246"/>
                    <a:pt x="62677" y="68580"/>
                    <a:pt x="69059" y="68675"/>
                  </a:cubicBezTo>
                  <a:close/>
                  <a:moveTo>
                    <a:pt x="69535" y="357569"/>
                  </a:moveTo>
                  <a:cubicBezTo>
                    <a:pt x="76012" y="357473"/>
                    <a:pt x="80870" y="352330"/>
                    <a:pt x="80679" y="345758"/>
                  </a:cubicBezTo>
                  <a:cubicBezTo>
                    <a:pt x="80489" y="339566"/>
                    <a:pt x="75631" y="334804"/>
                    <a:pt x="69440" y="334709"/>
                  </a:cubicBezTo>
                  <a:cubicBezTo>
                    <a:pt x="63058" y="334613"/>
                    <a:pt x="57819" y="339757"/>
                    <a:pt x="57819" y="346139"/>
                  </a:cubicBezTo>
                  <a:cubicBezTo>
                    <a:pt x="57914" y="352520"/>
                    <a:pt x="63153" y="357664"/>
                    <a:pt x="69535" y="357569"/>
                  </a:cubicBezTo>
                  <a:close/>
                  <a:moveTo>
                    <a:pt x="45342" y="207645"/>
                  </a:moveTo>
                  <a:cubicBezTo>
                    <a:pt x="45342" y="201168"/>
                    <a:pt x="40103" y="195929"/>
                    <a:pt x="33912" y="196025"/>
                  </a:cubicBezTo>
                  <a:cubicBezTo>
                    <a:pt x="28006" y="196120"/>
                    <a:pt x="23148" y="201454"/>
                    <a:pt x="23339" y="207645"/>
                  </a:cubicBezTo>
                  <a:cubicBezTo>
                    <a:pt x="23434" y="213741"/>
                    <a:pt x="28387" y="218694"/>
                    <a:pt x="34483" y="218789"/>
                  </a:cubicBezTo>
                  <a:cubicBezTo>
                    <a:pt x="40579" y="218980"/>
                    <a:pt x="45342" y="214027"/>
                    <a:pt x="45342" y="2076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46" name="任意多边形: 形状 8245">
              <a:extLst>
                <a:ext uri="{FF2B5EF4-FFF2-40B4-BE49-F238E27FC236}">
                  <a16:creationId xmlns:a16="http://schemas.microsoft.com/office/drawing/2014/main" id="{6D57A899-E1B5-80FA-3E29-92D50D04FE1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83391" y="8882162"/>
              <a:ext cx="57865" cy="57488"/>
            </a:xfrm>
            <a:custGeom>
              <a:avLst/>
              <a:gdLst>
                <a:gd name="connsiteX0" fmla="*/ 34768 w 57865"/>
                <a:gd name="connsiteY0" fmla="*/ 34391 h 57488"/>
                <a:gd name="connsiteX1" fmla="*/ 34768 w 57865"/>
                <a:gd name="connsiteY1" fmla="*/ 12483 h 57488"/>
                <a:gd name="connsiteX2" fmla="*/ 45912 w 57865"/>
                <a:gd name="connsiteY2" fmla="*/ 5 h 57488"/>
                <a:gd name="connsiteX3" fmla="*/ 57723 w 57865"/>
                <a:gd name="connsiteY3" fmla="*/ 12578 h 57488"/>
                <a:gd name="connsiteX4" fmla="*/ 57723 w 57865"/>
                <a:gd name="connsiteY4" fmla="*/ 44963 h 57488"/>
                <a:gd name="connsiteX5" fmla="*/ 45626 w 57865"/>
                <a:gd name="connsiteY5" fmla="*/ 57346 h 57488"/>
                <a:gd name="connsiteX6" fmla="*/ 11908 w 57865"/>
                <a:gd name="connsiteY6" fmla="*/ 57346 h 57488"/>
                <a:gd name="connsiteX7" fmla="*/ 1 w 57865"/>
                <a:gd name="connsiteY7" fmla="*/ 46106 h 57488"/>
                <a:gd name="connsiteX8" fmla="*/ 11622 w 57865"/>
                <a:gd name="connsiteY8" fmla="*/ 34486 h 57488"/>
                <a:gd name="connsiteX9" fmla="*/ 34768 w 57865"/>
                <a:gd name="connsiteY9" fmla="*/ 34391 h 57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865" h="57488">
                  <a:moveTo>
                    <a:pt x="34768" y="34391"/>
                  </a:moveTo>
                  <a:cubicBezTo>
                    <a:pt x="34768" y="26390"/>
                    <a:pt x="34673" y="19436"/>
                    <a:pt x="34768" y="12483"/>
                  </a:cubicBezTo>
                  <a:cubicBezTo>
                    <a:pt x="34863" y="4768"/>
                    <a:pt x="39149" y="101"/>
                    <a:pt x="45912" y="5"/>
                  </a:cubicBezTo>
                  <a:cubicBezTo>
                    <a:pt x="52960" y="-185"/>
                    <a:pt x="57628" y="4673"/>
                    <a:pt x="57723" y="12578"/>
                  </a:cubicBezTo>
                  <a:cubicBezTo>
                    <a:pt x="57914" y="23342"/>
                    <a:pt x="57914" y="34200"/>
                    <a:pt x="57723" y="44963"/>
                  </a:cubicBezTo>
                  <a:cubicBezTo>
                    <a:pt x="57628" y="52774"/>
                    <a:pt x="53341" y="57155"/>
                    <a:pt x="45626" y="57346"/>
                  </a:cubicBezTo>
                  <a:cubicBezTo>
                    <a:pt x="34387" y="57536"/>
                    <a:pt x="23147" y="57536"/>
                    <a:pt x="11908" y="57346"/>
                  </a:cubicBezTo>
                  <a:cubicBezTo>
                    <a:pt x="4859" y="57251"/>
                    <a:pt x="97" y="52393"/>
                    <a:pt x="1" y="46106"/>
                  </a:cubicBezTo>
                  <a:cubicBezTo>
                    <a:pt x="-94" y="39915"/>
                    <a:pt x="4669" y="34772"/>
                    <a:pt x="11622" y="34486"/>
                  </a:cubicBezTo>
                  <a:cubicBezTo>
                    <a:pt x="18956" y="34200"/>
                    <a:pt x="26386" y="34391"/>
                    <a:pt x="34768" y="343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47" name="任意多边形: 形状 8246">
              <a:extLst>
                <a:ext uri="{FF2B5EF4-FFF2-40B4-BE49-F238E27FC236}">
                  <a16:creationId xmlns:a16="http://schemas.microsoft.com/office/drawing/2014/main" id="{5F5105CF-FBBE-7D31-EDFE-94C61500835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26243" y="8766629"/>
              <a:ext cx="22002" cy="45529"/>
            </a:xfrm>
            <a:custGeom>
              <a:avLst/>
              <a:gdLst>
                <a:gd name="connsiteX0" fmla="*/ 0 w 22002"/>
                <a:gd name="connsiteY0" fmla="*/ 0 h 45529"/>
                <a:gd name="connsiteX1" fmla="*/ 22003 w 22002"/>
                <a:gd name="connsiteY1" fmla="*/ 0 h 45529"/>
                <a:gd name="connsiteX2" fmla="*/ 22003 w 22002"/>
                <a:gd name="connsiteY2" fmla="*/ 45530 h 45529"/>
                <a:gd name="connsiteX3" fmla="*/ 0 w 22002"/>
                <a:gd name="connsiteY3" fmla="*/ 45530 h 45529"/>
                <a:gd name="connsiteX4" fmla="*/ 0 w 22002"/>
                <a:gd name="connsiteY4" fmla="*/ 0 h 4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02" h="45529">
                  <a:moveTo>
                    <a:pt x="0" y="0"/>
                  </a:moveTo>
                  <a:cubicBezTo>
                    <a:pt x="7525" y="0"/>
                    <a:pt x="14478" y="0"/>
                    <a:pt x="22003" y="0"/>
                  </a:cubicBezTo>
                  <a:cubicBezTo>
                    <a:pt x="22003" y="15145"/>
                    <a:pt x="22003" y="30004"/>
                    <a:pt x="22003" y="45530"/>
                  </a:cubicBezTo>
                  <a:cubicBezTo>
                    <a:pt x="14859" y="45530"/>
                    <a:pt x="7715" y="45530"/>
                    <a:pt x="0" y="45530"/>
                  </a:cubicBezTo>
                  <a:cubicBezTo>
                    <a:pt x="0" y="30575"/>
                    <a:pt x="0" y="15621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48" name="任意多边形: 形状 8247">
              <a:extLst>
                <a:ext uri="{FF2B5EF4-FFF2-40B4-BE49-F238E27FC236}">
                  <a16:creationId xmlns:a16="http://schemas.microsoft.com/office/drawing/2014/main" id="{412C6957-A20F-EB67-AECD-0C7D731CB25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26338" y="8836352"/>
              <a:ext cx="21907" cy="22383"/>
            </a:xfrm>
            <a:custGeom>
              <a:avLst/>
              <a:gdLst>
                <a:gd name="connsiteX0" fmla="*/ 21907 w 21907"/>
                <a:gd name="connsiteY0" fmla="*/ 22384 h 22383"/>
                <a:gd name="connsiteX1" fmla="*/ 0 w 21907"/>
                <a:gd name="connsiteY1" fmla="*/ 22384 h 22383"/>
                <a:gd name="connsiteX2" fmla="*/ 0 w 21907"/>
                <a:gd name="connsiteY2" fmla="*/ 0 h 22383"/>
                <a:gd name="connsiteX3" fmla="*/ 21907 w 21907"/>
                <a:gd name="connsiteY3" fmla="*/ 0 h 22383"/>
                <a:gd name="connsiteX4" fmla="*/ 21907 w 21907"/>
                <a:gd name="connsiteY4" fmla="*/ 22384 h 2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07" h="22383">
                  <a:moveTo>
                    <a:pt x="21907" y="22384"/>
                  </a:moveTo>
                  <a:cubicBezTo>
                    <a:pt x="14383" y="22384"/>
                    <a:pt x="7429" y="22384"/>
                    <a:pt x="0" y="22384"/>
                  </a:cubicBezTo>
                  <a:cubicBezTo>
                    <a:pt x="0" y="14859"/>
                    <a:pt x="0" y="7715"/>
                    <a:pt x="0" y="0"/>
                  </a:cubicBezTo>
                  <a:cubicBezTo>
                    <a:pt x="7144" y="0"/>
                    <a:pt x="14288" y="0"/>
                    <a:pt x="21907" y="0"/>
                  </a:cubicBezTo>
                  <a:cubicBezTo>
                    <a:pt x="21907" y="7239"/>
                    <a:pt x="21907" y="14478"/>
                    <a:pt x="21907" y="22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49" name="任意多边形: 形状 8248">
              <a:extLst>
                <a:ext uri="{FF2B5EF4-FFF2-40B4-BE49-F238E27FC236}">
                  <a16:creationId xmlns:a16="http://schemas.microsoft.com/office/drawing/2014/main" id="{3A2AAEC6-772E-A4AA-3318-F6E73E58B7B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626243" y="8882739"/>
              <a:ext cx="22098" cy="22097"/>
            </a:xfrm>
            <a:custGeom>
              <a:avLst/>
              <a:gdLst>
                <a:gd name="connsiteX0" fmla="*/ 22098 w 22098"/>
                <a:gd name="connsiteY0" fmla="*/ 22098 h 22097"/>
                <a:gd name="connsiteX1" fmla="*/ 0 w 22098"/>
                <a:gd name="connsiteY1" fmla="*/ 22098 h 22097"/>
                <a:gd name="connsiteX2" fmla="*/ 0 w 22098"/>
                <a:gd name="connsiteY2" fmla="*/ 0 h 22097"/>
                <a:gd name="connsiteX3" fmla="*/ 22098 w 22098"/>
                <a:gd name="connsiteY3" fmla="*/ 0 h 22097"/>
                <a:gd name="connsiteX4" fmla="*/ 22098 w 22098"/>
                <a:gd name="connsiteY4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" h="22097">
                  <a:moveTo>
                    <a:pt x="22098" y="22098"/>
                  </a:moveTo>
                  <a:cubicBezTo>
                    <a:pt x="14669" y="22098"/>
                    <a:pt x="7525" y="22098"/>
                    <a:pt x="0" y="22098"/>
                  </a:cubicBezTo>
                  <a:cubicBezTo>
                    <a:pt x="0" y="14764"/>
                    <a:pt x="0" y="7620"/>
                    <a:pt x="0" y="0"/>
                  </a:cubicBezTo>
                  <a:cubicBezTo>
                    <a:pt x="7049" y="0"/>
                    <a:pt x="14383" y="0"/>
                    <a:pt x="22098" y="0"/>
                  </a:cubicBezTo>
                  <a:cubicBezTo>
                    <a:pt x="22098" y="7144"/>
                    <a:pt x="22098" y="14478"/>
                    <a:pt x="22098" y="220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55" name="任意多边形: 形状 8254">
              <a:extLst>
                <a:ext uri="{FF2B5EF4-FFF2-40B4-BE49-F238E27FC236}">
                  <a16:creationId xmlns:a16="http://schemas.microsoft.com/office/drawing/2014/main" id="{142BFD63-C457-E146-9D26-AEA2EE8598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376972" y="8801204"/>
              <a:ext cx="92203" cy="92202"/>
            </a:xfrm>
            <a:custGeom>
              <a:avLst/>
              <a:gdLst>
                <a:gd name="connsiteX0" fmla="*/ 92203 w 92203"/>
                <a:gd name="connsiteY0" fmla="*/ 46292 h 92202"/>
                <a:gd name="connsiteX1" fmla="*/ 46102 w 92203"/>
                <a:gd name="connsiteY1" fmla="*/ 92202 h 92202"/>
                <a:gd name="connsiteX2" fmla="*/ 1 w 92203"/>
                <a:gd name="connsiteY2" fmla="*/ 45625 h 92202"/>
                <a:gd name="connsiteX3" fmla="*/ 46483 w 92203"/>
                <a:gd name="connsiteY3" fmla="*/ 0 h 92202"/>
                <a:gd name="connsiteX4" fmla="*/ 92203 w 92203"/>
                <a:gd name="connsiteY4" fmla="*/ 46292 h 92202"/>
                <a:gd name="connsiteX5" fmla="*/ 23052 w 92203"/>
                <a:gd name="connsiteY5" fmla="*/ 45816 h 92202"/>
                <a:gd name="connsiteX6" fmla="*/ 46007 w 92203"/>
                <a:gd name="connsiteY6" fmla="*/ 69152 h 92202"/>
                <a:gd name="connsiteX7" fmla="*/ 69153 w 92203"/>
                <a:gd name="connsiteY7" fmla="*/ 46768 h 92202"/>
                <a:gd name="connsiteX8" fmla="*/ 46578 w 92203"/>
                <a:gd name="connsiteY8" fmla="*/ 23051 h 92202"/>
                <a:gd name="connsiteX9" fmla="*/ 23052 w 92203"/>
                <a:gd name="connsiteY9" fmla="*/ 45816 h 9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203" h="92202">
                  <a:moveTo>
                    <a:pt x="92203" y="46292"/>
                  </a:moveTo>
                  <a:cubicBezTo>
                    <a:pt x="92108" y="71819"/>
                    <a:pt x="71725" y="92202"/>
                    <a:pt x="46102" y="92202"/>
                  </a:cubicBezTo>
                  <a:cubicBezTo>
                    <a:pt x="20290" y="92202"/>
                    <a:pt x="-189" y="71533"/>
                    <a:pt x="1" y="45625"/>
                  </a:cubicBezTo>
                  <a:cubicBezTo>
                    <a:pt x="192" y="20289"/>
                    <a:pt x="20956" y="-95"/>
                    <a:pt x="46483" y="0"/>
                  </a:cubicBezTo>
                  <a:cubicBezTo>
                    <a:pt x="71915" y="96"/>
                    <a:pt x="92299" y="20670"/>
                    <a:pt x="92203" y="46292"/>
                  </a:cubicBezTo>
                  <a:close/>
                  <a:moveTo>
                    <a:pt x="23052" y="45816"/>
                  </a:moveTo>
                  <a:cubicBezTo>
                    <a:pt x="22957" y="58674"/>
                    <a:pt x="33148" y="69057"/>
                    <a:pt x="46007" y="69152"/>
                  </a:cubicBezTo>
                  <a:cubicBezTo>
                    <a:pt x="58675" y="69152"/>
                    <a:pt x="68867" y="59341"/>
                    <a:pt x="69153" y="46768"/>
                  </a:cubicBezTo>
                  <a:cubicBezTo>
                    <a:pt x="69439" y="33814"/>
                    <a:pt x="59342" y="23337"/>
                    <a:pt x="46578" y="23051"/>
                  </a:cubicBezTo>
                  <a:cubicBezTo>
                    <a:pt x="33815" y="22765"/>
                    <a:pt x="23242" y="33052"/>
                    <a:pt x="23052" y="458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56" name="任意多边形: 形状 8255">
              <a:extLst>
                <a:ext uri="{FF2B5EF4-FFF2-40B4-BE49-F238E27FC236}">
                  <a16:creationId xmlns:a16="http://schemas.microsoft.com/office/drawing/2014/main" id="{E1D09848-2DC7-14AE-A555-CE136852DCD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06406" y="9159726"/>
              <a:ext cx="22193" cy="22193"/>
            </a:xfrm>
            <a:custGeom>
              <a:avLst/>
              <a:gdLst>
                <a:gd name="connsiteX0" fmla="*/ 0 w 22193"/>
                <a:gd name="connsiteY0" fmla="*/ 22193 h 22193"/>
                <a:gd name="connsiteX1" fmla="*/ 0 w 22193"/>
                <a:gd name="connsiteY1" fmla="*/ 0 h 22193"/>
                <a:gd name="connsiteX2" fmla="*/ 22193 w 22193"/>
                <a:gd name="connsiteY2" fmla="*/ 0 h 22193"/>
                <a:gd name="connsiteX3" fmla="*/ 22193 w 22193"/>
                <a:gd name="connsiteY3" fmla="*/ 22193 h 22193"/>
                <a:gd name="connsiteX4" fmla="*/ 0 w 22193"/>
                <a:gd name="connsiteY4" fmla="*/ 22193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93" h="22193">
                  <a:moveTo>
                    <a:pt x="0" y="22193"/>
                  </a:moveTo>
                  <a:cubicBezTo>
                    <a:pt x="0" y="14669"/>
                    <a:pt x="0" y="7620"/>
                    <a:pt x="0" y="0"/>
                  </a:cubicBezTo>
                  <a:cubicBezTo>
                    <a:pt x="7429" y="0"/>
                    <a:pt x="14478" y="0"/>
                    <a:pt x="22193" y="0"/>
                  </a:cubicBezTo>
                  <a:cubicBezTo>
                    <a:pt x="22193" y="7144"/>
                    <a:pt x="22193" y="14478"/>
                    <a:pt x="22193" y="22193"/>
                  </a:cubicBezTo>
                  <a:cubicBezTo>
                    <a:pt x="15049" y="22193"/>
                    <a:pt x="8001" y="22193"/>
                    <a:pt x="0" y="22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57" name="任意多边形: 形状 8256">
              <a:extLst>
                <a:ext uri="{FF2B5EF4-FFF2-40B4-BE49-F238E27FC236}">
                  <a16:creationId xmlns:a16="http://schemas.microsoft.com/office/drawing/2014/main" id="{B36E129C-8884-05C1-28C0-D10D93CF2FD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06596" y="9113339"/>
              <a:ext cx="22193" cy="22193"/>
            </a:xfrm>
            <a:custGeom>
              <a:avLst/>
              <a:gdLst>
                <a:gd name="connsiteX0" fmla="*/ 0 w 22193"/>
                <a:gd name="connsiteY0" fmla="*/ 22193 h 22193"/>
                <a:gd name="connsiteX1" fmla="*/ 0 w 22193"/>
                <a:gd name="connsiteY1" fmla="*/ 0 h 22193"/>
                <a:gd name="connsiteX2" fmla="*/ 22193 w 22193"/>
                <a:gd name="connsiteY2" fmla="*/ 0 h 22193"/>
                <a:gd name="connsiteX3" fmla="*/ 22193 w 22193"/>
                <a:gd name="connsiteY3" fmla="*/ 22193 h 22193"/>
                <a:gd name="connsiteX4" fmla="*/ 0 w 22193"/>
                <a:gd name="connsiteY4" fmla="*/ 22193 h 22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193" h="22193">
                  <a:moveTo>
                    <a:pt x="0" y="22193"/>
                  </a:moveTo>
                  <a:cubicBezTo>
                    <a:pt x="0" y="14859"/>
                    <a:pt x="0" y="7525"/>
                    <a:pt x="0" y="0"/>
                  </a:cubicBezTo>
                  <a:cubicBezTo>
                    <a:pt x="7620" y="0"/>
                    <a:pt x="14669" y="0"/>
                    <a:pt x="22193" y="0"/>
                  </a:cubicBezTo>
                  <a:cubicBezTo>
                    <a:pt x="22193" y="7430"/>
                    <a:pt x="22193" y="14478"/>
                    <a:pt x="22193" y="22193"/>
                  </a:cubicBezTo>
                  <a:cubicBezTo>
                    <a:pt x="14859" y="22193"/>
                    <a:pt x="7620" y="22193"/>
                    <a:pt x="0" y="221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58" name="任意多边形: 形状 8257">
              <a:extLst>
                <a:ext uri="{FF2B5EF4-FFF2-40B4-BE49-F238E27FC236}">
                  <a16:creationId xmlns:a16="http://schemas.microsoft.com/office/drawing/2014/main" id="{D154496C-9E12-DEE4-25DB-538BCD178A8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476033" y="8974845"/>
              <a:ext cx="22098" cy="22383"/>
            </a:xfrm>
            <a:custGeom>
              <a:avLst/>
              <a:gdLst>
                <a:gd name="connsiteX0" fmla="*/ 22098 w 22098"/>
                <a:gd name="connsiteY0" fmla="*/ 22384 h 22383"/>
                <a:gd name="connsiteX1" fmla="*/ 0 w 22098"/>
                <a:gd name="connsiteY1" fmla="*/ 22384 h 22383"/>
                <a:gd name="connsiteX2" fmla="*/ 0 w 22098"/>
                <a:gd name="connsiteY2" fmla="*/ 0 h 22383"/>
                <a:gd name="connsiteX3" fmla="*/ 22098 w 22098"/>
                <a:gd name="connsiteY3" fmla="*/ 0 h 22383"/>
                <a:gd name="connsiteX4" fmla="*/ 22098 w 22098"/>
                <a:gd name="connsiteY4" fmla="*/ 22384 h 22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98" h="22383">
                  <a:moveTo>
                    <a:pt x="22098" y="22384"/>
                  </a:moveTo>
                  <a:cubicBezTo>
                    <a:pt x="14573" y="22384"/>
                    <a:pt x="7525" y="22384"/>
                    <a:pt x="0" y="22384"/>
                  </a:cubicBezTo>
                  <a:cubicBezTo>
                    <a:pt x="0" y="14859"/>
                    <a:pt x="0" y="7620"/>
                    <a:pt x="0" y="0"/>
                  </a:cubicBezTo>
                  <a:cubicBezTo>
                    <a:pt x="7334" y="0"/>
                    <a:pt x="14478" y="0"/>
                    <a:pt x="22098" y="0"/>
                  </a:cubicBezTo>
                  <a:cubicBezTo>
                    <a:pt x="22098" y="7239"/>
                    <a:pt x="22098" y="14478"/>
                    <a:pt x="22098" y="22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59" name="任意多边形: 形状 8258">
              <a:extLst>
                <a:ext uri="{FF2B5EF4-FFF2-40B4-BE49-F238E27FC236}">
                  <a16:creationId xmlns:a16="http://schemas.microsoft.com/office/drawing/2014/main" id="{CB6D795B-FFA0-4A76-DE82-4E37D6CE4E2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522039" y="8975036"/>
              <a:ext cx="22288" cy="22097"/>
            </a:xfrm>
            <a:custGeom>
              <a:avLst/>
              <a:gdLst>
                <a:gd name="connsiteX0" fmla="*/ 0 w 22288"/>
                <a:gd name="connsiteY0" fmla="*/ 22098 h 22097"/>
                <a:gd name="connsiteX1" fmla="*/ 0 w 22288"/>
                <a:gd name="connsiteY1" fmla="*/ 0 h 22097"/>
                <a:gd name="connsiteX2" fmla="*/ 22289 w 22288"/>
                <a:gd name="connsiteY2" fmla="*/ 0 h 22097"/>
                <a:gd name="connsiteX3" fmla="*/ 22289 w 22288"/>
                <a:gd name="connsiteY3" fmla="*/ 22098 h 22097"/>
                <a:gd name="connsiteX4" fmla="*/ 0 w 22288"/>
                <a:gd name="connsiteY4" fmla="*/ 22098 h 2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88" h="22097">
                  <a:moveTo>
                    <a:pt x="0" y="22098"/>
                  </a:moveTo>
                  <a:cubicBezTo>
                    <a:pt x="0" y="14764"/>
                    <a:pt x="0" y="7620"/>
                    <a:pt x="0" y="0"/>
                  </a:cubicBezTo>
                  <a:cubicBezTo>
                    <a:pt x="7239" y="0"/>
                    <a:pt x="14478" y="0"/>
                    <a:pt x="22289" y="0"/>
                  </a:cubicBezTo>
                  <a:cubicBezTo>
                    <a:pt x="22289" y="7144"/>
                    <a:pt x="22289" y="14478"/>
                    <a:pt x="22289" y="22098"/>
                  </a:cubicBezTo>
                  <a:cubicBezTo>
                    <a:pt x="14954" y="22098"/>
                    <a:pt x="7620" y="22098"/>
                    <a:pt x="0" y="220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266" name="矩形 8265">
            <a:extLst>
              <a:ext uri="{FF2B5EF4-FFF2-40B4-BE49-F238E27FC236}">
                <a16:creationId xmlns:a16="http://schemas.microsoft.com/office/drawing/2014/main" id="{FF2856A9-F57A-64C4-A5F1-6D706A7AB65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15179" y="2045358"/>
            <a:ext cx="2190885" cy="48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67" name="矩形 8266">
            <a:extLst>
              <a:ext uri="{FF2B5EF4-FFF2-40B4-BE49-F238E27FC236}">
                <a16:creationId xmlns:a16="http://schemas.microsoft.com/office/drawing/2014/main" id="{6A95963B-57FD-CF27-EB60-3697C183DE9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183379" y="1626257"/>
            <a:ext cx="478081" cy="52317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8269" name="组合 8268">
            <a:extLst>
              <a:ext uri="{FF2B5EF4-FFF2-40B4-BE49-F238E27FC236}">
                <a16:creationId xmlns:a16="http://schemas.microsoft.com/office/drawing/2014/main" id="{71317AA6-CA93-C427-3C37-1152C4064C09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257484" y="1563086"/>
            <a:ext cx="618311" cy="225494"/>
            <a:chOff x="1699688" y="2086304"/>
            <a:chExt cx="618311" cy="225494"/>
          </a:xfrm>
        </p:grpSpPr>
        <p:sp>
          <p:nvSpPr>
            <p:cNvPr id="8288" name="半闭框 8287">
              <a:extLst>
                <a:ext uri="{FF2B5EF4-FFF2-40B4-BE49-F238E27FC236}">
                  <a16:creationId xmlns:a16="http://schemas.microsoft.com/office/drawing/2014/main" id="{A617DE20-4C05-D95C-4306-20646DEE952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89" name="半闭框 8288">
              <a:extLst>
                <a:ext uri="{FF2B5EF4-FFF2-40B4-BE49-F238E27FC236}">
                  <a16:creationId xmlns:a16="http://schemas.microsoft.com/office/drawing/2014/main" id="{3EF39AC7-1691-C120-8830-F5C603547E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290" name="半闭框 8289">
              <a:extLst>
                <a:ext uri="{FF2B5EF4-FFF2-40B4-BE49-F238E27FC236}">
                  <a16:creationId xmlns:a16="http://schemas.microsoft.com/office/drawing/2014/main" id="{32FA9274-4A33-55C4-72D1-C6409DC53D3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270" name="椭圆 8269">
            <a:extLst>
              <a:ext uri="{FF2B5EF4-FFF2-40B4-BE49-F238E27FC236}">
                <a16:creationId xmlns:a16="http://schemas.microsoft.com/office/drawing/2014/main" id="{086DEF39-CED6-192F-AEB1-EC233233673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528873" y="1276482"/>
            <a:ext cx="851954" cy="851954"/>
          </a:xfrm>
          <a:prstGeom prst="ellipse">
            <a:avLst/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72" name="文本框 8271">
            <a:extLst>
              <a:ext uri="{FF2B5EF4-FFF2-40B4-BE49-F238E27FC236}">
                <a16:creationId xmlns:a16="http://schemas.microsoft.com/office/drawing/2014/main" id="{D806DBEE-5219-14AD-7ABB-432C109E7FC4}"/>
              </a:ext>
            </a:extLst>
          </p:cNvPr>
          <p:cNvSpPr txBox="1">
            <a:spLocks/>
          </p:cNvSpPr>
          <p:nvPr/>
        </p:nvSpPr>
        <p:spPr>
          <a:xfrm>
            <a:off x="6789053" y="2368342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新站搭建与优化</a:t>
            </a:r>
          </a:p>
        </p:txBody>
      </p:sp>
      <p:sp>
        <p:nvSpPr>
          <p:cNvPr id="8273" name="文本框 8272">
            <a:extLst>
              <a:ext uri="{FF2B5EF4-FFF2-40B4-BE49-F238E27FC236}">
                <a16:creationId xmlns:a16="http://schemas.microsoft.com/office/drawing/2014/main" id="{61EE42A9-C4EE-CEA4-F4F6-EA3B77FF63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89053" y="2754169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项目组站被降权，开始着手做新站</a:t>
            </a:r>
          </a:p>
        </p:txBody>
      </p:sp>
      <p:sp>
        <p:nvSpPr>
          <p:cNvPr id="8292" name="矩形 8291">
            <a:extLst>
              <a:ext uri="{FF2B5EF4-FFF2-40B4-BE49-F238E27FC236}">
                <a16:creationId xmlns:a16="http://schemas.microsoft.com/office/drawing/2014/main" id="{0A44BDAA-2B4B-2C3C-CAF6-857B64F73AE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820976" y="2045358"/>
            <a:ext cx="2190885" cy="4812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93" name="矩形 8292">
            <a:extLst>
              <a:ext uri="{FF2B5EF4-FFF2-40B4-BE49-F238E27FC236}">
                <a16:creationId xmlns:a16="http://schemas.microsoft.com/office/drawing/2014/main" id="{490561CB-AC2C-022F-F71D-94F4D9894A9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89176" y="1626257"/>
            <a:ext cx="478081" cy="5231744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  <a:tileRect/>
          </a:gradFill>
          <a:ln>
            <a:noFill/>
          </a:ln>
          <a:effectLst/>
          <a:scene3d>
            <a:camera prst="orthographicFront"/>
            <a:lightRig rig="balanced" dir="t"/>
          </a:scene3d>
          <a:sp3d z="811643"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8294" name="组合 8293">
            <a:extLst>
              <a:ext uri="{FF2B5EF4-FFF2-40B4-BE49-F238E27FC236}">
                <a16:creationId xmlns:a16="http://schemas.microsoft.com/office/drawing/2014/main" id="{4C5E9224-C2FC-8783-0B0A-AF26A6E6C91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463281" y="1563086"/>
            <a:ext cx="618311" cy="225494"/>
            <a:chOff x="1699688" y="2086304"/>
            <a:chExt cx="618311" cy="225494"/>
          </a:xfrm>
        </p:grpSpPr>
        <p:sp>
          <p:nvSpPr>
            <p:cNvPr id="8310" name="半闭框 8309">
              <a:extLst>
                <a:ext uri="{FF2B5EF4-FFF2-40B4-BE49-F238E27FC236}">
                  <a16:creationId xmlns:a16="http://schemas.microsoft.com/office/drawing/2014/main" id="{A0138026-4374-531A-F6BD-1023CB39935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896096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11" name="半闭框 8310">
              <a:extLst>
                <a:ext uri="{FF2B5EF4-FFF2-40B4-BE49-F238E27FC236}">
                  <a16:creationId xmlns:a16="http://schemas.microsoft.com/office/drawing/2014/main" id="{EA1D8AE2-95FD-2B0E-C577-3702274077B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2092505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12" name="半闭框 8311">
              <a:extLst>
                <a:ext uri="{FF2B5EF4-FFF2-40B4-BE49-F238E27FC236}">
                  <a16:creationId xmlns:a16="http://schemas.microsoft.com/office/drawing/2014/main" id="{E3436967-A416-C403-BF44-E412E4983DA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rot="2675429" flipH="1">
              <a:off x="1699688" y="2086304"/>
              <a:ext cx="225494" cy="225494"/>
            </a:xfrm>
            <a:prstGeom prst="halfFrame">
              <a:avLst>
                <a:gd name="adj1" fmla="val 24739"/>
                <a:gd name="adj2" fmla="val 27604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295" name="椭圆 8294">
            <a:extLst>
              <a:ext uri="{FF2B5EF4-FFF2-40B4-BE49-F238E27FC236}">
                <a16:creationId xmlns:a16="http://schemas.microsoft.com/office/drawing/2014/main" id="{6A35F2F1-2804-029E-33C3-9163CF550D9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34670" y="1276482"/>
            <a:ext cx="851954" cy="851954"/>
          </a:xfrm>
          <a:prstGeom prst="ellipse">
            <a:avLst/>
          </a:prstGeom>
          <a:gradFill flip="none" rotWithShape="1">
            <a:gsLst>
              <a:gs pos="7000">
                <a:schemeClr val="accent2"/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01600">
            <a:solidFill>
              <a:schemeClr val="bg1"/>
            </a:solidFill>
          </a:ln>
          <a:effectLst>
            <a:outerShdw blurRad="190500" dist="25400" dir="5400000" algn="tl" rotWithShape="0">
              <a:schemeClr val="accent1">
                <a:lumMod val="50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297" name="文本框 8296">
            <a:extLst>
              <a:ext uri="{FF2B5EF4-FFF2-40B4-BE49-F238E27FC236}">
                <a16:creationId xmlns:a16="http://schemas.microsoft.com/office/drawing/2014/main" id="{B38E6D17-3F70-6875-12FE-649D66E02DD3}"/>
              </a:ext>
            </a:extLst>
          </p:cNvPr>
          <p:cNvSpPr txBox="1">
            <a:spLocks/>
          </p:cNvSpPr>
          <p:nvPr/>
        </p:nvSpPr>
        <p:spPr>
          <a:xfrm>
            <a:off x="3994850" y="2368342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不断优化推广渠道</a:t>
            </a:r>
          </a:p>
        </p:txBody>
      </p:sp>
      <p:sp>
        <p:nvSpPr>
          <p:cNvPr id="8298" name="文本框 8297">
            <a:extLst>
              <a:ext uri="{FF2B5EF4-FFF2-40B4-BE49-F238E27FC236}">
                <a16:creationId xmlns:a16="http://schemas.microsoft.com/office/drawing/2014/main" id="{0B90AD7F-A1EB-00DD-EDCD-DB6D5CB0AA2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994850" y="2754169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关注搜索引擎变化，调整策略</a:t>
            </a:r>
          </a:p>
        </p:txBody>
      </p:sp>
      <p:grpSp>
        <p:nvGrpSpPr>
          <p:cNvPr id="8313" name="组合 8312">
            <a:extLst>
              <a:ext uri="{FF2B5EF4-FFF2-40B4-BE49-F238E27FC236}">
                <a16:creationId xmlns:a16="http://schemas.microsoft.com/office/drawing/2014/main" id="{0092EACA-4445-77F0-4083-93AB7A6AB24F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172486" y="1508716"/>
            <a:ext cx="387916" cy="387486"/>
            <a:chOff x="3618934" y="7985568"/>
            <a:chExt cx="664653" cy="663916"/>
          </a:xfrm>
          <a:solidFill>
            <a:schemeClr val="bg1"/>
          </a:solidFill>
        </p:grpSpPr>
        <p:sp>
          <p:nvSpPr>
            <p:cNvPr id="8314" name="任意多边形: 形状 8313">
              <a:extLst>
                <a:ext uri="{FF2B5EF4-FFF2-40B4-BE49-F238E27FC236}">
                  <a16:creationId xmlns:a16="http://schemas.microsoft.com/office/drawing/2014/main" id="{8F3539A4-C0DC-D0A6-D46B-B140CC5728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618934" y="7985568"/>
              <a:ext cx="664653" cy="663916"/>
            </a:xfrm>
            <a:custGeom>
              <a:avLst/>
              <a:gdLst>
                <a:gd name="connsiteX0" fmla="*/ 153970 w 664653"/>
                <a:gd name="connsiteY0" fmla="*/ 196334 h 663916"/>
                <a:gd name="connsiteX1" fmla="*/ 158542 w 664653"/>
                <a:gd name="connsiteY1" fmla="*/ 173284 h 663916"/>
                <a:gd name="connsiteX2" fmla="*/ 157971 w 664653"/>
                <a:gd name="connsiteY2" fmla="*/ 164711 h 663916"/>
                <a:gd name="connsiteX3" fmla="*/ 112632 w 664653"/>
                <a:gd name="connsiteY3" fmla="*/ 18979 h 663916"/>
                <a:gd name="connsiteX4" fmla="*/ 128062 w 664653"/>
                <a:gd name="connsiteY4" fmla="*/ 310 h 663916"/>
                <a:gd name="connsiteX5" fmla="*/ 157685 w 664653"/>
                <a:gd name="connsiteY5" fmla="*/ 12406 h 663916"/>
                <a:gd name="connsiteX6" fmla="*/ 206834 w 664653"/>
                <a:gd name="connsiteY6" fmla="*/ 12787 h 663916"/>
                <a:gd name="connsiteX7" fmla="*/ 279796 w 664653"/>
                <a:gd name="connsiteY7" fmla="*/ 12787 h 663916"/>
                <a:gd name="connsiteX8" fmla="*/ 329040 w 664653"/>
                <a:gd name="connsiteY8" fmla="*/ 12502 h 663916"/>
                <a:gd name="connsiteX9" fmla="*/ 362854 w 664653"/>
                <a:gd name="connsiteY9" fmla="*/ 119 h 663916"/>
                <a:gd name="connsiteX10" fmla="*/ 375046 w 664653"/>
                <a:gd name="connsiteY10" fmla="*/ 16216 h 663916"/>
                <a:gd name="connsiteX11" fmla="*/ 331897 w 664653"/>
                <a:gd name="connsiteY11" fmla="*/ 154615 h 663916"/>
                <a:gd name="connsiteX12" fmla="*/ 334183 w 664653"/>
                <a:gd name="connsiteY12" fmla="*/ 166140 h 663916"/>
                <a:gd name="connsiteX13" fmla="*/ 339994 w 664653"/>
                <a:gd name="connsiteY13" fmla="*/ 202049 h 663916"/>
                <a:gd name="connsiteX14" fmla="*/ 400192 w 664653"/>
                <a:gd name="connsiteY14" fmla="*/ 253675 h 663916"/>
                <a:gd name="connsiteX15" fmla="*/ 515444 w 664653"/>
                <a:gd name="connsiteY15" fmla="*/ 154996 h 663916"/>
                <a:gd name="connsiteX16" fmla="*/ 633554 w 664653"/>
                <a:gd name="connsiteY16" fmla="*/ 232434 h 663916"/>
                <a:gd name="connsiteX17" fmla="*/ 590406 w 664653"/>
                <a:gd name="connsiteY17" fmla="*/ 376261 h 663916"/>
                <a:gd name="connsiteX18" fmla="*/ 605074 w 664653"/>
                <a:gd name="connsiteY18" fmla="*/ 376261 h 663916"/>
                <a:gd name="connsiteX19" fmla="*/ 629268 w 664653"/>
                <a:gd name="connsiteY19" fmla="*/ 376261 h 663916"/>
                <a:gd name="connsiteX20" fmla="*/ 663558 w 664653"/>
                <a:gd name="connsiteY20" fmla="*/ 403408 h 663916"/>
                <a:gd name="connsiteX21" fmla="*/ 642889 w 664653"/>
                <a:gd name="connsiteY21" fmla="*/ 440079 h 663916"/>
                <a:gd name="connsiteX22" fmla="*/ 640984 w 664653"/>
                <a:gd name="connsiteY22" fmla="*/ 441031 h 663916"/>
                <a:gd name="connsiteX23" fmla="*/ 640984 w 664653"/>
                <a:gd name="connsiteY23" fmla="*/ 466082 h 663916"/>
                <a:gd name="connsiteX24" fmla="*/ 663844 w 664653"/>
                <a:gd name="connsiteY24" fmla="*/ 497610 h 663916"/>
                <a:gd name="connsiteX25" fmla="*/ 640984 w 664653"/>
                <a:gd name="connsiteY25" fmla="*/ 529614 h 663916"/>
                <a:gd name="connsiteX26" fmla="*/ 640984 w 664653"/>
                <a:gd name="connsiteY26" fmla="*/ 554379 h 663916"/>
                <a:gd name="connsiteX27" fmla="*/ 640603 w 664653"/>
                <a:gd name="connsiteY27" fmla="*/ 618673 h 663916"/>
                <a:gd name="connsiteX28" fmla="*/ 641460 w 664653"/>
                <a:gd name="connsiteY28" fmla="*/ 635151 h 663916"/>
                <a:gd name="connsiteX29" fmla="*/ 609361 w 664653"/>
                <a:gd name="connsiteY29" fmla="*/ 663916 h 663916"/>
                <a:gd name="connsiteX30" fmla="*/ 605932 w 664653"/>
                <a:gd name="connsiteY30" fmla="*/ 663916 h 663916"/>
                <a:gd name="connsiteX31" fmla="*/ 40813 w 664653"/>
                <a:gd name="connsiteY31" fmla="*/ 663916 h 663916"/>
                <a:gd name="connsiteX32" fmla="*/ 1951 w 664653"/>
                <a:gd name="connsiteY32" fmla="*/ 637532 h 663916"/>
                <a:gd name="connsiteX33" fmla="*/ 19382 w 664653"/>
                <a:gd name="connsiteY33" fmla="*/ 592288 h 663916"/>
                <a:gd name="connsiteX34" fmla="*/ 31669 w 664653"/>
                <a:gd name="connsiteY34" fmla="*/ 586002 h 663916"/>
                <a:gd name="connsiteX35" fmla="*/ 44433 w 664653"/>
                <a:gd name="connsiteY35" fmla="*/ 565333 h 663916"/>
                <a:gd name="connsiteX36" fmla="*/ 44338 w 664653"/>
                <a:gd name="connsiteY36" fmla="*/ 382072 h 663916"/>
                <a:gd name="connsiteX37" fmla="*/ 153970 w 664653"/>
                <a:gd name="connsiteY37" fmla="*/ 198334 h 663916"/>
                <a:gd name="connsiteX38" fmla="*/ 155685 w 664653"/>
                <a:gd name="connsiteY38" fmla="*/ 197191 h 663916"/>
                <a:gd name="connsiteX39" fmla="*/ 153970 w 664653"/>
                <a:gd name="connsiteY39" fmla="*/ 196334 h 663916"/>
                <a:gd name="connsiteX40" fmla="*/ 377522 w 664653"/>
                <a:gd name="connsiteY40" fmla="*/ 642009 h 663916"/>
                <a:gd name="connsiteX41" fmla="*/ 399239 w 664653"/>
                <a:gd name="connsiteY41" fmla="*/ 598861 h 663916"/>
                <a:gd name="connsiteX42" fmla="*/ 399239 w 664653"/>
                <a:gd name="connsiteY42" fmla="*/ 574096 h 663916"/>
                <a:gd name="connsiteX43" fmla="*/ 376379 w 664653"/>
                <a:gd name="connsiteY43" fmla="*/ 542187 h 663916"/>
                <a:gd name="connsiteX44" fmla="*/ 399239 w 664653"/>
                <a:gd name="connsiteY44" fmla="*/ 510659 h 663916"/>
                <a:gd name="connsiteX45" fmla="*/ 399239 w 664653"/>
                <a:gd name="connsiteY45" fmla="*/ 485608 h 663916"/>
                <a:gd name="connsiteX46" fmla="*/ 376379 w 664653"/>
                <a:gd name="connsiteY46" fmla="*/ 453604 h 663916"/>
                <a:gd name="connsiteX47" fmla="*/ 400287 w 664653"/>
                <a:gd name="connsiteY47" fmla="*/ 421696 h 663916"/>
                <a:gd name="connsiteX48" fmla="*/ 436958 w 664653"/>
                <a:gd name="connsiteY48" fmla="*/ 376452 h 663916"/>
                <a:gd name="connsiteX49" fmla="*/ 449817 w 664653"/>
                <a:gd name="connsiteY49" fmla="*/ 376547 h 663916"/>
                <a:gd name="connsiteX50" fmla="*/ 446007 w 664653"/>
                <a:gd name="connsiteY50" fmla="*/ 373309 h 663916"/>
                <a:gd name="connsiteX51" fmla="*/ 400192 w 664653"/>
                <a:gd name="connsiteY51" fmla="*/ 297585 h 663916"/>
                <a:gd name="connsiteX52" fmla="*/ 397620 w 664653"/>
                <a:gd name="connsiteY52" fmla="*/ 289870 h 663916"/>
                <a:gd name="connsiteX53" fmla="*/ 327611 w 664653"/>
                <a:gd name="connsiteY53" fmla="*/ 221099 h 663916"/>
                <a:gd name="connsiteX54" fmla="*/ 322563 w 664653"/>
                <a:gd name="connsiteY54" fmla="*/ 219289 h 663916"/>
                <a:gd name="connsiteX55" fmla="*/ 300846 w 664653"/>
                <a:gd name="connsiteY55" fmla="*/ 222814 h 663916"/>
                <a:gd name="connsiteX56" fmla="*/ 309037 w 664653"/>
                <a:gd name="connsiteY56" fmla="*/ 250531 h 663916"/>
                <a:gd name="connsiteX57" fmla="*/ 304275 w 664653"/>
                <a:gd name="connsiteY57" fmla="*/ 264343 h 663916"/>
                <a:gd name="connsiteX58" fmla="*/ 287701 w 664653"/>
                <a:gd name="connsiteY58" fmla="*/ 256627 h 663916"/>
                <a:gd name="connsiteX59" fmla="*/ 277129 w 664653"/>
                <a:gd name="connsiteY59" fmla="*/ 221671 h 663916"/>
                <a:gd name="connsiteX60" fmla="*/ 221979 w 664653"/>
                <a:gd name="connsiteY60" fmla="*/ 221861 h 663916"/>
                <a:gd name="connsiteX61" fmla="*/ 216931 w 664653"/>
                <a:gd name="connsiteY61" fmla="*/ 225862 h 663916"/>
                <a:gd name="connsiteX62" fmla="*/ 209977 w 664653"/>
                <a:gd name="connsiteY62" fmla="*/ 246055 h 663916"/>
                <a:gd name="connsiteX63" fmla="*/ 195499 w 664653"/>
                <a:gd name="connsiteY63" fmla="*/ 254151 h 663916"/>
                <a:gd name="connsiteX64" fmla="*/ 189022 w 664653"/>
                <a:gd name="connsiteY64" fmla="*/ 238911 h 663916"/>
                <a:gd name="connsiteX65" fmla="*/ 194071 w 664653"/>
                <a:gd name="connsiteY65" fmla="*/ 222814 h 663916"/>
                <a:gd name="connsiteX66" fmla="*/ 174735 w 664653"/>
                <a:gd name="connsiteY66" fmla="*/ 218432 h 663916"/>
                <a:gd name="connsiteX67" fmla="*/ 162638 w 664653"/>
                <a:gd name="connsiteY67" fmla="*/ 218908 h 663916"/>
                <a:gd name="connsiteX68" fmla="*/ 66531 w 664653"/>
                <a:gd name="connsiteY68" fmla="*/ 374833 h 663916"/>
                <a:gd name="connsiteX69" fmla="*/ 66340 w 664653"/>
                <a:gd name="connsiteY69" fmla="*/ 566380 h 663916"/>
                <a:gd name="connsiteX70" fmla="*/ 42242 w 664653"/>
                <a:gd name="connsiteY70" fmla="*/ 605623 h 663916"/>
                <a:gd name="connsiteX71" fmla="*/ 29955 w 664653"/>
                <a:gd name="connsiteY71" fmla="*/ 612005 h 663916"/>
                <a:gd name="connsiteX72" fmla="*/ 22525 w 664653"/>
                <a:gd name="connsiteY72" fmla="*/ 629817 h 663916"/>
                <a:gd name="connsiteX73" fmla="*/ 37575 w 664653"/>
                <a:gd name="connsiteY73" fmla="*/ 642104 h 663916"/>
                <a:gd name="connsiteX74" fmla="*/ 43766 w 664653"/>
                <a:gd name="connsiteY74" fmla="*/ 642199 h 663916"/>
                <a:gd name="connsiteX75" fmla="*/ 369521 w 664653"/>
                <a:gd name="connsiteY75" fmla="*/ 642199 h 663916"/>
                <a:gd name="connsiteX76" fmla="*/ 377522 w 664653"/>
                <a:gd name="connsiteY76" fmla="*/ 642009 h 663916"/>
                <a:gd name="connsiteX77" fmla="*/ 619648 w 664653"/>
                <a:gd name="connsiteY77" fmla="*/ 276916 h 663916"/>
                <a:gd name="connsiteX78" fmla="*/ 519921 w 664653"/>
                <a:gd name="connsiteY78" fmla="*/ 177189 h 663916"/>
                <a:gd name="connsiteX79" fmla="*/ 420480 w 664653"/>
                <a:gd name="connsiteY79" fmla="*/ 275963 h 663916"/>
                <a:gd name="connsiteX80" fmla="*/ 519540 w 664653"/>
                <a:gd name="connsiteY80" fmla="*/ 376357 h 663916"/>
                <a:gd name="connsiteX81" fmla="*/ 619648 w 664653"/>
                <a:gd name="connsiteY81" fmla="*/ 276916 h 663916"/>
                <a:gd name="connsiteX82" fmla="*/ 178259 w 664653"/>
                <a:gd name="connsiteY82" fmla="*/ 155091 h 663916"/>
                <a:gd name="connsiteX83" fmla="*/ 206453 w 664653"/>
                <a:gd name="connsiteY83" fmla="*/ 155091 h 663916"/>
                <a:gd name="connsiteX84" fmla="*/ 189118 w 664653"/>
                <a:gd name="connsiteY84" fmla="*/ 93559 h 663916"/>
                <a:gd name="connsiteX85" fmla="*/ 195785 w 664653"/>
                <a:gd name="connsiteY85" fmla="*/ 77367 h 663916"/>
                <a:gd name="connsiteX86" fmla="*/ 210168 w 664653"/>
                <a:gd name="connsiteY86" fmla="*/ 87463 h 663916"/>
                <a:gd name="connsiteX87" fmla="*/ 223503 w 664653"/>
                <a:gd name="connsiteY87" fmla="*/ 133850 h 663916"/>
                <a:gd name="connsiteX88" fmla="*/ 230266 w 664653"/>
                <a:gd name="connsiteY88" fmla="*/ 153567 h 663916"/>
                <a:gd name="connsiteX89" fmla="*/ 251602 w 664653"/>
                <a:gd name="connsiteY89" fmla="*/ 155091 h 663916"/>
                <a:gd name="connsiteX90" fmla="*/ 259412 w 664653"/>
                <a:gd name="connsiteY90" fmla="*/ 149662 h 663916"/>
                <a:gd name="connsiteX91" fmla="*/ 275224 w 664653"/>
                <a:gd name="connsiteY91" fmla="*/ 101846 h 663916"/>
                <a:gd name="connsiteX92" fmla="*/ 290654 w 664653"/>
                <a:gd name="connsiteY92" fmla="*/ 89083 h 663916"/>
                <a:gd name="connsiteX93" fmla="*/ 296274 w 664653"/>
                <a:gd name="connsiteY93" fmla="*/ 108609 h 663916"/>
                <a:gd name="connsiteX94" fmla="*/ 281034 w 664653"/>
                <a:gd name="connsiteY94" fmla="*/ 154615 h 663916"/>
                <a:gd name="connsiteX95" fmla="*/ 308656 w 664653"/>
                <a:gd name="connsiteY95" fmla="*/ 154615 h 663916"/>
                <a:gd name="connsiteX96" fmla="*/ 348852 w 664653"/>
                <a:gd name="connsiteY96" fmla="*/ 25932 h 663916"/>
                <a:gd name="connsiteX97" fmla="*/ 341232 w 664653"/>
                <a:gd name="connsiteY97" fmla="*/ 31266 h 663916"/>
                <a:gd name="connsiteX98" fmla="*/ 266651 w 664653"/>
                <a:gd name="connsiteY98" fmla="*/ 30694 h 663916"/>
                <a:gd name="connsiteX99" fmla="*/ 219598 w 664653"/>
                <a:gd name="connsiteY99" fmla="*/ 30980 h 663916"/>
                <a:gd name="connsiteX100" fmla="*/ 146160 w 664653"/>
                <a:gd name="connsiteY100" fmla="*/ 31742 h 663916"/>
                <a:gd name="connsiteX101" fmla="*/ 137968 w 664653"/>
                <a:gd name="connsiteY101" fmla="*/ 26408 h 663916"/>
                <a:gd name="connsiteX102" fmla="*/ 178259 w 664653"/>
                <a:gd name="connsiteY102" fmla="*/ 155091 h 663916"/>
                <a:gd name="connsiteX103" fmla="*/ 530494 w 664653"/>
                <a:gd name="connsiteY103" fmla="*/ 420648 h 663916"/>
                <a:gd name="connsiteX104" fmla="*/ 625934 w 664653"/>
                <a:gd name="connsiteY104" fmla="*/ 420648 h 663916"/>
                <a:gd name="connsiteX105" fmla="*/ 632125 w 664653"/>
                <a:gd name="connsiteY105" fmla="*/ 420457 h 663916"/>
                <a:gd name="connsiteX106" fmla="*/ 641650 w 664653"/>
                <a:gd name="connsiteY106" fmla="*/ 409599 h 663916"/>
                <a:gd name="connsiteX107" fmla="*/ 632125 w 664653"/>
                <a:gd name="connsiteY107" fmla="*/ 398740 h 663916"/>
                <a:gd name="connsiteX108" fmla="*/ 625267 w 664653"/>
                <a:gd name="connsiteY108" fmla="*/ 398550 h 663916"/>
                <a:gd name="connsiteX109" fmla="*/ 437149 w 664653"/>
                <a:gd name="connsiteY109" fmla="*/ 398550 h 663916"/>
                <a:gd name="connsiteX110" fmla="*/ 430291 w 664653"/>
                <a:gd name="connsiteY110" fmla="*/ 398740 h 663916"/>
                <a:gd name="connsiteX111" fmla="*/ 420766 w 664653"/>
                <a:gd name="connsiteY111" fmla="*/ 409599 h 663916"/>
                <a:gd name="connsiteX112" fmla="*/ 430291 w 664653"/>
                <a:gd name="connsiteY112" fmla="*/ 420457 h 663916"/>
                <a:gd name="connsiteX113" fmla="*/ 436482 w 664653"/>
                <a:gd name="connsiteY113" fmla="*/ 420648 h 663916"/>
                <a:gd name="connsiteX114" fmla="*/ 530494 w 664653"/>
                <a:gd name="connsiteY114" fmla="*/ 420648 h 663916"/>
                <a:gd name="connsiteX115" fmla="*/ 508967 w 664653"/>
                <a:gd name="connsiteY115" fmla="*/ 464939 h 663916"/>
                <a:gd name="connsiteX116" fmla="*/ 603741 w 664653"/>
                <a:gd name="connsiteY116" fmla="*/ 464939 h 663916"/>
                <a:gd name="connsiteX117" fmla="*/ 609932 w 664653"/>
                <a:gd name="connsiteY117" fmla="*/ 464749 h 663916"/>
                <a:gd name="connsiteX118" fmla="*/ 619457 w 664653"/>
                <a:gd name="connsiteY118" fmla="*/ 453890 h 663916"/>
                <a:gd name="connsiteX119" fmla="*/ 609932 w 664653"/>
                <a:gd name="connsiteY119" fmla="*/ 443032 h 663916"/>
                <a:gd name="connsiteX120" fmla="*/ 603074 w 664653"/>
                <a:gd name="connsiteY120" fmla="*/ 442841 h 663916"/>
                <a:gd name="connsiteX121" fmla="*/ 414955 w 664653"/>
                <a:gd name="connsiteY121" fmla="*/ 442841 h 663916"/>
                <a:gd name="connsiteX122" fmla="*/ 408097 w 664653"/>
                <a:gd name="connsiteY122" fmla="*/ 443032 h 663916"/>
                <a:gd name="connsiteX123" fmla="*/ 398572 w 664653"/>
                <a:gd name="connsiteY123" fmla="*/ 453890 h 663916"/>
                <a:gd name="connsiteX124" fmla="*/ 408097 w 664653"/>
                <a:gd name="connsiteY124" fmla="*/ 464749 h 663916"/>
                <a:gd name="connsiteX125" fmla="*/ 414289 w 664653"/>
                <a:gd name="connsiteY125" fmla="*/ 464939 h 663916"/>
                <a:gd name="connsiteX126" fmla="*/ 508967 w 664653"/>
                <a:gd name="connsiteY126" fmla="*/ 464939 h 663916"/>
                <a:gd name="connsiteX127" fmla="*/ 531160 w 664653"/>
                <a:gd name="connsiteY127" fmla="*/ 509135 h 663916"/>
                <a:gd name="connsiteX128" fmla="*/ 625934 w 664653"/>
                <a:gd name="connsiteY128" fmla="*/ 509135 h 663916"/>
                <a:gd name="connsiteX129" fmla="*/ 632125 w 664653"/>
                <a:gd name="connsiteY129" fmla="*/ 508945 h 663916"/>
                <a:gd name="connsiteX130" fmla="*/ 641650 w 664653"/>
                <a:gd name="connsiteY130" fmla="*/ 498086 h 663916"/>
                <a:gd name="connsiteX131" fmla="*/ 632125 w 664653"/>
                <a:gd name="connsiteY131" fmla="*/ 487228 h 663916"/>
                <a:gd name="connsiteX132" fmla="*/ 625267 w 664653"/>
                <a:gd name="connsiteY132" fmla="*/ 487037 h 663916"/>
                <a:gd name="connsiteX133" fmla="*/ 437149 w 664653"/>
                <a:gd name="connsiteY133" fmla="*/ 487037 h 663916"/>
                <a:gd name="connsiteX134" fmla="*/ 430291 w 664653"/>
                <a:gd name="connsiteY134" fmla="*/ 487228 h 663916"/>
                <a:gd name="connsiteX135" fmla="*/ 420766 w 664653"/>
                <a:gd name="connsiteY135" fmla="*/ 498086 h 663916"/>
                <a:gd name="connsiteX136" fmla="*/ 430291 w 664653"/>
                <a:gd name="connsiteY136" fmla="*/ 508945 h 663916"/>
                <a:gd name="connsiteX137" fmla="*/ 436482 w 664653"/>
                <a:gd name="connsiteY137" fmla="*/ 509135 h 663916"/>
                <a:gd name="connsiteX138" fmla="*/ 531160 w 664653"/>
                <a:gd name="connsiteY138" fmla="*/ 509135 h 663916"/>
                <a:gd name="connsiteX139" fmla="*/ 508586 w 664653"/>
                <a:gd name="connsiteY139" fmla="*/ 553426 h 663916"/>
                <a:gd name="connsiteX140" fmla="*/ 603360 w 664653"/>
                <a:gd name="connsiteY140" fmla="*/ 553426 h 663916"/>
                <a:gd name="connsiteX141" fmla="*/ 609551 w 664653"/>
                <a:gd name="connsiteY141" fmla="*/ 553331 h 663916"/>
                <a:gd name="connsiteX142" fmla="*/ 619552 w 664653"/>
                <a:gd name="connsiteY142" fmla="*/ 542092 h 663916"/>
                <a:gd name="connsiteX143" fmla="*/ 609646 w 664653"/>
                <a:gd name="connsiteY143" fmla="*/ 531424 h 663916"/>
                <a:gd name="connsiteX144" fmla="*/ 603455 w 664653"/>
                <a:gd name="connsiteY144" fmla="*/ 531328 h 663916"/>
                <a:gd name="connsiteX145" fmla="*/ 414670 w 664653"/>
                <a:gd name="connsiteY145" fmla="*/ 531328 h 663916"/>
                <a:gd name="connsiteX146" fmla="*/ 407812 w 664653"/>
                <a:gd name="connsiteY146" fmla="*/ 531519 h 663916"/>
                <a:gd name="connsiteX147" fmla="*/ 398477 w 664653"/>
                <a:gd name="connsiteY147" fmla="*/ 542568 h 663916"/>
                <a:gd name="connsiteX148" fmla="*/ 407621 w 664653"/>
                <a:gd name="connsiteY148" fmla="*/ 553141 h 663916"/>
                <a:gd name="connsiteX149" fmla="*/ 414479 w 664653"/>
                <a:gd name="connsiteY149" fmla="*/ 553426 h 663916"/>
                <a:gd name="connsiteX150" fmla="*/ 508586 w 664653"/>
                <a:gd name="connsiteY150" fmla="*/ 553426 h 663916"/>
                <a:gd name="connsiteX151" fmla="*/ 531160 w 664653"/>
                <a:gd name="connsiteY151" fmla="*/ 575620 h 663916"/>
                <a:gd name="connsiteX152" fmla="*/ 436387 w 664653"/>
                <a:gd name="connsiteY152" fmla="*/ 575620 h 663916"/>
                <a:gd name="connsiteX153" fmla="*/ 430195 w 664653"/>
                <a:gd name="connsiteY153" fmla="*/ 575810 h 663916"/>
                <a:gd name="connsiteX154" fmla="*/ 420670 w 664653"/>
                <a:gd name="connsiteY154" fmla="*/ 586669 h 663916"/>
                <a:gd name="connsiteX155" fmla="*/ 430195 w 664653"/>
                <a:gd name="connsiteY155" fmla="*/ 597527 h 663916"/>
                <a:gd name="connsiteX156" fmla="*/ 436387 w 664653"/>
                <a:gd name="connsiteY156" fmla="*/ 597718 h 663916"/>
                <a:gd name="connsiteX157" fmla="*/ 625934 w 664653"/>
                <a:gd name="connsiteY157" fmla="*/ 597718 h 663916"/>
                <a:gd name="connsiteX158" fmla="*/ 632125 w 664653"/>
                <a:gd name="connsiteY158" fmla="*/ 597527 h 663916"/>
                <a:gd name="connsiteX159" fmla="*/ 641650 w 664653"/>
                <a:gd name="connsiteY159" fmla="*/ 586669 h 663916"/>
                <a:gd name="connsiteX160" fmla="*/ 632125 w 664653"/>
                <a:gd name="connsiteY160" fmla="*/ 575810 h 663916"/>
                <a:gd name="connsiteX161" fmla="*/ 625934 w 664653"/>
                <a:gd name="connsiteY161" fmla="*/ 575620 h 663916"/>
                <a:gd name="connsiteX162" fmla="*/ 531160 w 664653"/>
                <a:gd name="connsiteY162" fmla="*/ 575620 h 663916"/>
                <a:gd name="connsiteX163" fmla="*/ 508300 w 664653"/>
                <a:gd name="connsiteY163" fmla="*/ 642009 h 663916"/>
                <a:gd name="connsiteX164" fmla="*/ 603741 w 664653"/>
                <a:gd name="connsiteY164" fmla="*/ 642009 h 663916"/>
                <a:gd name="connsiteX165" fmla="*/ 609932 w 664653"/>
                <a:gd name="connsiteY165" fmla="*/ 641818 h 663916"/>
                <a:gd name="connsiteX166" fmla="*/ 619457 w 664653"/>
                <a:gd name="connsiteY166" fmla="*/ 630865 h 663916"/>
                <a:gd name="connsiteX167" fmla="*/ 609837 w 664653"/>
                <a:gd name="connsiteY167" fmla="*/ 620006 h 663916"/>
                <a:gd name="connsiteX168" fmla="*/ 602979 w 664653"/>
                <a:gd name="connsiteY168" fmla="*/ 619816 h 663916"/>
                <a:gd name="connsiteX169" fmla="*/ 414860 w 664653"/>
                <a:gd name="connsiteY169" fmla="*/ 619816 h 663916"/>
                <a:gd name="connsiteX170" fmla="*/ 408002 w 664653"/>
                <a:gd name="connsiteY170" fmla="*/ 620006 h 663916"/>
                <a:gd name="connsiteX171" fmla="*/ 398477 w 664653"/>
                <a:gd name="connsiteY171" fmla="*/ 630865 h 663916"/>
                <a:gd name="connsiteX172" fmla="*/ 408097 w 664653"/>
                <a:gd name="connsiteY172" fmla="*/ 641723 h 663916"/>
                <a:gd name="connsiteX173" fmla="*/ 414289 w 664653"/>
                <a:gd name="connsiteY173" fmla="*/ 641914 h 663916"/>
                <a:gd name="connsiteX174" fmla="*/ 508300 w 664653"/>
                <a:gd name="connsiteY174" fmla="*/ 642009 h 663916"/>
                <a:gd name="connsiteX175" fmla="*/ 248649 w 664653"/>
                <a:gd name="connsiteY175" fmla="*/ 199287 h 663916"/>
                <a:gd name="connsiteX176" fmla="*/ 307418 w 664653"/>
                <a:gd name="connsiteY176" fmla="*/ 199287 h 663916"/>
                <a:gd name="connsiteX177" fmla="*/ 320753 w 664653"/>
                <a:gd name="connsiteY177" fmla="*/ 188428 h 663916"/>
                <a:gd name="connsiteX178" fmla="*/ 307894 w 664653"/>
                <a:gd name="connsiteY178" fmla="*/ 177189 h 663916"/>
                <a:gd name="connsiteX179" fmla="*/ 189594 w 664653"/>
                <a:gd name="connsiteY179" fmla="*/ 177284 h 663916"/>
                <a:gd name="connsiteX180" fmla="*/ 179974 w 664653"/>
                <a:gd name="connsiteY180" fmla="*/ 181189 h 663916"/>
                <a:gd name="connsiteX181" fmla="*/ 178354 w 664653"/>
                <a:gd name="connsiteY181" fmla="*/ 192334 h 663916"/>
                <a:gd name="connsiteX182" fmla="*/ 189118 w 664653"/>
                <a:gd name="connsiteY182" fmla="*/ 198906 h 663916"/>
                <a:gd name="connsiteX183" fmla="*/ 248649 w 664653"/>
                <a:gd name="connsiteY183" fmla="*/ 199287 h 663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664653" h="663916">
                  <a:moveTo>
                    <a:pt x="153970" y="196334"/>
                  </a:moveTo>
                  <a:cubicBezTo>
                    <a:pt x="155494" y="188619"/>
                    <a:pt x="157304" y="180999"/>
                    <a:pt x="158542" y="173284"/>
                  </a:cubicBezTo>
                  <a:cubicBezTo>
                    <a:pt x="159019" y="170521"/>
                    <a:pt x="158828" y="167378"/>
                    <a:pt x="157971" y="164711"/>
                  </a:cubicBezTo>
                  <a:cubicBezTo>
                    <a:pt x="142921" y="116134"/>
                    <a:pt x="127777" y="67556"/>
                    <a:pt x="112632" y="18979"/>
                  </a:cubicBezTo>
                  <a:cubicBezTo>
                    <a:pt x="108346" y="5167"/>
                    <a:pt x="113680" y="-1405"/>
                    <a:pt x="128062" y="310"/>
                  </a:cubicBezTo>
                  <a:cubicBezTo>
                    <a:pt x="139016" y="1548"/>
                    <a:pt x="148922" y="5644"/>
                    <a:pt x="157685" y="12406"/>
                  </a:cubicBezTo>
                  <a:cubicBezTo>
                    <a:pt x="174640" y="25551"/>
                    <a:pt x="189880" y="25551"/>
                    <a:pt x="206834" y="12787"/>
                  </a:cubicBezTo>
                  <a:cubicBezTo>
                    <a:pt x="229504" y="-4262"/>
                    <a:pt x="257031" y="-4262"/>
                    <a:pt x="279796" y="12787"/>
                  </a:cubicBezTo>
                  <a:cubicBezTo>
                    <a:pt x="296750" y="25551"/>
                    <a:pt x="312085" y="25551"/>
                    <a:pt x="329040" y="12502"/>
                  </a:cubicBezTo>
                  <a:cubicBezTo>
                    <a:pt x="339041" y="4786"/>
                    <a:pt x="350185" y="405"/>
                    <a:pt x="362854" y="119"/>
                  </a:cubicBezTo>
                  <a:cubicBezTo>
                    <a:pt x="373236" y="-167"/>
                    <a:pt x="378189" y="6215"/>
                    <a:pt x="375046" y="16216"/>
                  </a:cubicBezTo>
                  <a:cubicBezTo>
                    <a:pt x="360758" y="62413"/>
                    <a:pt x="346375" y="108514"/>
                    <a:pt x="331897" y="154615"/>
                  </a:cubicBezTo>
                  <a:cubicBezTo>
                    <a:pt x="330469" y="159187"/>
                    <a:pt x="330564" y="162235"/>
                    <a:pt x="334183" y="166140"/>
                  </a:cubicBezTo>
                  <a:cubicBezTo>
                    <a:pt x="343708" y="176332"/>
                    <a:pt x="345328" y="188428"/>
                    <a:pt x="339994" y="202049"/>
                  </a:cubicBezTo>
                  <a:cubicBezTo>
                    <a:pt x="363235" y="215289"/>
                    <a:pt x="383523" y="231958"/>
                    <a:pt x="400192" y="253675"/>
                  </a:cubicBezTo>
                  <a:cubicBezTo>
                    <a:pt x="416479" y="185380"/>
                    <a:pt x="470962" y="156424"/>
                    <a:pt x="515444" y="154996"/>
                  </a:cubicBezTo>
                  <a:cubicBezTo>
                    <a:pt x="568022" y="153376"/>
                    <a:pt x="614980" y="184333"/>
                    <a:pt x="633554" y="232434"/>
                  </a:cubicBezTo>
                  <a:cubicBezTo>
                    <a:pt x="652223" y="280726"/>
                    <a:pt x="639460" y="339019"/>
                    <a:pt x="590406" y="376261"/>
                  </a:cubicBezTo>
                  <a:cubicBezTo>
                    <a:pt x="596311" y="376261"/>
                    <a:pt x="600693" y="376261"/>
                    <a:pt x="605074" y="376261"/>
                  </a:cubicBezTo>
                  <a:cubicBezTo>
                    <a:pt x="613171" y="376261"/>
                    <a:pt x="621172" y="376261"/>
                    <a:pt x="629268" y="376261"/>
                  </a:cubicBezTo>
                  <a:cubicBezTo>
                    <a:pt x="646984" y="376357"/>
                    <a:pt x="660224" y="386929"/>
                    <a:pt x="663558" y="403408"/>
                  </a:cubicBezTo>
                  <a:cubicBezTo>
                    <a:pt x="666606" y="418457"/>
                    <a:pt x="658319" y="433221"/>
                    <a:pt x="642889" y="440079"/>
                  </a:cubicBezTo>
                  <a:cubicBezTo>
                    <a:pt x="642031" y="440460"/>
                    <a:pt x="641269" y="440936"/>
                    <a:pt x="640984" y="441031"/>
                  </a:cubicBezTo>
                  <a:cubicBezTo>
                    <a:pt x="640984" y="449318"/>
                    <a:pt x="640984" y="457224"/>
                    <a:pt x="640984" y="466082"/>
                  </a:cubicBezTo>
                  <a:cubicBezTo>
                    <a:pt x="654223" y="471416"/>
                    <a:pt x="663748" y="481417"/>
                    <a:pt x="663844" y="497610"/>
                  </a:cubicBezTo>
                  <a:cubicBezTo>
                    <a:pt x="663939" y="513802"/>
                    <a:pt x="654795" y="524089"/>
                    <a:pt x="640984" y="529614"/>
                  </a:cubicBezTo>
                  <a:cubicBezTo>
                    <a:pt x="640984" y="538091"/>
                    <a:pt x="640984" y="545997"/>
                    <a:pt x="640984" y="554379"/>
                  </a:cubicBezTo>
                  <a:cubicBezTo>
                    <a:pt x="672607" y="573905"/>
                    <a:pt x="672607" y="600480"/>
                    <a:pt x="640603" y="618673"/>
                  </a:cubicBezTo>
                  <a:cubicBezTo>
                    <a:pt x="640888" y="624292"/>
                    <a:pt x="642031" y="629817"/>
                    <a:pt x="641460" y="635151"/>
                  </a:cubicBezTo>
                  <a:cubicBezTo>
                    <a:pt x="639555" y="651439"/>
                    <a:pt x="625839" y="663345"/>
                    <a:pt x="609361" y="663916"/>
                  </a:cubicBezTo>
                  <a:cubicBezTo>
                    <a:pt x="608218" y="663916"/>
                    <a:pt x="607075" y="663916"/>
                    <a:pt x="605932" y="663916"/>
                  </a:cubicBezTo>
                  <a:cubicBezTo>
                    <a:pt x="417527" y="663916"/>
                    <a:pt x="229218" y="663916"/>
                    <a:pt x="40813" y="663916"/>
                  </a:cubicBezTo>
                  <a:cubicBezTo>
                    <a:pt x="21859" y="663916"/>
                    <a:pt x="7285" y="654010"/>
                    <a:pt x="1951" y="637532"/>
                  </a:cubicBezTo>
                  <a:cubicBezTo>
                    <a:pt x="-3764" y="620197"/>
                    <a:pt x="3380" y="601432"/>
                    <a:pt x="19382" y="592288"/>
                  </a:cubicBezTo>
                  <a:cubicBezTo>
                    <a:pt x="23383" y="590002"/>
                    <a:pt x="27478" y="587907"/>
                    <a:pt x="31669" y="586002"/>
                  </a:cubicBezTo>
                  <a:cubicBezTo>
                    <a:pt x="40813" y="582001"/>
                    <a:pt x="44433" y="575334"/>
                    <a:pt x="44433" y="565333"/>
                  </a:cubicBezTo>
                  <a:cubicBezTo>
                    <a:pt x="44147" y="504277"/>
                    <a:pt x="44147" y="443127"/>
                    <a:pt x="44338" y="382072"/>
                  </a:cubicBezTo>
                  <a:cubicBezTo>
                    <a:pt x="44623" y="299204"/>
                    <a:pt x="81104" y="237863"/>
                    <a:pt x="153970" y="198334"/>
                  </a:cubicBezTo>
                  <a:cubicBezTo>
                    <a:pt x="154542" y="198049"/>
                    <a:pt x="155113" y="197572"/>
                    <a:pt x="155685" y="197191"/>
                  </a:cubicBezTo>
                  <a:cubicBezTo>
                    <a:pt x="155018" y="197001"/>
                    <a:pt x="154447" y="196620"/>
                    <a:pt x="153970" y="196334"/>
                  </a:cubicBezTo>
                  <a:close/>
                  <a:moveTo>
                    <a:pt x="377522" y="642009"/>
                  </a:moveTo>
                  <a:cubicBezTo>
                    <a:pt x="374284" y="619149"/>
                    <a:pt x="378189" y="611624"/>
                    <a:pt x="399239" y="598861"/>
                  </a:cubicBezTo>
                  <a:cubicBezTo>
                    <a:pt x="399239" y="590479"/>
                    <a:pt x="399239" y="582573"/>
                    <a:pt x="399239" y="574096"/>
                  </a:cubicBezTo>
                  <a:cubicBezTo>
                    <a:pt x="385428" y="568571"/>
                    <a:pt x="376284" y="558379"/>
                    <a:pt x="376379" y="542187"/>
                  </a:cubicBezTo>
                  <a:cubicBezTo>
                    <a:pt x="376474" y="525994"/>
                    <a:pt x="385904" y="515993"/>
                    <a:pt x="399239" y="510659"/>
                  </a:cubicBezTo>
                  <a:cubicBezTo>
                    <a:pt x="399239" y="501801"/>
                    <a:pt x="399239" y="493895"/>
                    <a:pt x="399239" y="485608"/>
                  </a:cubicBezTo>
                  <a:cubicBezTo>
                    <a:pt x="385333" y="480084"/>
                    <a:pt x="376284" y="469797"/>
                    <a:pt x="376379" y="453604"/>
                  </a:cubicBezTo>
                  <a:cubicBezTo>
                    <a:pt x="376474" y="437412"/>
                    <a:pt x="385999" y="427506"/>
                    <a:pt x="400287" y="421696"/>
                  </a:cubicBezTo>
                  <a:cubicBezTo>
                    <a:pt x="392381" y="395407"/>
                    <a:pt x="412003" y="373975"/>
                    <a:pt x="436958" y="376452"/>
                  </a:cubicBezTo>
                  <a:cubicBezTo>
                    <a:pt x="440673" y="376833"/>
                    <a:pt x="444483" y="376547"/>
                    <a:pt x="449817" y="376547"/>
                  </a:cubicBezTo>
                  <a:cubicBezTo>
                    <a:pt x="447626" y="374642"/>
                    <a:pt x="446864" y="373975"/>
                    <a:pt x="446007" y="373309"/>
                  </a:cubicBezTo>
                  <a:cubicBezTo>
                    <a:pt x="421242" y="353878"/>
                    <a:pt x="406097" y="328541"/>
                    <a:pt x="400192" y="297585"/>
                  </a:cubicBezTo>
                  <a:cubicBezTo>
                    <a:pt x="399715" y="294918"/>
                    <a:pt x="398953" y="292156"/>
                    <a:pt x="397620" y="289870"/>
                  </a:cubicBezTo>
                  <a:cubicBezTo>
                    <a:pt x="381046" y="260152"/>
                    <a:pt x="357615" y="237196"/>
                    <a:pt x="327611" y="221099"/>
                  </a:cubicBezTo>
                  <a:cubicBezTo>
                    <a:pt x="325992" y="220242"/>
                    <a:pt x="324182" y="219004"/>
                    <a:pt x="322563" y="219289"/>
                  </a:cubicBezTo>
                  <a:cubicBezTo>
                    <a:pt x="315419" y="220242"/>
                    <a:pt x="308371" y="221575"/>
                    <a:pt x="300846" y="222814"/>
                  </a:cubicBezTo>
                  <a:cubicBezTo>
                    <a:pt x="303608" y="232053"/>
                    <a:pt x="306275" y="241292"/>
                    <a:pt x="309037" y="250531"/>
                  </a:cubicBezTo>
                  <a:cubicBezTo>
                    <a:pt x="310847" y="256342"/>
                    <a:pt x="309514" y="261104"/>
                    <a:pt x="304275" y="264343"/>
                  </a:cubicBezTo>
                  <a:cubicBezTo>
                    <a:pt x="297798" y="268438"/>
                    <a:pt x="290368" y="264914"/>
                    <a:pt x="287701" y="256627"/>
                  </a:cubicBezTo>
                  <a:cubicBezTo>
                    <a:pt x="284082" y="245102"/>
                    <a:pt x="280653" y="233386"/>
                    <a:pt x="277129" y="221671"/>
                  </a:cubicBezTo>
                  <a:cubicBezTo>
                    <a:pt x="258364" y="221671"/>
                    <a:pt x="240172" y="221575"/>
                    <a:pt x="221979" y="221861"/>
                  </a:cubicBezTo>
                  <a:cubicBezTo>
                    <a:pt x="220264" y="221861"/>
                    <a:pt x="217693" y="224052"/>
                    <a:pt x="216931" y="225862"/>
                  </a:cubicBezTo>
                  <a:cubicBezTo>
                    <a:pt x="214264" y="232434"/>
                    <a:pt x="212359" y="239387"/>
                    <a:pt x="209977" y="246055"/>
                  </a:cubicBezTo>
                  <a:cubicBezTo>
                    <a:pt x="207501" y="253103"/>
                    <a:pt x="201500" y="256342"/>
                    <a:pt x="195499" y="254151"/>
                  </a:cubicBezTo>
                  <a:cubicBezTo>
                    <a:pt x="189403" y="251960"/>
                    <a:pt x="186832" y="246055"/>
                    <a:pt x="189022" y="238911"/>
                  </a:cubicBezTo>
                  <a:cubicBezTo>
                    <a:pt x="190737" y="233291"/>
                    <a:pt x="192547" y="227767"/>
                    <a:pt x="194071" y="222814"/>
                  </a:cubicBezTo>
                  <a:cubicBezTo>
                    <a:pt x="187022" y="221385"/>
                    <a:pt x="180450" y="220909"/>
                    <a:pt x="174735" y="218432"/>
                  </a:cubicBezTo>
                  <a:cubicBezTo>
                    <a:pt x="170068" y="216432"/>
                    <a:pt x="166734" y="216718"/>
                    <a:pt x="162638" y="218908"/>
                  </a:cubicBezTo>
                  <a:cubicBezTo>
                    <a:pt x="101011" y="252722"/>
                    <a:pt x="67960" y="304538"/>
                    <a:pt x="66531" y="374833"/>
                  </a:cubicBezTo>
                  <a:cubicBezTo>
                    <a:pt x="65197" y="438650"/>
                    <a:pt x="66150" y="502563"/>
                    <a:pt x="66340" y="566380"/>
                  </a:cubicBezTo>
                  <a:cubicBezTo>
                    <a:pt x="66436" y="584668"/>
                    <a:pt x="58720" y="597718"/>
                    <a:pt x="42242" y="605623"/>
                  </a:cubicBezTo>
                  <a:cubicBezTo>
                    <a:pt x="38051" y="607624"/>
                    <a:pt x="33955" y="609624"/>
                    <a:pt x="29955" y="612005"/>
                  </a:cubicBezTo>
                  <a:cubicBezTo>
                    <a:pt x="23573" y="615910"/>
                    <a:pt x="20716" y="623054"/>
                    <a:pt x="22525" y="629817"/>
                  </a:cubicBezTo>
                  <a:cubicBezTo>
                    <a:pt x="24430" y="636770"/>
                    <a:pt x="30145" y="641533"/>
                    <a:pt x="37575" y="642104"/>
                  </a:cubicBezTo>
                  <a:cubicBezTo>
                    <a:pt x="39670" y="642295"/>
                    <a:pt x="41766" y="642199"/>
                    <a:pt x="43766" y="642199"/>
                  </a:cubicBezTo>
                  <a:cubicBezTo>
                    <a:pt x="152351" y="642199"/>
                    <a:pt x="260936" y="642199"/>
                    <a:pt x="369521" y="642199"/>
                  </a:cubicBezTo>
                  <a:cubicBezTo>
                    <a:pt x="371998" y="642009"/>
                    <a:pt x="374569" y="642009"/>
                    <a:pt x="377522" y="642009"/>
                  </a:cubicBezTo>
                  <a:close/>
                  <a:moveTo>
                    <a:pt x="619648" y="276916"/>
                  </a:moveTo>
                  <a:cubicBezTo>
                    <a:pt x="619743" y="221861"/>
                    <a:pt x="575071" y="177284"/>
                    <a:pt x="519921" y="177189"/>
                  </a:cubicBezTo>
                  <a:cubicBezTo>
                    <a:pt x="465724" y="177094"/>
                    <a:pt x="420766" y="221766"/>
                    <a:pt x="420480" y="275963"/>
                  </a:cubicBezTo>
                  <a:cubicBezTo>
                    <a:pt x="420289" y="331303"/>
                    <a:pt x="464676" y="376261"/>
                    <a:pt x="519540" y="376357"/>
                  </a:cubicBezTo>
                  <a:cubicBezTo>
                    <a:pt x="574785" y="376452"/>
                    <a:pt x="619552" y="331970"/>
                    <a:pt x="619648" y="276916"/>
                  </a:cubicBezTo>
                  <a:close/>
                  <a:moveTo>
                    <a:pt x="178259" y="155091"/>
                  </a:moveTo>
                  <a:cubicBezTo>
                    <a:pt x="188165" y="155091"/>
                    <a:pt x="196928" y="155091"/>
                    <a:pt x="206453" y="155091"/>
                  </a:cubicBezTo>
                  <a:cubicBezTo>
                    <a:pt x="200452" y="133850"/>
                    <a:pt x="194737" y="113752"/>
                    <a:pt x="189118" y="93559"/>
                  </a:cubicBezTo>
                  <a:cubicBezTo>
                    <a:pt x="186736" y="84987"/>
                    <a:pt x="189213" y="79177"/>
                    <a:pt x="195785" y="77367"/>
                  </a:cubicBezTo>
                  <a:cubicBezTo>
                    <a:pt x="202548" y="75462"/>
                    <a:pt x="207691" y="78986"/>
                    <a:pt x="210168" y="87463"/>
                  </a:cubicBezTo>
                  <a:cubicBezTo>
                    <a:pt x="214645" y="102894"/>
                    <a:pt x="219026" y="118420"/>
                    <a:pt x="223503" y="133850"/>
                  </a:cubicBezTo>
                  <a:cubicBezTo>
                    <a:pt x="225503" y="140708"/>
                    <a:pt x="225598" y="150233"/>
                    <a:pt x="230266" y="153567"/>
                  </a:cubicBezTo>
                  <a:cubicBezTo>
                    <a:pt x="235123" y="157091"/>
                    <a:pt x="244363" y="154615"/>
                    <a:pt x="251602" y="155091"/>
                  </a:cubicBezTo>
                  <a:cubicBezTo>
                    <a:pt x="255983" y="155377"/>
                    <a:pt x="258079" y="153948"/>
                    <a:pt x="259412" y="149662"/>
                  </a:cubicBezTo>
                  <a:cubicBezTo>
                    <a:pt x="264460" y="133660"/>
                    <a:pt x="269890" y="117753"/>
                    <a:pt x="275224" y="101846"/>
                  </a:cubicBezTo>
                  <a:cubicBezTo>
                    <a:pt x="278748" y="91083"/>
                    <a:pt x="283796" y="86987"/>
                    <a:pt x="290654" y="89083"/>
                  </a:cubicBezTo>
                  <a:cubicBezTo>
                    <a:pt x="298179" y="91369"/>
                    <a:pt x="299893" y="97560"/>
                    <a:pt x="296274" y="108609"/>
                  </a:cubicBezTo>
                  <a:cubicBezTo>
                    <a:pt x="291226" y="123849"/>
                    <a:pt x="286177" y="139089"/>
                    <a:pt x="281034" y="154615"/>
                  </a:cubicBezTo>
                  <a:cubicBezTo>
                    <a:pt x="290654" y="154615"/>
                    <a:pt x="299512" y="154615"/>
                    <a:pt x="308656" y="154615"/>
                  </a:cubicBezTo>
                  <a:cubicBezTo>
                    <a:pt x="321896" y="112038"/>
                    <a:pt x="335136" y="69747"/>
                    <a:pt x="348852" y="25932"/>
                  </a:cubicBezTo>
                  <a:cubicBezTo>
                    <a:pt x="345328" y="28408"/>
                    <a:pt x="343232" y="29742"/>
                    <a:pt x="341232" y="31266"/>
                  </a:cubicBezTo>
                  <a:cubicBezTo>
                    <a:pt x="317038" y="49078"/>
                    <a:pt x="290749" y="48887"/>
                    <a:pt x="266651" y="30694"/>
                  </a:cubicBezTo>
                  <a:cubicBezTo>
                    <a:pt x="251411" y="19264"/>
                    <a:pt x="235028" y="19360"/>
                    <a:pt x="219598" y="30980"/>
                  </a:cubicBezTo>
                  <a:cubicBezTo>
                    <a:pt x="196166" y="48697"/>
                    <a:pt x="169877" y="48887"/>
                    <a:pt x="146160" y="31742"/>
                  </a:cubicBezTo>
                  <a:cubicBezTo>
                    <a:pt x="143969" y="30123"/>
                    <a:pt x="141588" y="28694"/>
                    <a:pt x="137968" y="26408"/>
                  </a:cubicBezTo>
                  <a:cubicBezTo>
                    <a:pt x="151875" y="70699"/>
                    <a:pt x="165210" y="113181"/>
                    <a:pt x="178259" y="155091"/>
                  </a:cubicBezTo>
                  <a:close/>
                  <a:moveTo>
                    <a:pt x="530494" y="420648"/>
                  </a:moveTo>
                  <a:cubicBezTo>
                    <a:pt x="562307" y="420648"/>
                    <a:pt x="594121" y="420648"/>
                    <a:pt x="625934" y="420648"/>
                  </a:cubicBezTo>
                  <a:cubicBezTo>
                    <a:pt x="628030" y="420648"/>
                    <a:pt x="630125" y="420838"/>
                    <a:pt x="632125" y="420457"/>
                  </a:cubicBezTo>
                  <a:cubicBezTo>
                    <a:pt x="638031" y="419314"/>
                    <a:pt x="641650" y="415695"/>
                    <a:pt x="641650" y="409599"/>
                  </a:cubicBezTo>
                  <a:cubicBezTo>
                    <a:pt x="641650" y="403503"/>
                    <a:pt x="638031" y="399788"/>
                    <a:pt x="632125" y="398740"/>
                  </a:cubicBezTo>
                  <a:cubicBezTo>
                    <a:pt x="629839" y="398359"/>
                    <a:pt x="627553" y="398550"/>
                    <a:pt x="625267" y="398550"/>
                  </a:cubicBezTo>
                  <a:cubicBezTo>
                    <a:pt x="562593" y="398550"/>
                    <a:pt x="499823" y="398550"/>
                    <a:pt x="437149" y="398550"/>
                  </a:cubicBezTo>
                  <a:cubicBezTo>
                    <a:pt x="434863" y="398550"/>
                    <a:pt x="432481" y="398359"/>
                    <a:pt x="430291" y="398740"/>
                  </a:cubicBezTo>
                  <a:cubicBezTo>
                    <a:pt x="424290" y="399788"/>
                    <a:pt x="420766" y="403503"/>
                    <a:pt x="420766" y="409599"/>
                  </a:cubicBezTo>
                  <a:cubicBezTo>
                    <a:pt x="420766" y="415695"/>
                    <a:pt x="424385" y="419410"/>
                    <a:pt x="430291" y="420457"/>
                  </a:cubicBezTo>
                  <a:cubicBezTo>
                    <a:pt x="432291" y="420838"/>
                    <a:pt x="434386" y="420648"/>
                    <a:pt x="436482" y="420648"/>
                  </a:cubicBezTo>
                  <a:cubicBezTo>
                    <a:pt x="467724" y="420648"/>
                    <a:pt x="499061" y="420648"/>
                    <a:pt x="530494" y="420648"/>
                  </a:cubicBezTo>
                  <a:close/>
                  <a:moveTo>
                    <a:pt x="508967" y="464939"/>
                  </a:moveTo>
                  <a:cubicBezTo>
                    <a:pt x="540590" y="464939"/>
                    <a:pt x="572118" y="464939"/>
                    <a:pt x="603741" y="464939"/>
                  </a:cubicBezTo>
                  <a:cubicBezTo>
                    <a:pt x="605836" y="464939"/>
                    <a:pt x="607932" y="465130"/>
                    <a:pt x="609932" y="464749"/>
                  </a:cubicBezTo>
                  <a:cubicBezTo>
                    <a:pt x="615838" y="463606"/>
                    <a:pt x="619457" y="459986"/>
                    <a:pt x="619457" y="453890"/>
                  </a:cubicBezTo>
                  <a:cubicBezTo>
                    <a:pt x="619457" y="447794"/>
                    <a:pt x="615838" y="444079"/>
                    <a:pt x="609932" y="443032"/>
                  </a:cubicBezTo>
                  <a:cubicBezTo>
                    <a:pt x="607646" y="442651"/>
                    <a:pt x="605360" y="442841"/>
                    <a:pt x="603074" y="442841"/>
                  </a:cubicBezTo>
                  <a:cubicBezTo>
                    <a:pt x="540400" y="442841"/>
                    <a:pt x="477630" y="442841"/>
                    <a:pt x="414955" y="442841"/>
                  </a:cubicBezTo>
                  <a:cubicBezTo>
                    <a:pt x="412669" y="442841"/>
                    <a:pt x="410288" y="442651"/>
                    <a:pt x="408097" y="443032"/>
                  </a:cubicBezTo>
                  <a:cubicBezTo>
                    <a:pt x="402097" y="444079"/>
                    <a:pt x="398572" y="447794"/>
                    <a:pt x="398572" y="453890"/>
                  </a:cubicBezTo>
                  <a:cubicBezTo>
                    <a:pt x="398572" y="459986"/>
                    <a:pt x="402192" y="463701"/>
                    <a:pt x="408097" y="464749"/>
                  </a:cubicBezTo>
                  <a:cubicBezTo>
                    <a:pt x="410098" y="465130"/>
                    <a:pt x="412193" y="464939"/>
                    <a:pt x="414289" y="464939"/>
                  </a:cubicBezTo>
                  <a:cubicBezTo>
                    <a:pt x="445816" y="464939"/>
                    <a:pt x="477439" y="464939"/>
                    <a:pt x="508967" y="464939"/>
                  </a:cubicBezTo>
                  <a:close/>
                  <a:moveTo>
                    <a:pt x="531160" y="509135"/>
                  </a:moveTo>
                  <a:cubicBezTo>
                    <a:pt x="562783" y="509135"/>
                    <a:pt x="594311" y="509135"/>
                    <a:pt x="625934" y="509135"/>
                  </a:cubicBezTo>
                  <a:cubicBezTo>
                    <a:pt x="628030" y="509135"/>
                    <a:pt x="630125" y="509326"/>
                    <a:pt x="632125" y="508945"/>
                  </a:cubicBezTo>
                  <a:cubicBezTo>
                    <a:pt x="638031" y="507802"/>
                    <a:pt x="641650" y="504182"/>
                    <a:pt x="641650" y="498086"/>
                  </a:cubicBezTo>
                  <a:cubicBezTo>
                    <a:pt x="641650" y="491990"/>
                    <a:pt x="638031" y="488275"/>
                    <a:pt x="632125" y="487228"/>
                  </a:cubicBezTo>
                  <a:cubicBezTo>
                    <a:pt x="629839" y="486847"/>
                    <a:pt x="627553" y="487037"/>
                    <a:pt x="625267" y="487037"/>
                  </a:cubicBezTo>
                  <a:cubicBezTo>
                    <a:pt x="562593" y="487037"/>
                    <a:pt x="499823" y="487037"/>
                    <a:pt x="437149" y="487037"/>
                  </a:cubicBezTo>
                  <a:cubicBezTo>
                    <a:pt x="434863" y="487037"/>
                    <a:pt x="432481" y="486847"/>
                    <a:pt x="430291" y="487228"/>
                  </a:cubicBezTo>
                  <a:cubicBezTo>
                    <a:pt x="424290" y="488275"/>
                    <a:pt x="420766" y="491990"/>
                    <a:pt x="420766" y="498086"/>
                  </a:cubicBezTo>
                  <a:cubicBezTo>
                    <a:pt x="420766" y="504182"/>
                    <a:pt x="424385" y="507897"/>
                    <a:pt x="430291" y="508945"/>
                  </a:cubicBezTo>
                  <a:cubicBezTo>
                    <a:pt x="432291" y="509326"/>
                    <a:pt x="434386" y="509135"/>
                    <a:pt x="436482" y="509135"/>
                  </a:cubicBezTo>
                  <a:cubicBezTo>
                    <a:pt x="468010" y="509135"/>
                    <a:pt x="499537" y="509135"/>
                    <a:pt x="531160" y="509135"/>
                  </a:cubicBezTo>
                  <a:close/>
                  <a:moveTo>
                    <a:pt x="508586" y="553426"/>
                  </a:moveTo>
                  <a:cubicBezTo>
                    <a:pt x="540209" y="553426"/>
                    <a:pt x="571737" y="553426"/>
                    <a:pt x="603360" y="553426"/>
                  </a:cubicBezTo>
                  <a:cubicBezTo>
                    <a:pt x="605455" y="553426"/>
                    <a:pt x="607551" y="553522"/>
                    <a:pt x="609551" y="553331"/>
                  </a:cubicBezTo>
                  <a:cubicBezTo>
                    <a:pt x="615552" y="552569"/>
                    <a:pt x="619933" y="547807"/>
                    <a:pt x="619552" y="542092"/>
                  </a:cubicBezTo>
                  <a:cubicBezTo>
                    <a:pt x="619171" y="535996"/>
                    <a:pt x="615647" y="532376"/>
                    <a:pt x="609646" y="531424"/>
                  </a:cubicBezTo>
                  <a:cubicBezTo>
                    <a:pt x="607646" y="531138"/>
                    <a:pt x="605551" y="531328"/>
                    <a:pt x="603455" y="531328"/>
                  </a:cubicBezTo>
                  <a:cubicBezTo>
                    <a:pt x="540495" y="531328"/>
                    <a:pt x="477535" y="531328"/>
                    <a:pt x="414670" y="531328"/>
                  </a:cubicBezTo>
                  <a:cubicBezTo>
                    <a:pt x="412384" y="531328"/>
                    <a:pt x="410002" y="531138"/>
                    <a:pt x="407812" y="531519"/>
                  </a:cubicBezTo>
                  <a:cubicBezTo>
                    <a:pt x="401906" y="532757"/>
                    <a:pt x="398382" y="536472"/>
                    <a:pt x="398477" y="542568"/>
                  </a:cubicBezTo>
                  <a:cubicBezTo>
                    <a:pt x="398572" y="548378"/>
                    <a:pt x="402001" y="551902"/>
                    <a:pt x="407621" y="553141"/>
                  </a:cubicBezTo>
                  <a:cubicBezTo>
                    <a:pt x="409812" y="553617"/>
                    <a:pt x="412193" y="553426"/>
                    <a:pt x="414479" y="553426"/>
                  </a:cubicBezTo>
                  <a:cubicBezTo>
                    <a:pt x="445816" y="553426"/>
                    <a:pt x="477249" y="553426"/>
                    <a:pt x="508586" y="553426"/>
                  </a:cubicBezTo>
                  <a:close/>
                  <a:moveTo>
                    <a:pt x="531160" y="575620"/>
                  </a:moveTo>
                  <a:cubicBezTo>
                    <a:pt x="499537" y="575620"/>
                    <a:pt x="468010" y="575620"/>
                    <a:pt x="436387" y="575620"/>
                  </a:cubicBezTo>
                  <a:cubicBezTo>
                    <a:pt x="434291" y="575620"/>
                    <a:pt x="432196" y="575429"/>
                    <a:pt x="430195" y="575810"/>
                  </a:cubicBezTo>
                  <a:cubicBezTo>
                    <a:pt x="424195" y="576953"/>
                    <a:pt x="420670" y="580573"/>
                    <a:pt x="420670" y="586669"/>
                  </a:cubicBezTo>
                  <a:cubicBezTo>
                    <a:pt x="420670" y="592765"/>
                    <a:pt x="424290" y="596479"/>
                    <a:pt x="430195" y="597527"/>
                  </a:cubicBezTo>
                  <a:cubicBezTo>
                    <a:pt x="432196" y="597908"/>
                    <a:pt x="434291" y="597718"/>
                    <a:pt x="436387" y="597718"/>
                  </a:cubicBezTo>
                  <a:cubicBezTo>
                    <a:pt x="499537" y="597718"/>
                    <a:pt x="562688" y="597718"/>
                    <a:pt x="625934" y="597718"/>
                  </a:cubicBezTo>
                  <a:cubicBezTo>
                    <a:pt x="628030" y="597718"/>
                    <a:pt x="630125" y="597908"/>
                    <a:pt x="632125" y="597527"/>
                  </a:cubicBezTo>
                  <a:cubicBezTo>
                    <a:pt x="638031" y="596384"/>
                    <a:pt x="641650" y="592765"/>
                    <a:pt x="641650" y="586669"/>
                  </a:cubicBezTo>
                  <a:cubicBezTo>
                    <a:pt x="641650" y="580573"/>
                    <a:pt x="638031" y="576858"/>
                    <a:pt x="632125" y="575810"/>
                  </a:cubicBezTo>
                  <a:cubicBezTo>
                    <a:pt x="630125" y="575429"/>
                    <a:pt x="628030" y="575620"/>
                    <a:pt x="625934" y="575620"/>
                  </a:cubicBezTo>
                  <a:cubicBezTo>
                    <a:pt x="594311" y="575620"/>
                    <a:pt x="562688" y="575620"/>
                    <a:pt x="531160" y="575620"/>
                  </a:cubicBezTo>
                  <a:close/>
                  <a:moveTo>
                    <a:pt x="508300" y="642009"/>
                  </a:moveTo>
                  <a:cubicBezTo>
                    <a:pt x="540114" y="642009"/>
                    <a:pt x="571927" y="642009"/>
                    <a:pt x="603741" y="642009"/>
                  </a:cubicBezTo>
                  <a:cubicBezTo>
                    <a:pt x="605836" y="642009"/>
                    <a:pt x="607932" y="642199"/>
                    <a:pt x="609932" y="641818"/>
                  </a:cubicBezTo>
                  <a:cubicBezTo>
                    <a:pt x="615838" y="640675"/>
                    <a:pt x="619457" y="637056"/>
                    <a:pt x="619457" y="630865"/>
                  </a:cubicBezTo>
                  <a:cubicBezTo>
                    <a:pt x="619457" y="624769"/>
                    <a:pt x="615838" y="621054"/>
                    <a:pt x="609837" y="620006"/>
                  </a:cubicBezTo>
                  <a:cubicBezTo>
                    <a:pt x="607551" y="619625"/>
                    <a:pt x="605265" y="619816"/>
                    <a:pt x="602979" y="619816"/>
                  </a:cubicBezTo>
                  <a:cubicBezTo>
                    <a:pt x="540304" y="619816"/>
                    <a:pt x="477535" y="619816"/>
                    <a:pt x="414860" y="619816"/>
                  </a:cubicBezTo>
                  <a:cubicBezTo>
                    <a:pt x="412574" y="619816"/>
                    <a:pt x="410193" y="619625"/>
                    <a:pt x="408002" y="620006"/>
                  </a:cubicBezTo>
                  <a:cubicBezTo>
                    <a:pt x="402001" y="621054"/>
                    <a:pt x="398477" y="624769"/>
                    <a:pt x="398477" y="630865"/>
                  </a:cubicBezTo>
                  <a:cubicBezTo>
                    <a:pt x="398477" y="636961"/>
                    <a:pt x="402097" y="640675"/>
                    <a:pt x="408097" y="641723"/>
                  </a:cubicBezTo>
                  <a:cubicBezTo>
                    <a:pt x="410098" y="642104"/>
                    <a:pt x="412193" y="641914"/>
                    <a:pt x="414289" y="641914"/>
                  </a:cubicBezTo>
                  <a:cubicBezTo>
                    <a:pt x="445626" y="642009"/>
                    <a:pt x="476963" y="642009"/>
                    <a:pt x="508300" y="642009"/>
                  </a:cubicBezTo>
                  <a:close/>
                  <a:moveTo>
                    <a:pt x="248649" y="199287"/>
                  </a:moveTo>
                  <a:cubicBezTo>
                    <a:pt x="268270" y="199287"/>
                    <a:pt x="287797" y="199287"/>
                    <a:pt x="307418" y="199287"/>
                  </a:cubicBezTo>
                  <a:cubicBezTo>
                    <a:pt x="315610" y="199287"/>
                    <a:pt x="320563" y="195096"/>
                    <a:pt x="320753" y="188428"/>
                  </a:cubicBezTo>
                  <a:cubicBezTo>
                    <a:pt x="320944" y="181761"/>
                    <a:pt x="315895" y="177189"/>
                    <a:pt x="307894" y="177189"/>
                  </a:cubicBezTo>
                  <a:cubicBezTo>
                    <a:pt x="268461" y="177094"/>
                    <a:pt x="229027" y="177094"/>
                    <a:pt x="189594" y="177284"/>
                  </a:cubicBezTo>
                  <a:cubicBezTo>
                    <a:pt x="186260" y="177284"/>
                    <a:pt x="181688" y="178808"/>
                    <a:pt x="179974" y="181189"/>
                  </a:cubicBezTo>
                  <a:cubicBezTo>
                    <a:pt x="177973" y="184047"/>
                    <a:pt x="176830" y="189667"/>
                    <a:pt x="178354" y="192334"/>
                  </a:cubicBezTo>
                  <a:cubicBezTo>
                    <a:pt x="180259" y="195572"/>
                    <a:pt x="185308" y="198811"/>
                    <a:pt x="189118" y="198906"/>
                  </a:cubicBezTo>
                  <a:cubicBezTo>
                    <a:pt x="209025" y="199573"/>
                    <a:pt x="228837" y="199287"/>
                    <a:pt x="248649" y="1992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15" name="任意多边形: 形状 8314">
              <a:extLst>
                <a:ext uri="{FF2B5EF4-FFF2-40B4-BE49-F238E27FC236}">
                  <a16:creationId xmlns:a16="http://schemas.microsoft.com/office/drawing/2014/main" id="{7664B99B-FEB7-1A20-CCD4-BE3216C2E00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740614" y="8317633"/>
              <a:ext cx="243460" cy="243459"/>
            </a:xfrm>
            <a:custGeom>
              <a:avLst/>
              <a:gdLst>
                <a:gd name="connsiteX0" fmla="*/ 121921 w 243460"/>
                <a:gd name="connsiteY0" fmla="*/ 0 h 243459"/>
                <a:gd name="connsiteX1" fmla="*/ 243459 w 243460"/>
                <a:gd name="connsiteY1" fmla="*/ 120777 h 243459"/>
                <a:gd name="connsiteX2" fmla="*/ 122492 w 243460"/>
                <a:gd name="connsiteY2" fmla="*/ 243459 h 243459"/>
                <a:gd name="connsiteX3" fmla="*/ 0 w 243460"/>
                <a:gd name="connsiteY3" fmla="*/ 121634 h 243459"/>
                <a:gd name="connsiteX4" fmla="*/ 121921 w 243460"/>
                <a:gd name="connsiteY4" fmla="*/ 0 h 243459"/>
                <a:gd name="connsiteX5" fmla="*/ 22099 w 243460"/>
                <a:gd name="connsiteY5" fmla="*/ 121444 h 243459"/>
                <a:gd name="connsiteX6" fmla="*/ 121730 w 243460"/>
                <a:gd name="connsiteY6" fmla="*/ 221361 h 243459"/>
                <a:gd name="connsiteX7" fmla="*/ 221266 w 243460"/>
                <a:gd name="connsiteY7" fmla="*/ 122777 h 243459"/>
                <a:gd name="connsiteX8" fmla="*/ 122968 w 243460"/>
                <a:gd name="connsiteY8" fmla="*/ 22193 h 243459"/>
                <a:gd name="connsiteX9" fmla="*/ 22099 w 243460"/>
                <a:gd name="connsiteY9" fmla="*/ 121444 h 243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3460" h="243459">
                  <a:moveTo>
                    <a:pt x="121921" y="0"/>
                  </a:moveTo>
                  <a:cubicBezTo>
                    <a:pt x="188214" y="-95"/>
                    <a:pt x="243174" y="54483"/>
                    <a:pt x="243459" y="120777"/>
                  </a:cubicBezTo>
                  <a:cubicBezTo>
                    <a:pt x="243745" y="188214"/>
                    <a:pt x="189453" y="243269"/>
                    <a:pt x="122492" y="243459"/>
                  </a:cubicBezTo>
                  <a:cubicBezTo>
                    <a:pt x="54674" y="243650"/>
                    <a:pt x="96" y="189357"/>
                    <a:pt x="0" y="121634"/>
                  </a:cubicBezTo>
                  <a:cubicBezTo>
                    <a:pt x="-190" y="54674"/>
                    <a:pt x="54484" y="191"/>
                    <a:pt x="121921" y="0"/>
                  </a:cubicBezTo>
                  <a:close/>
                  <a:moveTo>
                    <a:pt x="22099" y="121444"/>
                  </a:moveTo>
                  <a:cubicBezTo>
                    <a:pt x="21908" y="176403"/>
                    <a:pt x="66580" y="221266"/>
                    <a:pt x="121730" y="221361"/>
                  </a:cubicBezTo>
                  <a:cubicBezTo>
                    <a:pt x="176023" y="221456"/>
                    <a:pt x="220981" y="176879"/>
                    <a:pt x="221266" y="122777"/>
                  </a:cubicBezTo>
                  <a:cubicBezTo>
                    <a:pt x="221552" y="67723"/>
                    <a:pt x="177356" y="22574"/>
                    <a:pt x="122968" y="22193"/>
                  </a:cubicBezTo>
                  <a:cubicBezTo>
                    <a:pt x="67342" y="21812"/>
                    <a:pt x="22289" y="66104"/>
                    <a:pt x="22099" y="1214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16" name="任意多边形: 形状 8315">
              <a:extLst>
                <a:ext uri="{FF2B5EF4-FFF2-40B4-BE49-F238E27FC236}">
                  <a16:creationId xmlns:a16="http://schemas.microsoft.com/office/drawing/2014/main" id="{2DFB86F8-82E3-5A28-BE91-5D3A3616171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094775" y="8185331"/>
              <a:ext cx="88444" cy="154495"/>
            </a:xfrm>
            <a:custGeom>
              <a:avLst/>
              <a:gdLst>
                <a:gd name="connsiteX0" fmla="*/ 32840 w 88444"/>
                <a:gd name="connsiteY0" fmla="*/ 22288 h 154495"/>
                <a:gd name="connsiteX1" fmla="*/ 44175 w 88444"/>
                <a:gd name="connsiteY1" fmla="*/ 0 h 154495"/>
                <a:gd name="connsiteX2" fmla="*/ 55414 w 88444"/>
                <a:gd name="connsiteY2" fmla="*/ 21241 h 154495"/>
                <a:gd name="connsiteX3" fmla="*/ 76560 w 88444"/>
                <a:gd name="connsiteY3" fmla="*/ 32385 h 154495"/>
                <a:gd name="connsiteX4" fmla="*/ 88371 w 88444"/>
                <a:gd name="connsiteY4" fmla="*/ 52578 h 154495"/>
                <a:gd name="connsiteX5" fmla="*/ 79036 w 88444"/>
                <a:gd name="connsiteY5" fmla="*/ 65818 h 154495"/>
                <a:gd name="connsiteX6" fmla="*/ 66463 w 88444"/>
                <a:gd name="connsiteY6" fmla="*/ 56483 h 154495"/>
                <a:gd name="connsiteX7" fmla="*/ 63225 w 88444"/>
                <a:gd name="connsiteY7" fmla="*/ 49911 h 154495"/>
                <a:gd name="connsiteX8" fmla="*/ 25220 w 88444"/>
                <a:gd name="connsiteY8" fmla="*/ 49720 h 154495"/>
                <a:gd name="connsiteX9" fmla="*/ 25601 w 88444"/>
                <a:gd name="connsiteY9" fmla="*/ 59912 h 154495"/>
                <a:gd name="connsiteX10" fmla="*/ 44270 w 88444"/>
                <a:gd name="connsiteY10" fmla="*/ 65818 h 154495"/>
                <a:gd name="connsiteX11" fmla="*/ 68844 w 88444"/>
                <a:gd name="connsiteY11" fmla="*/ 71723 h 154495"/>
                <a:gd name="connsiteX12" fmla="*/ 88371 w 88444"/>
                <a:gd name="connsiteY12" fmla="*/ 99346 h 154495"/>
                <a:gd name="connsiteX13" fmla="*/ 67892 w 88444"/>
                <a:gd name="connsiteY13" fmla="*/ 127159 h 154495"/>
                <a:gd name="connsiteX14" fmla="*/ 55319 w 88444"/>
                <a:gd name="connsiteY14" fmla="*/ 131826 h 154495"/>
                <a:gd name="connsiteX15" fmla="*/ 55319 w 88444"/>
                <a:gd name="connsiteY15" fmla="*/ 142780 h 154495"/>
                <a:gd name="connsiteX16" fmla="*/ 44270 w 88444"/>
                <a:gd name="connsiteY16" fmla="*/ 154495 h 154495"/>
                <a:gd name="connsiteX17" fmla="*/ 33221 w 88444"/>
                <a:gd name="connsiteY17" fmla="*/ 142780 h 154495"/>
                <a:gd name="connsiteX18" fmla="*/ 33221 w 88444"/>
                <a:gd name="connsiteY18" fmla="*/ 132397 h 154495"/>
                <a:gd name="connsiteX19" fmla="*/ 14647 w 88444"/>
                <a:gd name="connsiteY19" fmla="*/ 123730 h 154495"/>
                <a:gd name="connsiteX20" fmla="*/ 74 w 88444"/>
                <a:gd name="connsiteY20" fmla="*/ 101441 h 154495"/>
                <a:gd name="connsiteX21" fmla="*/ 9408 w 88444"/>
                <a:gd name="connsiteY21" fmla="*/ 88297 h 154495"/>
                <a:gd name="connsiteX22" fmla="*/ 21981 w 88444"/>
                <a:gd name="connsiteY22" fmla="*/ 97631 h 154495"/>
                <a:gd name="connsiteX23" fmla="*/ 25220 w 88444"/>
                <a:gd name="connsiteY23" fmla="*/ 104203 h 154495"/>
                <a:gd name="connsiteX24" fmla="*/ 63225 w 88444"/>
                <a:gd name="connsiteY24" fmla="*/ 104299 h 154495"/>
                <a:gd name="connsiteX25" fmla="*/ 62844 w 88444"/>
                <a:gd name="connsiteY25" fmla="*/ 94107 h 154495"/>
                <a:gd name="connsiteX26" fmla="*/ 44175 w 88444"/>
                <a:gd name="connsiteY26" fmla="*/ 88201 h 154495"/>
                <a:gd name="connsiteX27" fmla="*/ 19600 w 88444"/>
                <a:gd name="connsiteY27" fmla="*/ 82296 h 154495"/>
                <a:gd name="connsiteX28" fmla="*/ 74 w 88444"/>
                <a:gd name="connsiteY28" fmla="*/ 54673 h 154495"/>
                <a:gd name="connsiteX29" fmla="*/ 19314 w 88444"/>
                <a:gd name="connsiteY29" fmla="*/ 27432 h 154495"/>
                <a:gd name="connsiteX30" fmla="*/ 32840 w 88444"/>
                <a:gd name="connsiteY30" fmla="*/ 22288 h 154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444" h="154495">
                  <a:moveTo>
                    <a:pt x="32840" y="22288"/>
                  </a:moveTo>
                  <a:cubicBezTo>
                    <a:pt x="34269" y="13621"/>
                    <a:pt x="29411" y="0"/>
                    <a:pt x="44175" y="0"/>
                  </a:cubicBezTo>
                  <a:cubicBezTo>
                    <a:pt x="59034" y="0"/>
                    <a:pt x="54081" y="13525"/>
                    <a:pt x="55414" y="21241"/>
                  </a:cubicBezTo>
                  <a:cubicBezTo>
                    <a:pt x="62939" y="25146"/>
                    <a:pt x="70178" y="28099"/>
                    <a:pt x="76560" y="32385"/>
                  </a:cubicBezTo>
                  <a:cubicBezTo>
                    <a:pt x="83513" y="37052"/>
                    <a:pt x="87513" y="44101"/>
                    <a:pt x="88371" y="52578"/>
                  </a:cubicBezTo>
                  <a:cubicBezTo>
                    <a:pt x="89037" y="59436"/>
                    <a:pt x="85132" y="64865"/>
                    <a:pt x="79036" y="65818"/>
                  </a:cubicBezTo>
                  <a:cubicBezTo>
                    <a:pt x="73226" y="66675"/>
                    <a:pt x="68368" y="62960"/>
                    <a:pt x="66463" y="56483"/>
                  </a:cubicBezTo>
                  <a:cubicBezTo>
                    <a:pt x="65796" y="54197"/>
                    <a:pt x="64939" y="51530"/>
                    <a:pt x="63225" y="49911"/>
                  </a:cubicBezTo>
                  <a:cubicBezTo>
                    <a:pt x="54938" y="41815"/>
                    <a:pt x="33792" y="41910"/>
                    <a:pt x="25220" y="49720"/>
                  </a:cubicBezTo>
                  <a:cubicBezTo>
                    <a:pt x="21219" y="53340"/>
                    <a:pt x="21029" y="57626"/>
                    <a:pt x="25601" y="59912"/>
                  </a:cubicBezTo>
                  <a:cubicBezTo>
                    <a:pt x="31411" y="62770"/>
                    <a:pt x="37983" y="64198"/>
                    <a:pt x="44270" y="65818"/>
                  </a:cubicBezTo>
                  <a:cubicBezTo>
                    <a:pt x="52461" y="67913"/>
                    <a:pt x="61224" y="68485"/>
                    <a:pt x="68844" y="71723"/>
                  </a:cubicBezTo>
                  <a:cubicBezTo>
                    <a:pt x="80560" y="76676"/>
                    <a:pt x="88466" y="85820"/>
                    <a:pt x="88371" y="99346"/>
                  </a:cubicBezTo>
                  <a:cubicBezTo>
                    <a:pt x="88275" y="113157"/>
                    <a:pt x="79608" y="121539"/>
                    <a:pt x="67892" y="127159"/>
                  </a:cubicBezTo>
                  <a:cubicBezTo>
                    <a:pt x="64177" y="128873"/>
                    <a:pt x="60177" y="130016"/>
                    <a:pt x="55319" y="131826"/>
                  </a:cubicBezTo>
                  <a:cubicBezTo>
                    <a:pt x="55319" y="135160"/>
                    <a:pt x="55414" y="138970"/>
                    <a:pt x="55319" y="142780"/>
                  </a:cubicBezTo>
                  <a:cubicBezTo>
                    <a:pt x="55033" y="149828"/>
                    <a:pt x="50556" y="154495"/>
                    <a:pt x="44270" y="154495"/>
                  </a:cubicBezTo>
                  <a:cubicBezTo>
                    <a:pt x="37983" y="154495"/>
                    <a:pt x="33507" y="149828"/>
                    <a:pt x="33221" y="142780"/>
                  </a:cubicBezTo>
                  <a:cubicBezTo>
                    <a:pt x="33030" y="139160"/>
                    <a:pt x="33221" y="135445"/>
                    <a:pt x="33221" y="132397"/>
                  </a:cubicBezTo>
                  <a:cubicBezTo>
                    <a:pt x="26553" y="129349"/>
                    <a:pt x="20267" y="127159"/>
                    <a:pt x="14647" y="123730"/>
                  </a:cubicBezTo>
                  <a:cubicBezTo>
                    <a:pt x="6456" y="118777"/>
                    <a:pt x="1122" y="111252"/>
                    <a:pt x="74" y="101441"/>
                  </a:cubicBezTo>
                  <a:cubicBezTo>
                    <a:pt x="-593" y="94488"/>
                    <a:pt x="3312" y="89154"/>
                    <a:pt x="9408" y="88297"/>
                  </a:cubicBezTo>
                  <a:cubicBezTo>
                    <a:pt x="15219" y="87440"/>
                    <a:pt x="20076" y="91154"/>
                    <a:pt x="21981" y="97631"/>
                  </a:cubicBezTo>
                  <a:cubicBezTo>
                    <a:pt x="22648" y="99917"/>
                    <a:pt x="23505" y="102584"/>
                    <a:pt x="25220" y="104203"/>
                  </a:cubicBezTo>
                  <a:cubicBezTo>
                    <a:pt x="33507" y="112300"/>
                    <a:pt x="54652" y="112204"/>
                    <a:pt x="63225" y="104299"/>
                  </a:cubicBezTo>
                  <a:cubicBezTo>
                    <a:pt x="67225" y="100679"/>
                    <a:pt x="67416" y="96393"/>
                    <a:pt x="62844" y="94107"/>
                  </a:cubicBezTo>
                  <a:cubicBezTo>
                    <a:pt x="57033" y="91249"/>
                    <a:pt x="50461" y="89821"/>
                    <a:pt x="44175" y="88201"/>
                  </a:cubicBezTo>
                  <a:cubicBezTo>
                    <a:pt x="35983" y="86106"/>
                    <a:pt x="27220" y="85534"/>
                    <a:pt x="19600" y="82296"/>
                  </a:cubicBezTo>
                  <a:cubicBezTo>
                    <a:pt x="7884" y="77343"/>
                    <a:pt x="-21" y="68294"/>
                    <a:pt x="74" y="54673"/>
                  </a:cubicBezTo>
                  <a:cubicBezTo>
                    <a:pt x="169" y="41434"/>
                    <a:pt x="8265" y="33147"/>
                    <a:pt x="19314" y="27432"/>
                  </a:cubicBezTo>
                  <a:cubicBezTo>
                    <a:pt x="23410" y="25336"/>
                    <a:pt x="27887" y="24098"/>
                    <a:pt x="32840" y="22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17" name="任意多边形: 形状 8316">
              <a:extLst>
                <a:ext uri="{FF2B5EF4-FFF2-40B4-BE49-F238E27FC236}">
                  <a16:creationId xmlns:a16="http://schemas.microsoft.com/office/drawing/2014/main" id="{E043D278-D4F3-6F69-03B4-655EB4D84CA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817993" y="8362018"/>
              <a:ext cx="88761" cy="154787"/>
            </a:xfrm>
            <a:custGeom>
              <a:avLst/>
              <a:gdLst>
                <a:gd name="connsiteX0" fmla="*/ 55400 w 88761"/>
                <a:gd name="connsiteY0" fmla="*/ 21433 h 154787"/>
                <a:gd name="connsiteX1" fmla="*/ 76831 w 88761"/>
                <a:gd name="connsiteY1" fmla="*/ 32863 h 154787"/>
                <a:gd name="connsiteX2" fmla="*/ 88547 w 88761"/>
                <a:gd name="connsiteY2" fmla="*/ 53818 h 154787"/>
                <a:gd name="connsiteX3" fmla="*/ 78927 w 88761"/>
                <a:gd name="connsiteY3" fmla="*/ 66200 h 154787"/>
                <a:gd name="connsiteX4" fmla="*/ 66830 w 88761"/>
                <a:gd name="connsiteY4" fmla="*/ 57342 h 154787"/>
                <a:gd name="connsiteX5" fmla="*/ 57305 w 88761"/>
                <a:gd name="connsiteY5" fmla="*/ 46674 h 154787"/>
                <a:gd name="connsiteX6" fmla="*/ 27396 w 88761"/>
                <a:gd name="connsiteY6" fmla="*/ 48674 h 154787"/>
                <a:gd name="connsiteX7" fmla="*/ 27492 w 88761"/>
                <a:gd name="connsiteY7" fmla="*/ 61723 h 154787"/>
                <a:gd name="connsiteX8" fmla="*/ 45303 w 88761"/>
                <a:gd name="connsiteY8" fmla="*/ 66200 h 154787"/>
                <a:gd name="connsiteX9" fmla="*/ 74640 w 88761"/>
                <a:gd name="connsiteY9" fmla="*/ 75154 h 154787"/>
                <a:gd name="connsiteX10" fmla="*/ 74450 w 88761"/>
                <a:gd name="connsiteY10" fmla="*/ 123826 h 154787"/>
                <a:gd name="connsiteX11" fmla="*/ 55495 w 88761"/>
                <a:gd name="connsiteY11" fmla="*/ 132875 h 154787"/>
                <a:gd name="connsiteX12" fmla="*/ 55495 w 88761"/>
                <a:gd name="connsiteY12" fmla="*/ 141924 h 154787"/>
                <a:gd name="connsiteX13" fmla="*/ 44256 w 88761"/>
                <a:gd name="connsiteY13" fmla="*/ 154783 h 154787"/>
                <a:gd name="connsiteX14" fmla="*/ 33397 w 88761"/>
                <a:gd name="connsiteY14" fmla="*/ 142210 h 154787"/>
                <a:gd name="connsiteX15" fmla="*/ 33397 w 88761"/>
                <a:gd name="connsiteY15" fmla="*/ 133351 h 154787"/>
                <a:gd name="connsiteX16" fmla="*/ 11394 w 88761"/>
                <a:gd name="connsiteY16" fmla="*/ 121445 h 154787"/>
                <a:gd name="connsiteX17" fmla="*/ 250 w 88761"/>
                <a:gd name="connsiteY17" fmla="*/ 100871 h 154787"/>
                <a:gd name="connsiteX18" fmla="*/ 9870 w 88761"/>
                <a:gd name="connsiteY18" fmla="*/ 88584 h 154787"/>
                <a:gd name="connsiteX19" fmla="*/ 21967 w 88761"/>
                <a:gd name="connsiteY19" fmla="*/ 97442 h 154787"/>
                <a:gd name="connsiteX20" fmla="*/ 31492 w 88761"/>
                <a:gd name="connsiteY20" fmla="*/ 108110 h 154787"/>
                <a:gd name="connsiteX21" fmla="*/ 61401 w 88761"/>
                <a:gd name="connsiteY21" fmla="*/ 106110 h 154787"/>
                <a:gd name="connsiteX22" fmla="*/ 61305 w 88761"/>
                <a:gd name="connsiteY22" fmla="*/ 93156 h 154787"/>
                <a:gd name="connsiteX23" fmla="*/ 43494 w 88761"/>
                <a:gd name="connsiteY23" fmla="*/ 88679 h 154787"/>
                <a:gd name="connsiteX24" fmla="*/ 13585 w 88761"/>
                <a:gd name="connsiteY24" fmla="*/ 79249 h 154787"/>
                <a:gd name="connsiteX25" fmla="*/ 13776 w 88761"/>
                <a:gd name="connsiteY25" fmla="*/ 31339 h 154787"/>
                <a:gd name="connsiteX26" fmla="*/ 33302 w 88761"/>
                <a:gd name="connsiteY26" fmla="*/ 21814 h 154787"/>
                <a:gd name="connsiteX27" fmla="*/ 33302 w 88761"/>
                <a:gd name="connsiteY27" fmla="*/ 12193 h 154787"/>
                <a:gd name="connsiteX28" fmla="*/ 44541 w 88761"/>
                <a:gd name="connsiteY28" fmla="*/ 1 h 154787"/>
                <a:gd name="connsiteX29" fmla="*/ 55400 w 88761"/>
                <a:gd name="connsiteY29" fmla="*/ 11908 h 154787"/>
                <a:gd name="connsiteX30" fmla="*/ 55400 w 88761"/>
                <a:gd name="connsiteY30" fmla="*/ 21433 h 154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88761" h="154787">
                  <a:moveTo>
                    <a:pt x="55400" y="21433"/>
                  </a:moveTo>
                  <a:cubicBezTo>
                    <a:pt x="63210" y="25528"/>
                    <a:pt x="70449" y="28576"/>
                    <a:pt x="76831" y="32863"/>
                  </a:cubicBezTo>
                  <a:cubicBezTo>
                    <a:pt x="83975" y="37720"/>
                    <a:pt x="87975" y="45055"/>
                    <a:pt x="88547" y="53818"/>
                  </a:cubicBezTo>
                  <a:cubicBezTo>
                    <a:pt x="88928" y="60390"/>
                    <a:pt x="84832" y="65343"/>
                    <a:pt x="78927" y="66200"/>
                  </a:cubicBezTo>
                  <a:cubicBezTo>
                    <a:pt x="73307" y="66962"/>
                    <a:pt x="67782" y="63438"/>
                    <a:pt x="66830" y="57342"/>
                  </a:cubicBezTo>
                  <a:cubicBezTo>
                    <a:pt x="65877" y="51341"/>
                    <a:pt x="62258" y="48579"/>
                    <a:pt x="57305" y="46674"/>
                  </a:cubicBezTo>
                  <a:cubicBezTo>
                    <a:pt x="47113" y="42769"/>
                    <a:pt x="36921" y="43054"/>
                    <a:pt x="27396" y="48674"/>
                  </a:cubicBezTo>
                  <a:cubicBezTo>
                    <a:pt x="20634" y="52675"/>
                    <a:pt x="20443" y="58294"/>
                    <a:pt x="27492" y="61723"/>
                  </a:cubicBezTo>
                  <a:cubicBezTo>
                    <a:pt x="32921" y="64295"/>
                    <a:pt x="39207" y="65724"/>
                    <a:pt x="45303" y="66200"/>
                  </a:cubicBezTo>
                  <a:cubicBezTo>
                    <a:pt x="55876" y="67057"/>
                    <a:pt x="65877" y="69058"/>
                    <a:pt x="74640" y="75154"/>
                  </a:cubicBezTo>
                  <a:cubicBezTo>
                    <a:pt x="93500" y="88203"/>
                    <a:pt x="93500" y="111158"/>
                    <a:pt x="74450" y="123826"/>
                  </a:cubicBezTo>
                  <a:cubicBezTo>
                    <a:pt x="69021" y="127446"/>
                    <a:pt x="62544" y="129541"/>
                    <a:pt x="55495" y="132875"/>
                  </a:cubicBezTo>
                  <a:cubicBezTo>
                    <a:pt x="55495" y="135066"/>
                    <a:pt x="55590" y="138495"/>
                    <a:pt x="55495" y="141924"/>
                  </a:cubicBezTo>
                  <a:cubicBezTo>
                    <a:pt x="55305" y="149925"/>
                    <a:pt x="50923" y="154973"/>
                    <a:pt x="44256" y="154783"/>
                  </a:cubicBezTo>
                  <a:cubicBezTo>
                    <a:pt x="37779" y="154687"/>
                    <a:pt x="33588" y="149830"/>
                    <a:pt x="33397" y="142210"/>
                  </a:cubicBezTo>
                  <a:cubicBezTo>
                    <a:pt x="33302" y="138781"/>
                    <a:pt x="33397" y="135352"/>
                    <a:pt x="33397" y="133351"/>
                  </a:cubicBezTo>
                  <a:cubicBezTo>
                    <a:pt x="25396" y="129065"/>
                    <a:pt x="17967" y="125922"/>
                    <a:pt x="11394" y="121445"/>
                  </a:cubicBezTo>
                  <a:cubicBezTo>
                    <a:pt x="4536" y="116683"/>
                    <a:pt x="726" y="109444"/>
                    <a:pt x="250" y="100871"/>
                  </a:cubicBezTo>
                  <a:cubicBezTo>
                    <a:pt x="-131" y="94299"/>
                    <a:pt x="3870" y="89346"/>
                    <a:pt x="9870" y="88584"/>
                  </a:cubicBezTo>
                  <a:cubicBezTo>
                    <a:pt x="15490" y="87822"/>
                    <a:pt x="20919" y="91346"/>
                    <a:pt x="21967" y="97442"/>
                  </a:cubicBezTo>
                  <a:cubicBezTo>
                    <a:pt x="22920" y="103443"/>
                    <a:pt x="26539" y="106205"/>
                    <a:pt x="31492" y="108110"/>
                  </a:cubicBezTo>
                  <a:cubicBezTo>
                    <a:pt x="41779" y="112015"/>
                    <a:pt x="51876" y="111730"/>
                    <a:pt x="61401" y="106110"/>
                  </a:cubicBezTo>
                  <a:cubicBezTo>
                    <a:pt x="68163" y="102109"/>
                    <a:pt x="68354" y="96490"/>
                    <a:pt x="61305" y="93156"/>
                  </a:cubicBezTo>
                  <a:cubicBezTo>
                    <a:pt x="55876" y="90584"/>
                    <a:pt x="49590" y="89155"/>
                    <a:pt x="43494" y="88679"/>
                  </a:cubicBezTo>
                  <a:cubicBezTo>
                    <a:pt x="32730" y="87822"/>
                    <a:pt x="22539" y="85726"/>
                    <a:pt x="13585" y="79249"/>
                  </a:cubicBezTo>
                  <a:cubicBezTo>
                    <a:pt x="-4512" y="66295"/>
                    <a:pt x="-4608" y="44007"/>
                    <a:pt x="13776" y="31339"/>
                  </a:cubicBezTo>
                  <a:cubicBezTo>
                    <a:pt x="19395" y="27529"/>
                    <a:pt x="26063" y="25243"/>
                    <a:pt x="33302" y="21814"/>
                  </a:cubicBezTo>
                  <a:cubicBezTo>
                    <a:pt x="33302" y="19432"/>
                    <a:pt x="33207" y="15813"/>
                    <a:pt x="33302" y="12193"/>
                  </a:cubicBezTo>
                  <a:cubicBezTo>
                    <a:pt x="33492" y="4669"/>
                    <a:pt x="38064" y="-94"/>
                    <a:pt x="44541" y="1"/>
                  </a:cubicBezTo>
                  <a:cubicBezTo>
                    <a:pt x="50828" y="97"/>
                    <a:pt x="55114" y="4764"/>
                    <a:pt x="55400" y="11908"/>
                  </a:cubicBezTo>
                  <a:cubicBezTo>
                    <a:pt x="55495" y="15527"/>
                    <a:pt x="55400" y="19147"/>
                    <a:pt x="55400" y="214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grpSp>
        <p:nvGrpSpPr>
          <p:cNvPr id="8318" name="组合 8317">
            <a:extLst>
              <a:ext uri="{FF2B5EF4-FFF2-40B4-BE49-F238E27FC236}">
                <a16:creationId xmlns:a16="http://schemas.microsoft.com/office/drawing/2014/main" id="{7D8B28B4-A3A9-A02E-4437-348ECBFB8C6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970453" y="1502652"/>
            <a:ext cx="380389" cy="399614"/>
            <a:chOff x="4815177" y="8660235"/>
            <a:chExt cx="644688" cy="677271"/>
          </a:xfrm>
          <a:solidFill>
            <a:schemeClr val="bg1"/>
          </a:solidFill>
        </p:grpSpPr>
        <p:sp>
          <p:nvSpPr>
            <p:cNvPr id="8319" name="任意多边形: 形状 8318">
              <a:extLst>
                <a:ext uri="{FF2B5EF4-FFF2-40B4-BE49-F238E27FC236}">
                  <a16:creationId xmlns:a16="http://schemas.microsoft.com/office/drawing/2014/main" id="{69D33FE7-161E-A639-3C44-547FDD25CAF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815177" y="8660235"/>
              <a:ext cx="644688" cy="677271"/>
            </a:xfrm>
            <a:custGeom>
              <a:avLst/>
              <a:gdLst>
                <a:gd name="connsiteX0" fmla="*/ 175593 w 644688"/>
                <a:gd name="connsiteY0" fmla="*/ 571 h 677271"/>
                <a:gd name="connsiteX1" fmla="*/ 182356 w 644688"/>
                <a:gd name="connsiteY1" fmla="*/ 13430 h 677271"/>
                <a:gd name="connsiteX2" fmla="*/ 186833 w 644688"/>
                <a:gd name="connsiteY2" fmla="*/ 32861 h 677271"/>
                <a:gd name="connsiteX3" fmla="*/ 205978 w 644688"/>
                <a:gd name="connsiteY3" fmla="*/ 20288 h 677271"/>
                <a:gd name="connsiteX4" fmla="*/ 221313 w 644688"/>
                <a:gd name="connsiteY4" fmla="*/ 21717 h 677271"/>
                <a:gd name="connsiteX5" fmla="*/ 241887 w 644688"/>
                <a:gd name="connsiteY5" fmla="*/ 42291 h 677271"/>
                <a:gd name="connsiteX6" fmla="*/ 243411 w 644688"/>
                <a:gd name="connsiteY6" fmla="*/ 57150 h 677271"/>
                <a:gd name="connsiteX7" fmla="*/ 230743 w 644688"/>
                <a:gd name="connsiteY7" fmla="*/ 76676 h 677271"/>
                <a:gd name="connsiteX8" fmla="*/ 248364 w 644688"/>
                <a:gd name="connsiteY8" fmla="*/ 80581 h 677271"/>
                <a:gd name="connsiteX9" fmla="*/ 263414 w 644688"/>
                <a:gd name="connsiteY9" fmla="*/ 98108 h 677271"/>
                <a:gd name="connsiteX10" fmla="*/ 270367 w 644688"/>
                <a:gd name="connsiteY10" fmla="*/ 98108 h 677271"/>
                <a:gd name="connsiteX11" fmla="*/ 520970 w 644688"/>
                <a:gd name="connsiteY11" fmla="*/ 98203 h 677271"/>
                <a:gd name="connsiteX12" fmla="*/ 530304 w 644688"/>
                <a:gd name="connsiteY12" fmla="*/ 93821 h 677271"/>
                <a:gd name="connsiteX13" fmla="*/ 552688 w 644688"/>
                <a:gd name="connsiteY13" fmla="*/ 82963 h 677271"/>
                <a:gd name="connsiteX14" fmla="*/ 615458 w 644688"/>
                <a:gd name="connsiteY14" fmla="*/ 82963 h 677271"/>
                <a:gd name="connsiteX15" fmla="*/ 644223 w 644688"/>
                <a:gd name="connsiteY15" fmla="*/ 110681 h 677271"/>
                <a:gd name="connsiteX16" fmla="*/ 644223 w 644688"/>
                <a:gd name="connsiteY16" fmla="*/ 175451 h 677271"/>
                <a:gd name="connsiteX17" fmla="*/ 620411 w 644688"/>
                <a:gd name="connsiteY17" fmla="*/ 203168 h 677271"/>
                <a:gd name="connsiteX18" fmla="*/ 588312 w 644688"/>
                <a:gd name="connsiteY18" fmla="*/ 185547 h 677271"/>
                <a:gd name="connsiteX19" fmla="*/ 586692 w 644688"/>
                <a:gd name="connsiteY19" fmla="*/ 182023 h 677271"/>
                <a:gd name="connsiteX20" fmla="*/ 581168 w 644688"/>
                <a:gd name="connsiteY20" fmla="*/ 187166 h 677271"/>
                <a:gd name="connsiteX21" fmla="*/ 444198 w 644688"/>
                <a:gd name="connsiteY21" fmla="*/ 324136 h 677271"/>
                <a:gd name="connsiteX22" fmla="*/ 410766 w 644688"/>
                <a:gd name="connsiteY22" fmla="*/ 324041 h 677271"/>
                <a:gd name="connsiteX23" fmla="*/ 365427 w 644688"/>
                <a:gd name="connsiteY23" fmla="*/ 278606 h 677271"/>
                <a:gd name="connsiteX24" fmla="*/ 361045 w 644688"/>
                <a:gd name="connsiteY24" fmla="*/ 285178 h 677271"/>
                <a:gd name="connsiteX25" fmla="*/ 286274 w 644688"/>
                <a:gd name="connsiteY25" fmla="*/ 359950 h 677271"/>
                <a:gd name="connsiteX26" fmla="*/ 237125 w 644688"/>
                <a:gd name="connsiteY26" fmla="*/ 347282 h 677271"/>
                <a:gd name="connsiteX27" fmla="*/ 243983 w 644688"/>
                <a:gd name="connsiteY27" fmla="*/ 320326 h 677271"/>
                <a:gd name="connsiteX28" fmla="*/ 288369 w 644688"/>
                <a:gd name="connsiteY28" fmla="*/ 275844 h 677271"/>
                <a:gd name="connsiteX29" fmla="*/ 303038 w 644688"/>
                <a:gd name="connsiteY29" fmla="*/ 274987 h 677271"/>
                <a:gd name="connsiteX30" fmla="*/ 302085 w 644688"/>
                <a:gd name="connsiteY30" fmla="*/ 290132 h 677271"/>
                <a:gd name="connsiteX31" fmla="*/ 261890 w 644688"/>
                <a:gd name="connsiteY31" fmla="*/ 330327 h 677271"/>
                <a:gd name="connsiteX32" fmla="*/ 258175 w 644688"/>
                <a:gd name="connsiteY32" fmla="*/ 334137 h 677271"/>
                <a:gd name="connsiteX33" fmla="*/ 258651 w 644688"/>
                <a:gd name="connsiteY33" fmla="*/ 346043 h 677271"/>
                <a:gd name="connsiteX34" fmla="*/ 270939 w 644688"/>
                <a:gd name="connsiteY34" fmla="*/ 347091 h 677271"/>
                <a:gd name="connsiteX35" fmla="*/ 284655 w 644688"/>
                <a:gd name="connsiteY35" fmla="*/ 333661 h 677271"/>
                <a:gd name="connsiteX36" fmla="*/ 350568 w 644688"/>
                <a:gd name="connsiteY36" fmla="*/ 267748 h 677271"/>
                <a:gd name="connsiteX37" fmla="*/ 382572 w 644688"/>
                <a:gd name="connsiteY37" fmla="*/ 267748 h 677271"/>
                <a:gd name="connsiteX38" fmla="*/ 428958 w 644688"/>
                <a:gd name="connsiteY38" fmla="*/ 314325 h 677271"/>
                <a:gd name="connsiteX39" fmla="*/ 433149 w 644688"/>
                <a:gd name="connsiteY39" fmla="*/ 307277 h 677271"/>
                <a:gd name="connsiteX40" fmla="*/ 585073 w 644688"/>
                <a:gd name="connsiteY40" fmla="*/ 155258 h 677271"/>
                <a:gd name="connsiteX41" fmla="*/ 589359 w 644688"/>
                <a:gd name="connsiteY41" fmla="*/ 151257 h 677271"/>
                <a:gd name="connsiteX42" fmla="*/ 599646 w 644688"/>
                <a:gd name="connsiteY42" fmla="*/ 149352 h 677271"/>
                <a:gd name="connsiteX43" fmla="*/ 605742 w 644688"/>
                <a:gd name="connsiteY43" fmla="*/ 157639 h 677271"/>
                <a:gd name="connsiteX44" fmla="*/ 606219 w 644688"/>
                <a:gd name="connsiteY44" fmla="*/ 172784 h 677271"/>
                <a:gd name="connsiteX45" fmla="*/ 615172 w 644688"/>
                <a:gd name="connsiteY45" fmla="*/ 183737 h 677271"/>
                <a:gd name="connsiteX46" fmla="*/ 624697 w 644688"/>
                <a:gd name="connsiteY46" fmla="*/ 172593 h 677271"/>
                <a:gd name="connsiteX47" fmla="*/ 624697 w 644688"/>
                <a:gd name="connsiteY47" fmla="*/ 113062 h 677271"/>
                <a:gd name="connsiteX48" fmla="*/ 614029 w 644688"/>
                <a:gd name="connsiteY48" fmla="*/ 102489 h 677271"/>
                <a:gd name="connsiteX49" fmla="*/ 554498 w 644688"/>
                <a:gd name="connsiteY49" fmla="*/ 102489 h 677271"/>
                <a:gd name="connsiteX50" fmla="*/ 543830 w 644688"/>
                <a:gd name="connsiteY50" fmla="*/ 111538 h 677271"/>
                <a:gd name="connsiteX51" fmla="*/ 554784 w 644688"/>
                <a:gd name="connsiteY51" fmla="*/ 120872 h 677271"/>
                <a:gd name="connsiteX52" fmla="*/ 564690 w 644688"/>
                <a:gd name="connsiteY52" fmla="*/ 120872 h 677271"/>
                <a:gd name="connsiteX53" fmla="*/ 578120 w 644688"/>
                <a:gd name="connsiteY53" fmla="*/ 126968 h 677271"/>
                <a:gd name="connsiteX54" fmla="*/ 573262 w 644688"/>
                <a:gd name="connsiteY54" fmla="*/ 140780 h 677271"/>
                <a:gd name="connsiteX55" fmla="*/ 529257 w 644688"/>
                <a:gd name="connsiteY55" fmla="*/ 184690 h 677271"/>
                <a:gd name="connsiteX56" fmla="*/ 444198 w 644688"/>
                <a:gd name="connsiteY56" fmla="*/ 269748 h 677271"/>
                <a:gd name="connsiteX57" fmla="*/ 411242 w 644688"/>
                <a:gd name="connsiteY57" fmla="*/ 269843 h 677271"/>
                <a:gd name="connsiteX58" fmla="*/ 366093 w 644688"/>
                <a:gd name="connsiteY58" fmla="*/ 224314 h 677271"/>
                <a:gd name="connsiteX59" fmla="*/ 357807 w 644688"/>
                <a:gd name="connsiteY59" fmla="*/ 234029 h 677271"/>
                <a:gd name="connsiteX60" fmla="*/ 336280 w 644688"/>
                <a:gd name="connsiteY60" fmla="*/ 255461 h 677271"/>
                <a:gd name="connsiteX61" fmla="*/ 322564 w 644688"/>
                <a:gd name="connsiteY61" fmla="*/ 255651 h 677271"/>
                <a:gd name="connsiteX62" fmla="*/ 321707 w 644688"/>
                <a:gd name="connsiteY62" fmla="*/ 242507 h 677271"/>
                <a:gd name="connsiteX63" fmla="*/ 355521 w 644688"/>
                <a:gd name="connsiteY63" fmla="*/ 208979 h 677271"/>
                <a:gd name="connsiteX64" fmla="*/ 381143 w 644688"/>
                <a:gd name="connsiteY64" fmla="*/ 211646 h 677271"/>
                <a:gd name="connsiteX65" fmla="*/ 422291 w 644688"/>
                <a:gd name="connsiteY65" fmla="*/ 252794 h 677271"/>
                <a:gd name="connsiteX66" fmla="*/ 426196 w 644688"/>
                <a:gd name="connsiteY66" fmla="*/ 257842 h 677271"/>
                <a:gd name="connsiteX67" fmla="*/ 517922 w 644688"/>
                <a:gd name="connsiteY67" fmla="*/ 166021 h 677271"/>
                <a:gd name="connsiteX68" fmla="*/ 248460 w 644688"/>
                <a:gd name="connsiteY68" fmla="*/ 166021 h 677271"/>
                <a:gd name="connsiteX69" fmla="*/ 219218 w 644688"/>
                <a:gd name="connsiteY69" fmla="*/ 195358 h 677271"/>
                <a:gd name="connsiteX70" fmla="*/ 206359 w 644688"/>
                <a:gd name="connsiteY70" fmla="*/ 195263 h 677271"/>
                <a:gd name="connsiteX71" fmla="*/ 186833 w 644688"/>
                <a:gd name="connsiteY71" fmla="*/ 182499 h 677271"/>
                <a:gd name="connsiteX72" fmla="*/ 182166 w 644688"/>
                <a:gd name="connsiteY72" fmla="*/ 204216 h 677271"/>
                <a:gd name="connsiteX73" fmla="*/ 169497 w 644688"/>
                <a:gd name="connsiteY73" fmla="*/ 214694 h 677271"/>
                <a:gd name="connsiteX74" fmla="*/ 141113 w 644688"/>
                <a:gd name="connsiteY74" fmla="*/ 214789 h 677271"/>
                <a:gd name="connsiteX75" fmla="*/ 129302 w 644688"/>
                <a:gd name="connsiteY75" fmla="*/ 204883 h 677271"/>
                <a:gd name="connsiteX76" fmla="*/ 124539 w 644688"/>
                <a:gd name="connsiteY76" fmla="*/ 182690 h 677271"/>
                <a:gd name="connsiteX77" fmla="*/ 105870 w 644688"/>
                <a:gd name="connsiteY77" fmla="*/ 194691 h 677271"/>
                <a:gd name="connsiteX78" fmla="*/ 89487 w 644688"/>
                <a:gd name="connsiteY78" fmla="*/ 193072 h 677271"/>
                <a:gd name="connsiteX79" fmla="*/ 65484 w 644688"/>
                <a:gd name="connsiteY79" fmla="*/ 166973 h 677271"/>
                <a:gd name="connsiteX80" fmla="*/ 62055 w 644688"/>
                <a:gd name="connsiteY80" fmla="*/ 165640 h 677271"/>
                <a:gd name="connsiteX81" fmla="*/ 20431 w 644688"/>
                <a:gd name="connsiteY81" fmla="*/ 165545 h 677271"/>
                <a:gd name="connsiteX82" fmla="*/ 20050 w 644688"/>
                <a:gd name="connsiteY82" fmla="*/ 172974 h 677271"/>
                <a:gd name="connsiteX83" fmla="*/ 20050 w 644688"/>
                <a:gd name="connsiteY83" fmla="*/ 449294 h 677271"/>
                <a:gd name="connsiteX84" fmla="*/ 52054 w 644688"/>
                <a:gd name="connsiteY84" fmla="*/ 481489 h 677271"/>
                <a:gd name="connsiteX85" fmla="*/ 84915 w 644688"/>
                <a:gd name="connsiteY85" fmla="*/ 481489 h 677271"/>
                <a:gd name="connsiteX86" fmla="*/ 154638 w 644688"/>
                <a:gd name="connsiteY86" fmla="*/ 420815 h 677271"/>
                <a:gd name="connsiteX87" fmla="*/ 201406 w 644688"/>
                <a:gd name="connsiteY87" fmla="*/ 437769 h 677271"/>
                <a:gd name="connsiteX88" fmla="*/ 225790 w 644688"/>
                <a:gd name="connsiteY88" fmla="*/ 481489 h 677271"/>
                <a:gd name="connsiteX89" fmla="*/ 233410 w 644688"/>
                <a:gd name="connsiteY89" fmla="*/ 481489 h 677271"/>
                <a:gd name="connsiteX90" fmla="*/ 579168 w 644688"/>
                <a:gd name="connsiteY90" fmla="*/ 481775 h 677271"/>
                <a:gd name="connsiteX91" fmla="*/ 612124 w 644688"/>
                <a:gd name="connsiteY91" fmla="*/ 448628 h 677271"/>
                <a:gd name="connsiteX92" fmla="*/ 611934 w 644688"/>
                <a:gd name="connsiteY92" fmla="*/ 244983 h 677271"/>
                <a:gd name="connsiteX93" fmla="*/ 612029 w 644688"/>
                <a:gd name="connsiteY93" fmla="*/ 238411 h 677271"/>
                <a:gd name="connsiteX94" fmla="*/ 621173 w 644688"/>
                <a:gd name="connsiteY94" fmla="*/ 229743 h 677271"/>
                <a:gd name="connsiteX95" fmla="*/ 631269 w 644688"/>
                <a:gd name="connsiteY95" fmla="*/ 237363 h 677271"/>
                <a:gd name="connsiteX96" fmla="*/ 631650 w 644688"/>
                <a:gd name="connsiteY96" fmla="*/ 243935 h 677271"/>
                <a:gd name="connsiteX97" fmla="*/ 631650 w 644688"/>
                <a:gd name="connsiteY97" fmla="*/ 450247 h 677271"/>
                <a:gd name="connsiteX98" fmla="*/ 580311 w 644688"/>
                <a:gd name="connsiteY98" fmla="*/ 501396 h 677271"/>
                <a:gd name="connsiteX99" fmla="*/ 441436 w 644688"/>
                <a:gd name="connsiteY99" fmla="*/ 501396 h 677271"/>
                <a:gd name="connsiteX100" fmla="*/ 433435 w 644688"/>
                <a:gd name="connsiteY100" fmla="*/ 501396 h 677271"/>
                <a:gd name="connsiteX101" fmla="*/ 447246 w 644688"/>
                <a:gd name="connsiteY101" fmla="*/ 555498 h 677271"/>
                <a:gd name="connsiteX102" fmla="*/ 469344 w 644688"/>
                <a:gd name="connsiteY102" fmla="*/ 642461 h 677271"/>
                <a:gd name="connsiteX103" fmla="*/ 449913 w 644688"/>
                <a:gd name="connsiteY103" fmla="*/ 675799 h 677271"/>
                <a:gd name="connsiteX104" fmla="*/ 414766 w 644688"/>
                <a:gd name="connsiteY104" fmla="*/ 656844 h 677271"/>
                <a:gd name="connsiteX105" fmla="*/ 376666 w 644688"/>
                <a:gd name="connsiteY105" fmla="*/ 508540 h 677271"/>
                <a:gd name="connsiteX106" fmla="*/ 374856 w 644688"/>
                <a:gd name="connsiteY106" fmla="*/ 501872 h 677271"/>
                <a:gd name="connsiteX107" fmla="*/ 342471 w 644688"/>
                <a:gd name="connsiteY107" fmla="*/ 501872 h 677271"/>
                <a:gd name="connsiteX108" fmla="*/ 342471 w 644688"/>
                <a:gd name="connsiteY108" fmla="*/ 509778 h 677271"/>
                <a:gd name="connsiteX109" fmla="*/ 342376 w 644688"/>
                <a:gd name="connsiteY109" fmla="*/ 645986 h 677271"/>
                <a:gd name="connsiteX110" fmla="*/ 341138 w 644688"/>
                <a:gd name="connsiteY110" fmla="*/ 658368 h 677271"/>
                <a:gd name="connsiteX111" fmla="*/ 311991 w 644688"/>
                <a:gd name="connsiteY111" fmla="*/ 676942 h 677271"/>
                <a:gd name="connsiteX112" fmla="*/ 289227 w 644688"/>
                <a:gd name="connsiteY112" fmla="*/ 650081 h 677271"/>
                <a:gd name="connsiteX113" fmla="*/ 289227 w 644688"/>
                <a:gd name="connsiteY113" fmla="*/ 509873 h 677271"/>
                <a:gd name="connsiteX114" fmla="*/ 289227 w 644688"/>
                <a:gd name="connsiteY114" fmla="*/ 501396 h 677271"/>
                <a:gd name="connsiteX115" fmla="*/ 259794 w 644688"/>
                <a:gd name="connsiteY115" fmla="*/ 501682 h 677271"/>
                <a:gd name="connsiteX116" fmla="*/ 255413 w 644688"/>
                <a:gd name="connsiteY116" fmla="*/ 507587 h 677271"/>
                <a:gd name="connsiteX117" fmla="*/ 228362 w 644688"/>
                <a:gd name="connsiteY117" fmla="*/ 613124 h 677271"/>
                <a:gd name="connsiteX118" fmla="*/ 217599 w 644688"/>
                <a:gd name="connsiteY118" fmla="*/ 655320 h 677271"/>
                <a:gd name="connsiteX119" fmla="*/ 197025 w 644688"/>
                <a:gd name="connsiteY119" fmla="*/ 676085 h 677271"/>
                <a:gd name="connsiteX120" fmla="*/ 166545 w 644688"/>
                <a:gd name="connsiteY120" fmla="*/ 666274 h 677271"/>
                <a:gd name="connsiteX121" fmla="*/ 161877 w 644688"/>
                <a:gd name="connsiteY121" fmla="*/ 644557 h 677271"/>
                <a:gd name="connsiteX122" fmla="*/ 182642 w 644688"/>
                <a:gd name="connsiteY122" fmla="*/ 562642 h 677271"/>
                <a:gd name="connsiteX123" fmla="*/ 183880 w 644688"/>
                <a:gd name="connsiteY123" fmla="*/ 556451 h 677271"/>
                <a:gd name="connsiteX124" fmla="*/ 121110 w 644688"/>
                <a:gd name="connsiteY124" fmla="*/ 552926 h 677271"/>
                <a:gd name="connsiteX125" fmla="*/ 85296 w 644688"/>
                <a:gd name="connsiteY125" fmla="*/ 501206 h 677271"/>
                <a:gd name="connsiteX126" fmla="*/ 50054 w 644688"/>
                <a:gd name="connsiteY126" fmla="*/ 501206 h 677271"/>
                <a:gd name="connsiteX127" fmla="*/ 143 w 644688"/>
                <a:gd name="connsiteY127" fmla="*/ 452057 h 677271"/>
                <a:gd name="connsiteX128" fmla="*/ 143 w 644688"/>
                <a:gd name="connsiteY128" fmla="*/ 146590 h 677271"/>
                <a:gd name="connsiteX129" fmla="*/ 45387 w 644688"/>
                <a:gd name="connsiteY129" fmla="*/ 97536 h 677271"/>
                <a:gd name="connsiteX130" fmla="*/ 47673 w 644688"/>
                <a:gd name="connsiteY130" fmla="*/ 96965 h 677271"/>
                <a:gd name="connsiteX131" fmla="*/ 48149 w 644688"/>
                <a:gd name="connsiteY131" fmla="*/ 92678 h 677271"/>
                <a:gd name="connsiteX132" fmla="*/ 58150 w 644688"/>
                <a:gd name="connsiteY132" fmla="*/ 80867 h 677271"/>
                <a:gd name="connsiteX133" fmla="*/ 80439 w 644688"/>
                <a:gd name="connsiteY133" fmla="*/ 76295 h 677271"/>
                <a:gd name="connsiteX134" fmla="*/ 68056 w 644688"/>
                <a:gd name="connsiteY134" fmla="*/ 57150 h 677271"/>
                <a:gd name="connsiteX135" fmla="*/ 69771 w 644688"/>
                <a:gd name="connsiteY135" fmla="*/ 41338 h 677271"/>
                <a:gd name="connsiteX136" fmla="*/ 89392 w 644688"/>
                <a:gd name="connsiteY136" fmla="*/ 21717 h 677271"/>
                <a:gd name="connsiteX137" fmla="*/ 105680 w 644688"/>
                <a:gd name="connsiteY137" fmla="*/ 20193 h 677271"/>
                <a:gd name="connsiteX138" fmla="*/ 124254 w 644688"/>
                <a:gd name="connsiteY138" fmla="*/ 32194 h 677271"/>
                <a:gd name="connsiteX139" fmla="*/ 128921 w 644688"/>
                <a:gd name="connsiteY139" fmla="*/ 12001 h 677271"/>
                <a:gd name="connsiteX140" fmla="*/ 135779 w 644688"/>
                <a:gd name="connsiteY140" fmla="*/ 0 h 677271"/>
                <a:gd name="connsiteX141" fmla="*/ 175593 w 644688"/>
                <a:gd name="connsiteY141" fmla="*/ 571 h 677271"/>
                <a:gd name="connsiteX142" fmla="*/ 68151 w 644688"/>
                <a:gd name="connsiteY142" fmla="*/ 100394 h 677271"/>
                <a:gd name="connsiteX143" fmla="*/ 68056 w 644688"/>
                <a:gd name="connsiteY143" fmla="*/ 110585 h 677271"/>
                <a:gd name="connsiteX144" fmla="*/ 73771 w 644688"/>
                <a:gd name="connsiteY144" fmla="*/ 117348 h 677271"/>
                <a:gd name="connsiteX145" fmla="*/ 87297 w 644688"/>
                <a:gd name="connsiteY145" fmla="*/ 120110 h 677271"/>
                <a:gd name="connsiteX146" fmla="*/ 98631 w 644688"/>
                <a:gd name="connsiteY146" fmla="*/ 147447 h 677271"/>
                <a:gd name="connsiteX147" fmla="*/ 88821 w 644688"/>
                <a:gd name="connsiteY147" fmla="*/ 162592 h 677271"/>
                <a:gd name="connsiteX148" fmla="*/ 100060 w 644688"/>
                <a:gd name="connsiteY148" fmla="*/ 175070 h 677271"/>
                <a:gd name="connsiteX149" fmla="*/ 113395 w 644688"/>
                <a:gd name="connsiteY149" fmla="*/ 166402 h 677271"/>
                <a:gd name="connsiteX150" fmla="*/ 144066 w 644688"/>
                <a:gd name="connsiteY150" fmla="*/ 179356 h 677271"/>
                <a:gd name="connsiteX151" fmla="*/ 146161 w 644688"/>
                <a:gd name="connsiteY151" fmla="*/ 188976 h 677271"/>
                <a:gd name="connsiteX152" fmla="*/ 153876 w 644688"/>
                <a:gd name="connsiteY152" fmla="*/ 195263 h 677271"/>
                <a:gd name="connsiteX153" fmla="*/ 165973 w 644688"/>
                <a:gd name="connsiteY153" fmla="*/ 185452 h 677271"/>
                <a:gd name="connsiteX154" fmla="*/ 167783 w 644688"/>
                <a:gd name="connsiteY154" fmla="*/ 176403 h 677271"/>
                <a:gd name="connsiteX155" fmla="*/ 195405 w 644688"/>
                <a:gd name="connsiteY155" fmla="*/ 164687 h 677271"/>
                <a:gd name="connsiteX156" fmla="*/ 211122 w 644688"/>
                <a:gd name="connsiteY156" fmla="*/ 174974 h 677271"/>
                <a:gd name="connsiteX157" fmla="*/ 223123 w 644688"/>
                <a:gd name="connsiteY157" fmla="*/ 163640 h 677271"/>
                <a:gd name="connsiteX158" fmla="*/ 213027 w 644688"/>
                <a:gd name="connsiteY158" fmla="*/ 148304 h 677271"/>
                <a:gd name="connsiteX159" fmla="*/ 211026 w 644688"/>
                <a:gd name="connsiteY159" fmla="*/ 133350 h 677271"/>
                <a:gd name="connsiteX160" fmla="*/ 229314 w 644688"/>
                <a:gd name="connsiteY160" fmla="*/ 118777 h 677271"/>
                <a:gd name="connsiteX161" fmla="*/ 243030 w 644688"/>
                <a:gd name="connsiteY161" fmla="*/ 101060 h 677271"/>
                <a:gd name="connsiteX162" fmla="*/ 242268 w 644688"/>
                <a:gd name="connsiteY162" fmla="*/ 99631 h 677271"/>
                <a:gd name="connsiteX163" fmla="*/ 224457 w 644688"/>
                <a:gd name="connsiteY163" fmla="*/ 95822 h 677271"/>
                <a:gd name="connsiteX164" fmla="*/ 212646 w 644688"/>
                <a:gd name="connsiteY164" fmla="*/ 68294 h 677271"/>
                <a:gd name="connsiteX165" fmla="*/ 223123 w 644688"/>
                <a:gd name="connsiteY165" fmla="*/ 51911 h 677271"/>
                <a:gd name="connsiteX166" fmla="*/ 211788 w 644688"/>
                <a:gd name="connsiteY166" fmla="*/ 40291 h 677271"/>
                <a:gd name="connsiteX167" fmla="*/ 195691 w 644688"/>
                <a:gd name="connsiteY167" fmla="*/ 50768 h 677271"/>
                <a:gd name="connsiteX168" fmla="*/ 167783 w 644688"/>
                <a:gd name="connsiteY168" fmla="*/ 38862 h 677271"/>
                <a:gd name="connsiteX169" fmla="*/ 163782 w 644688"/>
                <a:gd name="connsiteY169" fmla="*/ 20383 h 677271"/>
                <a:gd name="connsiteX170" fmla="*/ 153114 w 644688"/>
                <a:gd name="connsiteY170" fmla="*/ 20288 h 677271"/>
                <a:gd name="connsiteX171" fmla="*/ 146352 w 644688"/>
                <a:gd name="connsiteY171" fmla="*/ 26003 h 677271"/>
                <a:gd name="connsiteX172" fmla="*/ 143780 w 644688"/>
                <a:gd name="connsiteY172" fmla="*/ 38957 h 677271"/>
                <a:gd name="connsiteX173" fmla="*/ 115681 w 644688"/>
                <a:gd name="connsiteY173" fmla="*/ 50673 h 677271"/>
                <a:gd name="connsiteX174" fmla="*/ 100727 w 644688"/>
                <a:gd name="connsiteY174" fmla="*/ 40957 h 677271"/>
                <a:gd name="connsiteX175" fmla="*/ 88916 w 644688"/>
                <a:gd name="connsiteY175" fmla="*/ 52387 h 677271"/>
                <a:gd name="connsiteX176" fmla="*/ 99679 w 644688"/>
                <a:gd name="connsiteY176" fmla="*/ 84677 h 677271"/>
                <a:gd name="connsiteX177" fmla="*/ 68151 w 644688"/>
                <a:gd name="connsiteY177" fmla="*/ 100394 h 677271"/>
                <a:gd name="connsiteX178" fmla="*/ 545163 w 644688"/>
                <a:gd name="connsiteY178" fmla="*/ 142494 h 677271"/>
                <a:gd name="connsiteX179" fmla="*/ 544878 w 644688"/>
                <a:gd name="connsiteY179" fmla="*/ 140303 h 677271"/>
                <a:gd name="connsiteX180" fmla="*/ 526399 w 644688"/>
                <a:gd name="connsiteY180" fmla="*/ 123730 h 677271"/>
                <a:gd name="connsiteX181" fmla="*/ 517350 w 644688"/>
                <a:gd name="connsiteY181" fmla="*/ 117824 h 677271"/>
                <a:gd name="connsiteX182" fmla="*/ 270177 w 644688"/>
                <a:gd name="connsiteY182" fmla="*/ 117920 h 677271"/>
                <a:gd name="connsiteX183" fmla="*/ 263319 w 644688"/>
                <a:gd name="connsiteY183" fmla="*/ 118205 h 677271"/>
                <a:gd name="connsiteX184" fmla="*/ 249412 w 644688"/>
                <a:gd name="connsiteY184" fmla="*/ 135065 h 677271"/>
                <a:gd name="connsiteX185" fmla="*/ 231505 w 644688"/>
                <a:gd name="connsiteY185" fmla="*/ 138875 h 677271"/>
                <a:gd name="connsiteX186" fmla="*/ 241221 w 644688"/>
                <a:gd name="connsiteY186" fmla="*/ 146304 h 677271"/>
                <a:gd name="connsiteX187" fmla="*/ 534591 w 644688"/>
                <a:gd name="connsiteY187" fmla="*/ 146018 h 677271"/>
                <a:gd name="connsiteX188" fmla="*/ 545163 w 644688"/>
                <a:gd name="connsiteY188" fmla="*/ 142494 h 677271"/>
                <a:gd name="connsiteX189" fmla="*/ 206264 w 644688"/>
                <a:gd name="connsiteY189" fmla="*/ 491681 h 677271"/>
                <a:gd name="connsiteX190" fmla="*/ 155210 w 644688"/>
                <a:gd name="connsiteY190" fmla="*/ 441103 h 677271"/>
                <a:gd name="connsiteX191" fmla="*/ 104632 w 644688"/>
                <a:gd name="connsiteY191" fmla="*/ 492252 h 677271"/>
                <a:gd name="connsiteX192" fmla="*/ 155781 w 644688"/>
                <a:gd name="connsiteY192" fmla="*/ 542830 h 677271"/>
                <a:gd name="connsiteX193" fmla="*/ 206264 w 644688"/>
                <a:gd name="connsiteY193" fmla="*/ 491681 h 677271"/>
                <a:gd name="connsiteX194" fmla="*/ 396002 w 644688"/>
                <a:gd name="connsiteY194" fmla="*/ 502158 h 677271"/>
                <a:gd name="connsiteX195" fmla="*/ 396764 w 644688"/>
                <a:gd name="connsiteY195" fmla="*/ 507492 h 677271"/>
                <a:gd name="connsiteX196" fmla="*/ 433245 w 644688"/>
                <a:gd name="connsiteY196" fmla="*/ 649986 h 677271"/>
                <a:gd name="connsiteX197" fmla="*/ 444770 w 644688"/>
                <a:gd name="connsiteY197" fmla="*/ 657511 h 677271"/>
                <a:gd name="connsiteX198" fmla="*/ 449723 w 644688"/>
                <a:gd name="connsiteY198" fmla="*/ 646081 h 677271"/>
                <a:gd name="connsiteX199" fmla="*/ 428482 w 644688"/>
                <a:gd name="connsiteY199" fmla="*/ 562928 h 677271"/>
                <a:gd name="connsiteX200" fmla="*/ 412956 w 644688"/>
                <a:gd name="connsiteY200" fmla="*/ 502063 h 677271"/>
                <a:gd name="connsiteX201" fmla="*/ 396002 w 644688"/>
                <a:gd name="connsiteY201" fmla="*/ 502158 h 677271"/>
                <a:gd name="connsiteX202" fmla="*/ 226076 w 644688"/>
                <a:gd name="connsiteY202" fmla="*/ 502158 h 677271"/>
                <a:gd name="connsiteX203" fmla="*/ 227790 w 644688"/>
                <a:gd name="connsiteY203" fmla="*/ 503396 h 677271"/>
                <a:gd name="connsiteX204" fmla="*/ 210360 w 644688"/>
                <a:gd name="connsiteY204" fmla="*/ 536924 h 677271"/>
                <a:gd name="connsiteX205" fmla="*/ 208836 w 644688"/>
                <a:gd name="connsiteY205" fmla="*/ 541306 h 677271"/>
                <a:gd name="connsiteX206" fmla="*/ 182070 w 644688"/>
                <a:gd name="connsiteY206" fmla="*/ 647319 h 677271"/>
                <a:gd name="connsiteX207" fmla="*/ 184071 w 644688"/>
                <a:gd name="connsiteY207" fmla="*/ 655796 h 677271"/>
                <a:gd name="connsiteX208" fmla="*/ 194358 w 644688"/>
                <a:gd name="connsiteY208" fmla="*/ 656463 h 677271"/>
                <a:gd name="connsiteX209" fmla="*/ 199120 w 644688"/>
                <a:gd name="connsiteY209" fmla="*/ 648462 h 677271"/>
                <a:gd name="connsiteX210" fmla="*/ 221980 w 644688"/>
                <a:gd name="connsiteY210" fmla="*/ 559118 h 677271"/>
                <a:gd name="connsiteX211" fmla="*/ 236553 w 644688"/>
                <a:gd name="connsiteY211" fmla="*/ 502158 h 677271"/>
                <a:gd name="connsiteX212" fmla="*/ 226076 w 644688"/>
                <a:gd name="connsiteY212" fmla="*/ 502158 h 677271"/>
                <a:gd name="connsiteX213" fmla="*/ 309420 w 644688"/>
                <a:gd name="connsiteY213" fmla="*/ 502063 h 677271"/>
                <a:gd name="connsiteX214" fmla="*/ 309134 w 644688"/>
                <a:gd name="connsiteY214" fmla="*/ 505968 h 677271"/>
                <a:gd name="connsiteX215" fmla="*/ 309134 w 644688"/>
                <a:gd name="connsiteY215" fmla="*/ 648557 h 677271"/>
                <a:gd name="connsiteX216" fmla="*/ 309324 w 644688"/>
                <a:gd name="connsiteY216" fmla="*/ 651796 h 677271"/>
                <a:gd name="connsiteX217" fmla="*/ 316373 w 644688"/>
                <a:gd name="connsiteY217" fmla="*/ 657130 h 677271"/>
                <a:gd name="connsiteX218" fmla="*/ 322469 w 644688"/>
                <a:gd name="connsiteY218" fmla="*/ 651796 h 677271"/>
                <a:gd name="connsiteX219" fmla="*/ 322755 w 644688"/>
                <a:gd name="connsiteY219" fmla="*/ 647319 h 677271"/>
                <a:gd name="connsiteX220" fmla="*/ 322755 w 644688"/>
                <a:gd name="connsiteY220" fmla="*/ 507968 h 677271"/>
                <a:gd name="connsiteX221" fmla="*/ 322278 w 644688"/>
                <a:gd name="connsiteY221" fmla="*/ 502063 h 677271"/>
                <a:gd name="connsiteX222" fmla="*/ 309420 w 644688"/>
                <a:gd name="connsiteY222" fmla="*/ 502063 h 677271"/>
                <a:gd name="connsiteX223" fmla="*/ 20717 w 644688"/>
                <a:gd name="connsiteY223" fmla="*/ 146209 h 677271"/>
                <a:gd name="connsiteX224" fmla="*/ 69961 w 644688"/>
                <a:gd name="connsiteY224" fmla="*/ 146304 h 677271"/>
                <a:gd name="connsiteX225" fmla="*/ 79677 w 644688"/>
                <a:gd name="connsiteY225" fmla="*/ 138779 h 677271"/>
                <a:gd name="connsiteX226" fmla="*/ 57483 w 644688"/>
                <a:gd name="connsiteY226" fmla="*/ 134112 h 677271"/>
                <a:gd name="connsiteX227" fmla="*/ 48339 w 644688"/>
                <a:gd name="connsiteY227" fmla="*/ 123063 h 677271"/>
                <a:gd name="connsiteX228" fmla="*/ 47958 w 644688"/>
                <a:gd name="connsiteY228" fmla="*/ 118682 h 677271"/>
                <a:gd name="connsiteX229" fmla="*/ 20717 w 644688"/>
                <a:gd name="connsiteY229" fmla="*/ 146209 h 677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44688" h="677271">
                  <a:moveTo>
                    <a:pt x="175593" y="571"/>
                  </a:moveTo>
                  <a:cubicBezTo>
                    <a:pt x="177879" y="4858"/>
                    <a:pt x="180832" y="8858"/>
                    <a:pt x="182356" y="13430"/>
                  </a:cubicBezTo>
                  <a:cubicBezTo>
                    <a:pt x="184356" y="19431"/>
                    <a:pt x="185214" y="25717"/>
                    <a:pt x="186833" y="32861"/>
                  </a:cubicBezTo>
                  <a:cubicBezTo>
                    <a:pt x="193596" y="28480"/>
                    <a:pt x="199882" y="24479"/>
                    <a:pt x="205978" y="20288"/>
                  </a:cubicBezTo>
                  <a:cubicBezTo>
                    <a:pt x="211598" y="16478"/>
                    <a:pt x="216551" y="16859"/>
                    <a:pt x="221313" y="21717"/>
                  </a:cubicBezTo>
                  <a:cubicBezTo>
                    <a:pt x="228076" y="28670"/>
                    <a:pt x="234934" y="35528"/>
                    <a:pt x="241887" y="42291"/>
                  </a:cubicBezTo>
                  <a:cubicBezTo>
                    <a:pt x="246555" y="46863"/>
                    <a:pt x="247031" y="51721"/>
                    <a:pt x="243411" y="57150"/>
                  </a:cubicBezTo>
                  <a:cubicBezTo>
                    <a:pt x="239316" y="63341"/>
                    <a:pt x="235315" y="69628"/>
                    <a:pt x="230743" y="76676"/>
                  </a:cubicBezTo>
                  <a:cubicBezTo>
                    <a:pt x="237030" y="78105"/>
                    <a:pt x="242745" y="79343"/>
                    <a:pt x="248364" y="80581"/>
                  </a:cubicBezTo>
                  <a:cubicBezTo>
                    <a:pt x="261795" y="83630"/>
                    <a:pt x="261890" y="83725"/>
                    <a:pt x="263414" y="98108"/>
                  </a:cubicBezTo>
                  <a:cubicBezTo>
                    <a:pt x="265700" y="98108"/>
                    <a:pt x="267986" y="98108"/>
                    <a:pt x="270367" y="98108"/>
                  </a:cubicBezTo>
                  <a:cubicBezTo>
                    <a:pt x="353901" y="98108"/>
                    <a:pt x="437436" y="98108"/>
                    <a:pt x="520970" y="98203"/>
                  </a:cubicBezTo>
                  <a:cubicBezTo>
                    <a:pt x="525066" y="98203"/>
                    <a:pt x="527733" y="97250"/>
                    <a:pt x="530304" y="93821"/>
                  </a:cubicBezTo>
                  <a:cubicBezTo>
                    <a:pt x="535734" y="86487"/>
                    <a:pt x="543639" y="83058"/>
                    <a:pt x="552688" y="82963"/>
                  </a:cubicBezTo>
                  <a:cubicBezTo>
                    <a:pt x="573643" y="82772"/>
                    <a:pt x="594598" y="82677"/>
                    <a:pt x="615458" y="82963"/>
                  </a:cubicBezTo>
                  <a:cubicBezTo>
                    <a:pt x="631650" y="83249"/>
                    <a:pt x="643747" y="94488"/>
                    <a:pt x="644223" y="110681"/>
                  </a:cubicBezTo>
                  <a:cubicBezTo>
                    <a:pt x="644890" y="132302"/>
                    <a:pt x="644795" y="153924"/>
                    <a:pt x="644223" y="175451"/>
                  </a:cubicBezTo>
                  <a:cubicBezTo>
                    <a:pt x="643842" y="189929"/>
                    <a:pt x="633936" y="200692"/>
                    <a:pt x="620411" y="203168"/>
                  </a:cubicBezTo>
                  <a:cubicBezTo>
                    <a:pt x="606885" y="205645"/>
                    <a:pt x="594408" y="198882"/>
                    <a:pt x="588312" y="185547"/>
                  </a:cubicBezTo>
                  <a:cubicBezTo>
                    <a:pt x="587835" y="184595"/>
                    <a:pt x="587454" y="183642"/>
                    <a:pt x="586692" y="182023"/>
                  </a:cubicBezTo>
                  <a:cubicBezTo>
                    <a:pt x="584597" y="184023"/>
                    <a:pt x="582882" y="185547"/>
                    <a:pt x="581168" y="187166"/>
                  </a:cubicBezTo>
                  <a:cubicBezTo>
                    <a:pt x="535543" y="232791"/>
                    <a:pt x="489823" y="278511"/>
                    <a:pt x="444198" y="324136"/>
                  </a:cubicBezTo>
                  <a:cubicBezTo>
                    <a:pt x="432292" y="336042"/>
                    <a:pt x="422672" y="335947"/>
                    <a:pt x="410766" y="324041"/>
                  </a:cubicBezTo>
                  <a:cubicBezTo>
                    <a:pt x="396192" y="309372"/>
                    <a:pt x="381524" y="294703"/>
                    <a:pt x="365427" y="278606"/>
                  </a:cubicBezTo>
                  <a:cubicBezTo>
                    <a:pt x="363712" y="281178"/>
                    <a:pt x="362664" y="283559"/>
                    <a:pt x="361045" y="285178"/>
                  </a:cubicBezTo>
                  <a:cubicBezTo>
                    <a:pt x="336185" y="310134"/>
                    <a:pt x="311325" y="335185"/>
                    <a:pt x="286274" y="359950"/>
                  </a:cubicBezTo>
                  <a:cubicBezTo>
                    <a:pt x="269510" y="376523"/>
                    <a:pt x="242649" y="369570"/>
                    <a:pt x="237125" y="347282"/>
                  </a:cubicBezTo>
                  <a:cubicBezTo>
                    <a:pt x="234553" y="337280"/>
                    <a:pt x="236649" y="327851"/>
                    <a:pt x="243983" y="320326"/>
                  </a:cubicBezTo>
                  <a:cubicBezTo>
                    <a:pt x="258651" y="305372"/>
                    <a:pt x="273510" y="290608"/>
                    <a:pt x="288369" y="275844"/>
                  </a:cubicBezTo>
                  <a:cubicBezTo>
                    <a:pt x="293227" y="270986"/>
                    <a:pt x="298847" y="270796"/>
                    <a:pt x="303038" y="274987"/>
                  </a:cubicBezTo>
                  <a:cubicBezTo>
                    <a:pt x="307419" y="279273"/>
                    <a:pt x="307134" y="284988"/>
                    <a:pt x="302085" y="290132"/>
                  </a:cubicBezTo>
                  <a:cubicBezTo>
                    <a:pt x="288750" y="303562"/>
                    <a:pt x="275320" y="316992"/>
                    <a:pt x="261890" y="330327"/>
                  </a:cubicBezTo>
                  <a:cubicBezTo>
                    <a:pt x="260652" y="331565"/>
                    <a:pt x="259318" y="332708"/>
                    <a:pt x="258175" y="334137"/>
                  </a:cubicBezTo>
                  <a:cubicBezTo>
                    <a:pt x="255032" y="338233"/>
                    <a:pt x="255127" y="342424"/>
                    <a:pt x="258651" y="346043"/>
                  </a:cubicBezTo>
                  <a:cubicBezTo>
                    <a:pt x="262366" y="349949"/>
                    <a:pt x="266748" y="350806"/>
                    <a:pt x="270939" y="347091"/>
                  </a:cubicBezTo>
                  <a:cubicBezTo>
                    <a:pt x="275701" y="342900"/>
                    <a:pt x="280083" y="338233"/>
                    <a:pt x="284655" y="333661"/>
                  </a:cubicBezTo>
                  <a:cubicBezTo>
                    <a:pt x="306657" y="311658"/>
                    <a:pt x="328565" y="289655"/>
                    <a:pt x="350568" y="267748"/>
                  </a:cubicBezTo>
                  <a:cubicBezTo>
                    <a:pt x="361521" y="256794"/>
                    <a:pt x="371618" y="256794"/>
                    <a:pt x="382572" y="267748"/>
                  </a:cubicBezTo>
                  <a:cubicBezTo>
                    <a:pt x="397335" y="282512"/>
                    <a:pt x="412099" y="297371"/>
                    <a:pt x="428958" y="314325"/>
                  </a:cubicBezTo>
                  <a:cubicBezTo>
                    <a:pt x="430482" y="311753"/>
                    <a:pt x="431435" y="309086"/>
                    <a:pt x="433149" y="307277"/>
                  </a:cubicBezTo>
                  <a:cubicBezTo>
                    <a:pt x="483727" y="256508"/>
                    <a:pt x="534400" y="205931"/>
                    <a:pt x="585073" y="155258"/>
                  </a:cubicBezTo>
                  <a:cubicBezTo>
                    <a:pt x="586502" y="153829"/>
                    <a:pt x="587645" y="151829"/>
                    <a:pt x="589359" y="151257"/>
                  </a:cubicBezTo>
                  <a:cubicBezTo>
                    <a:pt x="592693" y="150114"/>
                    <a:pt x="596884" y="148304"/>
                    <a:pt x="599646" y="149352"/>
                  </a:cubicBezTo>
                  <a:cubicBezTo>
                    <a:pt x="602409" y="150400"/>
                    <a:pt x="605076" y="154496"/>
                    <a:pt x="605742" y="157639"/>
                  </a:cubicBezTo>
                  <a:cubicBezTo>
                    <a:pt x="606790" y="162497"/>
                    <a:pt x="606028" y="167735"/>
                    <a:pt x="606219" y="172784"/>
                  </a:cubicBezTo>
                  <a:cubicBezTo>
                    <a:pt x="606409" y="179546"/>
                    <a:pt x="609743" y="183642"/>
                    <a:pt x="615172" y="183737"/>
                  </a:cubicBezTo>
                  <a:cubicBezTo>
                    <a:pt x="620697" y="183928"/>
                    <a:pt x="624602" y="179546"/>
                    <a:pt x="624697" y="172593"/>
                  </a:cubicBezTo>
                  <a:cubicBezTo>
                    <a:pt x="624792" y="152781"/>
                    <a:pt x="624888" y="132969"/>
                    <a:pt x="624697" y="113062"/>
                  </a:cubicBezTo>
                  <a:cubicBezTo>
                    <a:pt x="624602" y="105728"/>
                    <a:pt x="621363" y="102584"/>
                    <a:pt x="614029" y="102489"/>
                  </a:cubicBezTo>
                  <a:cubicBezTo>
                    <a:pt x="594217" y="102394"/>
                    <a:pt x="574405" y="102394"/>
                    <a:pt x="554498" y="102489"/>
                  </a:cubicBezTo>
                  <a:cubicBezTo>
                    <a:pt x="547640" y="102489"/>
                    <a:pt x="543925" y="105823"/>
                    <a:pt x="543830" y="111538"/>
                  </a:cubicBezTo>
                  <a:cubicBezTo>
                    <a:pt x="543735" y="117443"/>
                    <a:pt x="547545" y="120777"/>
                    <a:pt x="554784" y="120872"/>
                  </a:cubicBezTo>
                  <a:cubicBezTo>
                    <a:pt x="558117" y="120968"/>
                    <a:pt x="561356" y="120968"/>
                    <a:pt x="564690" y="120872"/>
                  </a:cubicBezTo>
                  <a:cubicBezTo>
                    <a:pt x="570214" y="120777"/>
                    <a:pt x="575453" y="121063"/>
                    <a:pt x="578120" y="126968"/>
                  </a:cubicBezTo>
                  <a:cubicBezTo>
                    <a:pt x="580787" y="132969"/>
                    <a:pt x="577167" y="136874"/>
                    <a:pt x="573262" y="140780"/>
                  </a:cubicBezTo>
                  <a:cubicBezTo>
                    <a:pt x="558594" y="155353"/>
                    <a:pt x="543925" y="170021"/>
                    <a:pt x="529257" y="184690"/>
                  </a:cubicBezTo>
                  <a:cubicBezTo>
                    <a:pt x="500872" y="213074"/>
                    <a:pt x="472583" y="241459"/>
                    <a:pt x="444198" y="269748"/>
                  </a:cubicBezTo>
                  <a:cubicBezTo>
                    <a:pt x="432483" y="281369"/>
                    <a:pt x="422767" y="281464"/>
                    <a:pt x="411242" y="269843"/>
                  </a:cubicBezTo>
                  <a:cubicBezTo>
                    <a:pt x="396669" y="255175"/>
                    <a:pt x="382095" y="240506"/>
                    <a:pt x="366093" y="224314"/>
                  </a:cubicBezTo>
                  <a:cubicBezTo>
                    <a:pt x="363141" y="227838"/>
                    <a:pt x="360664" y="231077"/>
                    <a:pt x="357807" y="234029"/>
                  </a:cubicBezTo>
                  <a:cubicBezTo>
                    <a:pt x="350758" y="241268"/>
                    <a:pt x="343614" y="248507"/>
                    <a:pt x="336280" y="255461"/>
                  </a:cubicBezTo>
                  <a:cubicBezTo>
                    <a:pt x="332089" y="259461"/>
                    <a:pt x="326184" y="259366"/>
                    <a:pt x="322564" y="255651"/>
                  </a:cubicBezTo>
                  <a:cubicBezTo>
                    <a:pt x="318659" y="251651"/>
                    <a:pt x="317897" y="246507"/>
                    <a:pt x="321707" y="242507"/>
                  </a:cubicBezTo>
                  <a:cubicBezTo>
                    <a:pt x="332661" y="230981"/>
                    <a:pt x="343710" y="219647"/>
                    <a:pt x="355521" y="208979"/>
                  </a:cubicBezTo>
                  <a:cubicBezTo>
                    <a:pt x="362855" y="202311"/>
                    <a:pt x="373428" y="204026"/>
                    <a:pt x="381143" y="211646"/>
                  </a:cubicBezTo>
                  <a:cubicBezTo>
                    <a:pt x="394954" y="225266"/>
                    <a:pt x="408575" y="238982"/>
                    <a:pt x="422291" y="252794"/>
                  </a:cubicBezTo>
                  <a:cubicBezTo>
                    <a:pt x="424005" y="254508"/>
                    <a:pt x="425244" y="256604"/>
                    <a:pt x="426196" y="257842"/>
                  </a:cubicBezTo>
                  <a:cubicBezTo>
                    <a:pt x="457343" y="226695"/>
                    <a:pt x="487632" y="196310"/>
                    <a:pt x="517922" y="166021"/>
                  </a:cubicBezTo>
                  <a:cubicBezTo>
                    <a:pt x="428006" y="166021"/>
                    <a:pt x="337614" y="166021"/>
                    <a:pt x="248460" y="166021"/>
                  </a:cubicBezTo>
                  <a:cubicBezTo>
                    <a:pt x="238363" y="176213"/>
                    <a:pt x="229029" y="186023"/>
                    <a:pt x="219218" y="195358"/>
                  </a:cubicBezTo>
                  <a:cubicBezTo>
                    <a:pt x="215408" y="199072"/>
                    <a:pt x="210645" y="198025"/>
                    <a:pt x="206359" y="195263"/>
                  </a:cubicBezTo>
                  <a:cubicBezTo>
                    <a:pt x="200073" y="191167"/>
                    <a:pt x="193881" y="187071"/>
                    <a:pt x="186833" y="182499"/>
                  </a:cubicBezTo>
                  <a:cubicBezTo>
                    <a:pt x="185214" y="190309"/>
                    <a:pt x="183690" y="197263"/>
                    <a:pt x="182166" y="204216"/>
                  </a:cubicBezTo>
                  <a:cubicBezTo>
                    <a:pt x="180451" y="212312"/>
                    <a:pt x="177689" y="214598"/>
                    <a:pt x="169497" y="214694"/>
                  </a:cubicBezTo>
                  <a:cubicBezTo>
                    <a:pt x="160068" y="214789"/>
                    <a:pt x="150543" y="214598"/>
                    <a:pt x="141113" y="214789"/>
                  </a:cubicBezTo>
                  <a:cubicBezTo>
                    <a:pt x="134255" y="214884"/>
                    <a:pt x="130540" y="211550"/>
                    <a:pt x="129302" y="204883"/>
                  </a:cubicBezTo>
                  <a:cubicBezTo>
                    <a:pt x="127968" y="197834"/>
                    <a:pt x="126349" y="190786"/>
                    <a:pt x="124539" y="182690"/>
                  </a:cubicBezTo>
                  <a:cubicBezTo>
                    <a:pt x="117872" y="186976"/>
                    <a:pt x="111871" y="190881"/>
                    <a:pt x="105870" y="194691"/>
                  </a:cubicBezTo>
                  <a:cubicBezTo>
                    <a:pt x="99012" y="199072"/>
                    <a:pt x="95012" y="198882"/>
                    <a:pt x="89487" y="193072"/>
                  </a:cubicBezTo>
                  <a:cubicBezTo>
                    <a:pt x="81296" y="184499"/>
                    <a:pt x="73485" y="175641"/>
                    <a:pt x="65484" y="166973"/>
                  </a:cubicBezTo>
                  <a:cubicBezTo>
                    <a:pt x="64722" y="166211"/>
                    <a:pt x="63198" y="165735"/>
                    <a:pt x="62055" y="165640"/>
                  </a:cubicBezTo>
                  <a:cubicBezTo>
                    <a:pt x="48435" y="165545"/>
                    <a:pt x="34719" y="165545"/>
                    <a:pt x="20431" y="165545"/>
                  </a:cubicBezTo>
                  <a:cubicBezTo>
                    <a:pt x="20336" y="168307"/>
                    <a:pt x="20050" y="170593"/>
                    <a:pt x="20050" y="172974"/>
                  </a:cubicBezTo>
                  <a:cubicBezTo>
                    <a:pt x="20050" y="265081"/>
                    <a:pt x="20050" y="357188"/>
                    <a:pt x="20050" y="449294"/>
                  </a:cubicBezTo>
                  <a:cubicBezTo>
                    <a:pt x="20050" y="470726"/>
                    <a:pt x="30813" y="481489"/>
                    <a:pt x="52054" y="481489"/>
                  </a:cubicBezTo>
                  <a:cubicBezTo>
                    <a:pt x="63008" y="481489"/>
                    <a:pt x="74057" y="481489"/>
                    <a:pt x="84915" y="481489"/>
                  </a:cubicBezTo>
                  <a:cubicBezTo>
                    <a:pt x="98822" y="440722"/>
                    <a:pt x="121301" y="421100"/>
                    <a:pt x="154638" y="420815"/>
                  </a:cubicBezTo>
                  <a:cubicBezTo>
                    <a:pt x="172260" y="420624"/>
                    <a:pt x="187976" y="426244"/>
                    <a:pt x="201406" y="437769"/>
                  </a:cubicBezTo>
                  <a:cubicBezTo>
                    <a:pt x="214836" y="449199"/>
                    <a:pt x="222552" y="463963"/>
                    <a:pt x="225790" y="481489"/>
                  </a:cubicBezTo>
                  <a:cubicBezTo>
                    <a:pt x="228648" y="481489"/>
                    <a:pt x="231029" y="481489"/>
                    <a:pt x="233410" y="481489"/>
                  </a:cubicBezTo>
                  <a:cubicBezTo>
                    <a:pt x="348663" y="481489"/>
                    <a:pt x="463915" y="481203"/>
                    <a:pt x="579168" y="481775"/>
                  </a:cubicBezTo>
                  <a:cubicBezTo>
                    <a:pt x="599932" y="481870"/>
                    <a:pt x="612219" y="467963"/>
                    <a:pt x="612124" y="448628"/>
                  </a:cubicBezTo>
                  <a:cubicBezTo>
                    <a:pt x="611553" y="380714"/>
                    <a:pt x="611934" y="312896"/>
                    <a:pt x="611934" y="244983"/>
                  </a:cubicBezTo>
                  <a:cubicBezTo>
                    <a:pt x="611934" y="242792"/>
                    <a:pt x="611743" y="240506"/>
                    <a:pt x="612029" y="238411"/>
                  </a:cubicBezTo>
                  <a:cubicBezTo>
                    <a:pt x="612791" y="233172"/>
                    <a:pt x="615839" y="230029"/>
                    <a:pt x="621173" y="229743"/>
                  </a:cubicBezTo>
                  <a:cubicBezTo>
                    <a:pt x="626507" y="229457"/>
                    <a:pt x="629936" y="232315"/>
                    <a:pt x="631269" y="237363"/>
                  </a:cubicBezTo>
                  <a:cubicBezTo>
                    <a:pt x="631841" y="239459"/>
                    <a:pt x="631650" y="241745"/>
                    <a:pt x="631650" y="243935"/>
                  </a:cubicBezTo>
                  <a:cubicBezTo>
                    <a:pt x="631650" y="312706"/>
                    <a:pt x="631650" y="381476"/>
                    <a:pt x="631650" y="450247"/>
                  </a:cubicBezTo>
                  <a:cubicBezTo>
                    <a:pt x="631650" y="481489"/>
                    <a:pt x="611648" y="501396"/>
                    <a:pt x="580311" y="501396"/>
                  </a:cubicBezTo>
                  <a:cubicBezTo>
                    <a:pt x="534019" y="501396"/>
                    <a:pt x="487728" y="501396"/>
                    <a:pt x="441436" y="501396"/>
                  </a:cubicBezTo>
                  <a:cubicBezTo>
                    <a:pt x="439055" y="501396"/>
                    <a:pt x="436578" y="501396"/>
                    <a:pt x="433435" y="501396"/>
                  </a:cubicBezTo>
                  <a:cubicBezTo>
                    <a:pt x="438102" y="519779"/>
                    <a:pt x="442674" y="537686"/>
                    <a:pt x="447246" y="555498"/>
                  </a:cubicBezTo>
                  <a:cubicBezTo>
                    <a:pt x="454676" y="584454"/>
                    <a:pt x="462105" y="613505"/>
                    <a:pt x="469344" y="642461"/>
                  </a:cubicBezTo>
                  <a:cubicBezTo>
                    <a:pt x="473440" y="658844"/>
                    <a:pt x="465820" y="671703"/>
                    <a:pt x="449913" y="675799"/>
                  </a:cubicBezTo>
                  <a:cubicBezTo>
                    <a:pt x="433054" y="680085"/>
                    <a:pt x="418862" y="672751"/>
                    <a:pt x="414766" y="656844"/>
                  </a:cubicBezTo>
                  <a:cubicBezTo>
                    <a:pt x="401907" y="607409"/>
                    <a:pt x="389334" y="557975"/>
                    <a:pt x="376666" y="508540"/>
                  </a:cubicBezTo>
                  <a:cubicBezTo>
                    <a:pt x="376095" y="506444"/>
                    <a:pt x="375523" y="504253"/>
                    <a:pt x="374856" y="501872"/>
                  </a:cubicBezTo>
                  <a:cubicBezTo>
                    <a:pt x="364284" y="501872"/>
                    <a:pt x="353901" y="501872"/>
                    <a:pt x="342471" y="501872"/>
                  </a:cubicBezTo>
                  <a:cubicBezTo>
                    <a:pt x="342471" y="504635"/>
                    <a:pt x="342471" y="507206"/>
                    <a:pt x="342471" y="509778"/>
                  </a:cubicBezTo>
                  <a:cubicBezTo>
                    <a:pt x="342471" y="555212"/>
                    <a:pt x="342471" y="600551"/>
                    <a:pt x="342376" y="645986"/>
                  </a:cubicBezTo>
                  <a:cubicBezTo>
                    <a:pt x="342376" y="650177"/>
                    <a:pt x="342281" y="654463"/>
                    <a:pt x="341138" y="658368"/>
                  </a:cubicBezTo>
                  <a:cubicBezTo>
                    <a:pt x="337423" y="670941"/>
                    <a:pt x="324469" y="679037"/>
                    <a:pt x="311991" y="676942"/>
                  </a:cubicBezTo>
                  <a:cubicBezTo>
                    <a:pt x="298942" y="674846"/>
                    <a:pt x="289227" y="663702"/>
                    <a:pt x="289227" y="650081"/>
                  </a:cubicBezTo>
                  <a:cubicBezTo>
                    <a:pt x="289131" y="603314"/>
                    <a:pt x="289227" y="556641"/>
                    <a:pt x="289227" y="509873"/>
                  </a:cubicBezTo>
                  <a:cubicBezTo>
                    <a:pt x="289227" y="507302"/>
                    <a:pt x="289227" y="504730"/>
                    <a:pt x="289227" y="501396"/>
                  </a:cubicBezTo>
                  <a:cubicBezTo>
                    <a:pt x="279035" y="501396"/>
                    <a:pt x="269319" y="501110"/>
                    <a:pt x="259794" y="501682"/>
                  </a:cubicBezTo>
                  <a:cubicBezTo>
                    <a:pt x="258175" y="501777"/>
                    <a:pt x="256080" y="505301"/>
                    <a:pt x="255413" y="507587"/>
                  </a:cubicBezTo>
                  <a:cubicBezTo>
                    <a:pt x="246269" y="542735"/>
                    <a:pt x="237411" y="577882"/>
                    <a:pt x="228362" y="613124"/>
                  </a:cubicBezTo>
                  <a:cubicBezTo>
                    <a:pt x="224742" y="627221"/>
                    <a:pt x="221218" y="641223"/>
                    <a:pt x="217599" y="655320"/>
                  </a:cubicBezTo>
                  <a:cubicBezTo>
                    <a:pt x="214836" y="666274"/>
                    <a:pt x="208550" y="673799"/>
                    <a:pt x="197025" y="676085"/>
                  </a:cubicBezTo>
                  <a:cubicBezTo>
                    <a:pt x="185023" y="678466"/>
                    <a:pt x="174641" y="675418"/>
                    <a:pt x="166545" y="666274"/>
                  </a:cubicBezTo>
                  <a:cubicBezTo>
                    <a:pt x="161020" y="660083"/>
                    <a:pt x="159782" y="652653"/>
                    <a:pt x="161877" y="644557"/>
                  </a:cubicBezTo>
                  <a:cubicBezTo>
                    <a:pt x="168831" y="617220"/>
                    <a:pt x="175784" y="589979"/>
                    <a:pt x="182642" y="562642"/>
                  </a:cubicBezTo>
                  <a:cubicBezTo>
                    <a:pt x="183023" y="561023"/>
                    <a:pt x="183309" y="559308"/>
                    <a:pt x="183880" y="556451"/>
                  </a:cubicBezTo>
                  <a:cubicBezTo>
                    <a:pt x="161973" y="564737"/>
                    <a:pt x="141113" y="564261"/>
                    <a:pt x="121110" y="552926"/>
                  </a:cubicBezTo>
                  <a:cubicBezTo>
                    <a:pt x="101108" y="541592"/>
                    <a:pt x="89487" y="524161"/>
                    <a:pt x="85296" y="501206"/>
                  </a:cubicBezTo>
                  <a:cubicBezTo>
                    <a:pt x="73390" y="501206"/>
                    <a:pt x="61770" y="501206"/>
                    <a:pt x="50054" y="501206"/>
                  </a:cubicBezTo>
                  <a:cubicBezTo>
                    <a:pt x="20717" y="501110"/>
                    <a:pt x="238" y="481394"/>
                    <a:pt x="143" y="452057"/>
                  </a:cubicBezTo>
                  <a:cubicBezTo>
                    <a:pt x="-48" y="350234"/>
                    <a:pt x="-48" y="248412"/>
                    <a:pt x="143" y="146590"/>
                  </a:cubicBezTo>
                  <a:cubicBezTo>
                    <a:pt x="238" y="118967"/>
                    <a:pt x="17764" y="100394"/>
                    <a:pt x="45387" y="97536"/>
                  </a:cubicBezTo>
                  <a:cubicBezTo>
                    <a:pt x="46053" y="97441"/>
                    <a:pt x="46625" y="97250"/>
                    <a:pt x="47673" y="96965"/>
                  </a:cubicBezTo>
                  <a:cubicBezTo>
                    <a:pt x="47863" y="95536"/>
                    <a:pt x="48244" y="94107"/>
                    <a:pt x="48149" y="92678"/>
                  </a:cubicBezTo>
                  <a:cubicBezTo>
                    <a:pt x="47863" y="85630"/>
                    <a:pt x="51673" y="82201"/>
                    <a:pt x="58150" y="80867"/>
                  </a:cubicBezTo>
                  <a:cubicBezTo>
                    <a:pt x="65294" y="79439"/>
                    <a:pt x="72342" y="77915"/>
                    <a:pt x="80439" y="76295"/>
                  </a:cubicBezTo>
                  <a:cubicBezTo>
                    <a:pt x="76057" y="69533"/>
                    <a:pt x="72057" y="63341"/>
                    <a:pt x="68056" y="57150"/>
                  </a:cubicBezTo>
                  <a:cubicBezTo>
                    <a:pt x="63960" y="50578"/>
                    <a:pt x="64341" y="46863"/>
                    <a:pt x="69771" y="41338"/>
                  </a:cubicBezTo>
                  <a:cubicBezTo>
                    <a:pt x="76248" y="34766"/>
                    <a:pt x="82820" y="28194"/>
                    <a:pt x="89392" y="21717"/>
                  </a:cubicBezTo>
                  <a:cubicBezTo>
                    <a:pt x="95298" y="15907"/>
                    <a:pt x="98536" y="15621"/>
                    <a:pt x="105680" y="20193"/>
                  </a:cubicBezTo>
                  <a:cubicBezTo>
                    <a:pt x="111585" y="24003"/>
                    <a:pt x="117491" y="27813"/>
                    <a:pt x="124254" y="32194"/>
                  </a:cubicBezTo>
                  <a:cubicBezTo>
                    <a:pt x="125873" y="25051"/>
                    <a:pt x="126825" y="18383"/>
                    <a:pt x="128921" y="12001"/>
                  </a:cubicBezTo>
                  <a:cubicBezTo>
                    <a:pt x="130350" y="7715"/>
                    <a:pt x="133398" y="4001"/>
                    <a:pt x="135779" y="0"/>
                  </a:cubicBezTo>
                  <a:cubicBezTo>
                    <a:pt x="149114" y="571"/>
                    <a:pt x="162354" y="571"/>
                    <a:pt x="175593" y="571"/>
                  </a:cubicBezTo>
                  <a:close/>
                  <a:moveTo>
                    <a:pt x="68151" y="100394"/>
                  </a:moveTo>
                  <a:cubicBezTo>
                    <a:pt x="68151" y="104013"/>
                    <a:pt x="68437" y="107252"/>
                    <a:pt x="68056" y="110585"/>
                  </a:cubicBezTo>
                  <a:cubicBezTo>
                    <a:pt x="67580" y="115062"/>
                    <a:pt x="69294" y="116872"/>
                    <a:pt x="73771" y="117348"/>
                  </a:cubicBezTo>
                  <a:cubicBezTo>
                    <a:pt x="78343" y="117824"/>
                    <a:pt x="82820" y="119062"/>
                    <a:pt x="87297" y="120110"/>
                  </a:cubicBezTo>
                  <a:cubicBezTo>
                    <a:pt x="98536" y="122777"/>
                    <a:pt x="104727" y="137732"/>
                    <a:pt x="98631" y="147447"/>
                  </a:cubicBezTo>
                  <a:cubicBezTo>
                    <a:pt x="95202" y="152972"/>
                    <a:pt x="91488" y="158401"/>
                    <a:pt x="88821" y="162592"/>
                  </a:cubicBezTo>
                  <a:cubicBezTo>
                    <a:pt x="93012" y="167164"/>
                    <a:pt x="96441" y="171069"/>
                    <a:pt x="100060" y="175070"/>
                  </a:cubicBezTo>
                  <a:cubicBezTo>
                    <a:pt x="104537" y="172212"/>
                    <a:pt x="108918" y="169259"/>
                    <a:pt x="113395" y="166402"/>
                  </a:cubicBezTo>
                  <a:cubicBezTo>
                    <a:pt x="126921" y="157639"/>
                    <a:pt x="140732" y="163544"/>
                    <a:pt x="144066" y="179356"/>
                  </a:cubicBezTo>
                  <a:cubicBezTo>
                    <a:pt x="144732" y="182594"/>
                    <a:pt x="145971" y="185738"/>
                    <a:pt x="146161" y="188976"/>
                  </a:cubicBezTo>
                  <a:cubicBezTo>
                    <a:pt x="146447" y="194215"/>
                    <a:pt x="149114" y="195358"/>
                    <a:pt x="153876" y="195263"/>
                  </a:cubicBezTo>
                  <a:cubicBezTo>
                    <a:pt x="163782" y="194977"/>
                    <a:pt x="163878" y="195263"/>
                    <a:pt x="165973" y="185452"/>
                  </a:cubicBezTo>
                  <a:cubicBezTo>
                    <a:pt x="166640" y="182404"/>
                    <a:pt x="167116" y="179451"/>
                    <a:pt x="167783" y="176403"/>
                  </a:cubicBezTo>
                  <a:cubicBezTo>
                    <a:pt x="170259" y="164783"/>
                    <a:pt x="185404" y="158401"/>
                    <a:pt x="195405" y="164687"/>
                  </a:cubicBezTo>
                  <a:cubicBezTo>
                    <a:pt x="200835" y="168021"/>
                    <a:pt x="206073" y="171641"/>
                    <a:pt x="211122" y="174974"/>
                  </a:cubicBezTo>
                  <a:cubicBezTo>
                    <a:pt x="215217" y="171069"/>
                    <a:pt x="219027" y="167450"/>
                    <a:pt x="223123" y="163640"/>
                  </a:cubicBezTo>
                  <a:cubicBezTo>
                    <a:pt x="219789" y="158496"/>
                    <a:pt x="216551" y="153257"/>
                    <a:pt x="213027" y="148304"/>
                  </a:cubicBezTo>
                  <a:cubicBezTo>
                    <a:pt x="209598" y="143542"/>
                    <a:pt x="209502" y="138779"/>
                    <a:pt x="211026" y="133350"/>
                  </a:cubicBezTo>
                  <a:cubicBezTo>
                    <a:pt x="213693" y="124016"/>
                    <a:pt x="220170" y="120396"/>
                    <a:pt x="229314" y="118777"/>
                  </a:cubicBezTo>
                  <a:cubicBezTo>
                    <a:pt x="243888" y="116205"/>
                    <a:pt x="243792" y="115729"/>
                    <a:pt x="243030" y="101060"/>
                  </a:cubicBezTo>
                  <a:cubicBezTo>
                    <a:pt x="243030" y="100679"/>
                    <a:pt x="242649" y="100298"/>
                    <a:pt x="242268" y="99631"/>
                  </a:cubicBezTo>
                  <a:cubicBezTo>
                    <a:pt x="236458" y="98393"/>
                    <a:pt x="230457" y="97060"/>
                    <a:pt x="224457" y="95822"/>
                  </a:cubicBezTo>
                  <a:cubicBezTo>
                    <a:pt x="212741" y="93345"/>
                    <a:pt x="206264" y="78391"/>
                    <a:pt x="212646" y="68294"/>
                  </a:cubicBezTo>
                  <a:cubicBezTo>
                    <a:pt x="216075" y="62770"/>
                    <a:pt x="219694" y="57245"/>
                    <a:pt x="223123" y="51911"/>
                  </a:cubicBezTo>
                  <a:cubicBezTo>
                    <a:pt x="219218" y="47911"/>
                    <a:pt x="215694" y="44291"/>
                    <a:pt x="211788" y="40291"/>
                  </a:cubicBezTo>
                  <a:cubicBezTo>
                    <a:pt x="206359" y="43815"/>
                    <a:pt x="201025" y="47339"/>
                    <a:pt x="195691" y="50768"/>
                  </a:cubicBezTo>
                  <a:cubicBezTo>
                    <a:pt x="185214" y="57436"/>
                    <a:pt x="170355" y="51054"/>
                    <a:pt x="167783" y="38862"/>
                  </a:cubicBezTo>
                  <a:cubicBezTo>
                    <a:pt x="166449" y="32766"/>
                    <a:pt x="165116" y="26575"/>
                    <a:pt x="163782" y="20383"/>
                  </a:cubicBezTo>
                  <a:cubicBezTo>
                    <a:pt x="159687" y="20383"/>
                    <a:pt x="156353" y="20669"/>
                    <a:pt x="153114" y="20288"/>
                  </a:cubicBezTo>
                  <a:cubicBezTo>
                    <a:pt x="148638" y="19812"/>
                    <a:pt x="146828" y="21526"/>
                    <a:pt x="146352" y="26003"/>
                  </a:cubicBezTo>
                  <a:cubicBezTo>
                    <a:pt x="145971" y="30385"/>
                    <a:pt x="144732" y="34671"/>
                    <a:pt x="143780" y="38957"/>
                  </a:cubicBezTo>
                  <a:cubicBezTo>
                    <a:pt x="141113" y="51054"/>
                    <a:pt x="126159" y="57341"/>
                    <a:pt x="115681" y="50673"/>
                  </a:cubicBezTo>
                  <a:cubicBezTo>
                    <a:pt x="110347" y="47244"/>
                    <a:pt x="105108" y="43815"/>
                    <a:pt x="100727" y="40957"/>
                  </a:cubicBezTo>
                  <a:cubicBezTo>
                    <a:pt x="96441" y="45149"/>
                    <a:pt x="92726" y="48768"/>
                    <a:pt x="88916" y="52387"/>
                  </a:cubicBezTo>
                  <a:cubicBezTo>
                    <a:pt x="92726" y="62770"/>
                    <a:pt x="105775" y="70009"/>
                    <a:pt x="99679" y="84677"/>
                  </a:cubicBezTo>
                  <a:cubicBezTo>
                    <a:pt x="93488" y="99346"/>
                    <a:pt x="79105" y="95155"/>
                    <a:pt x="68151" y="100394"/>
                  </a:cubicBezTo>
                  <a:close/>
                  <a:moveTo>
                    <a:pt x="545163" y="142494"/>
                  </a:moveTo>
                  <a:cubicBezTo>
                    <a:pt x="545068" y="141732"/>
                    <a:pt x="544973" y="140970"/>
                    <a:pt x="544878" y="140303"/>
                  </a:cubicBezTo>
                  <a:cubicBezTo>
                    <a:pt x="536496" y="137065"/>
                    <a:pt x="529447" y="132207"/>
                    <a:pt x="526399" y="123730"/>
                  </a:cubicBezTo>
                  <a:cubicBezTo>
                    <a:pt x="524589" y="118872"/>
                    <a:pt x="522113" y="117824"/>
                    <a:pt x="517350" y="117824"/>
                  </a:cubicBezTo>
                  <a:cubicBezTo>
                    <a:pt x="434959" y="118015"/>
                    <a:pt x="352568" y="117920"/>
                    <a:pt x="270177" y="117920"/>
                  </a:cubicBezTo>
                  <a:cubicBezTo>
                    <a:pt x="267891" y="117920"/>
                    <a:pt x="265509" y="118110"/>
                    <a:pt x="263319" y="118205"/>
                  </a:cubicBezTo>
                  <a:cubicBezTo>
                    <a:pt x="262557" y="131255"/>
                    <a:pt x="261509" y="132493"/>
                    <a:pt x="249412" y="135065"/>
                  </a:cubicBezTo>
                  <a:cubicBezTo>
                    <a:pt x="243507" y="136303"/>
                    <a:pt x="237601" y="137541"/>
                    <a:pt x="231505" y="138875"/>
                  </a:cubicBezTo>
                  <a:cubicBezTo>
                    <a:pt x="233124" y="144399"/>
                    <a:pt x="235887" y="146304"/>
                    <a:pt x="241221" y="146304"/>
                  </a:cubicBezTo>
                  <a:cubicBezTo>
                    <a:pt x="339042" y="146114"/>
                    <a:pt x="436864" y="146209"/>
                    <a:pt x="534591" y="146018"/>
                  </a:cubicBezTo>
                  <a:cubicBezTo>
                    <a:pt x="538020" y="146018"/>
                    <a:pt x="541639" y="143732"/>
                    <a:pt x="545163" y="142494"/>
                  </a:cubicBezTo>
                  <a:close/>
                  <a:moveTo>
                    <a:pt x="206264" y="491681"/>
                  </a:moveTo>
                  <a:cubicBezTo>
                    <a:pt x="206073" y="463582"/>
                    <a:pt x="183118" y="440817"/>
                    <a:pt x="155210" y="441103"/>
                  </a:cubicBezTo>
                  <a:cubicBezTo>
                    <a:pt x="127111" y="441389"/>
                    <a:pt x="104346" y="464344"/>
                    <a:pt x="104632" y="492252"/>
                  </a:cubicBezTo>
                  <a:cubicBezTo>
                    <a:pt x="104918" y="520256"/>
                    <a:pt x="127873" y="542925"/>
                    <a:pt x="155781" y="542830"/>
                  </a:cubicBezTo>
                  <a:cubicBezTo>
                    <a:pt x="183975" y="542639"/>
                    <a:pt x="206454" y="519875"/>
                    <a:pt x="206264" y="491681"/>
                  </a:cubicBezTo>
                  <a:close/>
                  <a:moveTo>
                    <a:pt x="396002" y="502158"/>
                  </a:moveTo>
                  <a:cubicBezTo>
                    <a:pt x="396288" y="504063"/>
                    <a:pt x="396383" y="505873"/>
                    <a:pt x="396764" y="507492"/>
                  </a:cubicBezTo>
                  <a:cubicBezTo>
                    <a:pt x="408956" y="555022"/>
                    <a:pt x="421053" y="602552"/>
                    <a:pt x="433245" y="649986"/>
                  </a:cubicBezTo>
                  <a:cubicBezTo>
                    <a:pt x="434864" y="656463"/>
                    <a:pt x="438960" y="659035"/>
                    <a:pt x="444770" y="657511"/>
                  </a:cubicBezTo>
                  <a:cubicBezTo>
                    <a:pt x="450009" y="656177"/>
                    <a:pt x="451437" y="652843"/>
                    <a:pt x="449723" y="646081"/>
                  </a:cubicBezTo>
                  <a:cubicBezTo>
                    <a:pt x="442674" y="618363"/>
                    <a:pt x="435531" y="590645"/>
                    <a:pt x="428482" y="562928"/>
                  </a:cubicBezTo>
                  <a:cubicBezTo>
                    <a:pt x="423339" y="542735"/>
                    <a:pt x="418195" y="522542"/>
                    <a:pt x="412956" y="502063"/>
                  </a:cubicBezTo>
                  <a:cubicBezTo>
                    <a:pt x="407241" y="502158"/>
                    <a:pt x="401812" y="502158"/>
                    <a:pt x="396002" y="502158"/>
                  </a:cubicBezTo>
                  <a:close/>
                  <a:moveTo>
                    <a:pt x="226076" y="502158"/>
                  </a:moveTo>
                  <a:cubicBezTo>
                    <a:pt x="226647" y="502539"/>
                    <a:pt x="227219" y="502920"/>
                    <a:pt x="227790" y="503396"/>
                  </a:cubicBezTo>
                  <a:cubicBezTo>
                    <a:pt x="221980" y="514541"/>
                    <a:pt x="216075" y="525685"/>
                    <a:pt x="210360" y="536924"/>
                  </a:cubicBezTo>
                  <a:cubicBezTo>
                    <a:pt x="209693" y="538258"/>
                    <a:pt x="209217" y="539782"/>
                    <a:pt x="208836" y="541306"/>
                  </a:cubicBezTo>
                  <a:cubicBezTo>
                    <a:pt x="199787" y="576643"/>
                    <a:pt x="190738" y="611981"/>
                    <a:pt x="182070" y="647319"/>
                  </a:cubicBezTo>
                  <a:cubicBezTo>
                    <a:pt x="181404" y="649986"/>
                    <a:pt x="182261" y="654749"/>
                    <a:pt x="184071" y="655796"/>
                  </a:cubicBezTo>
                  <a:cubicBezTo>
                    <a:pt x="186833" y="657416"/>
                    <a:pt x="191405" y="657797"/>
                    <a:pt x="194358" y="656463"/>
                  </a:cubicBezTo>
                  <a:cubicBezTo>
                    <a:pt x="196644" y="655511"/>
                    <a:pt x="198358" y="651510"/>
                    <a:pt x="199120" y="648462"/>
                  </a:cubicBezTo>
                  <a:cubicBezTo>
                    <a:pt x="206931" y="618744"/>
                    <a:pt x="214360" y="588931"/>
                    <a:pt x="221980" y="559118"/>
                  </a:cubicBezTo>
                  <a:cubicBezTo>
                    <a:pt x="226838" y="540258"/>
                    <a:pt x="231600" y="521399"/>
                    <a:pt x="236553" y="502158"/>
                  </a:cubicBezTo>
                  <a:cubicBezTo>
                    <a:pt x="232553" y="502158"/>
                    <a:pt x="229314" y="502158"/>
                    <a:pt x="226076" y="502158"/>
                  </a:cubicBezTo>
                  <a:close/>
                  <a:moveTo>
                    <a:pt x="309420" y="502063"/>
                  </a:moveTo>
                  <a:cubicBezTo>
                    <a:pt x="309324" y="503777"/>
                    <a:pt x="309134" y="504825"/>
                    <a:pt x="309134" y="505968"/>
                  </a:cubicBezTo>
                  <a:cubicBezTo>
                    <a:pt x="309134" y="553498"/>
                    <a:pt x="309134" y="601028"/>
                    <a:pt x="309134" y="648557"/>
                  </a:cubicBezTo>
                  <a:cubicBezTo>
                    <a:pt x="309134" y="649700"/>
                    <a:pt x="308753" y="651224"/>
                    <a:pt x="309324" y="651796"/>
                  </a:cubicBezTo>
                  <a:cubicBezTo>
                    <a:pt x="311515" y="653891"/>
                    <a:pt x="313801" y="656939"/>
                    <a:pt x="316373" y="657130"/>
                  </a:cubicBezTo>
                  <a:cubicBezTo>
                    <a:pt x="318278" y="657320"/>
                    <a:pt x="320754" y="653987"/>
                    <a:pt x="322469" y="651796"/>
                  </a:cubicBezTo>
                  <a:cubicBezTo>
                    <a:pt x="323231" y="650843"/>
                    <a:pt x="322755" y="648843"/>
                    <a:pt x="322755" y="647319"/>
                  </a:cubicBezTo>
                  <a:cubicBezTo>
                    <a:pt x="322755" y="600837"/>
                    <a:pt x="322755" y="554450"/>
                    <a:pt x="322755" y="507968"/>
                  </a:cubicBezTo>
                  <a:cubicBezTo>
                    <a:pt x="322755" y="506063"/>
                    <a:pt x="322469" y="504158"/>
                    <a:pt x="322278" y="502063"/>
                  </a:cubicBezTo>
                  <a:cubicBezTo>
                    <a:pt x="317802" y="502063"/>
                    <a:pt x="313896" y="502063"/>
                    <a:pt x="309420" y="502063"/>
                  </a:cubicBezTo>
                  <a:close/>
                  <a:moveTo>
                    <a:pt x="20717" y="146209"/>
                  </a:moveTo>
                  <a:cubicBezTo>
                    <a:pt x="37100" y="146209"/>
                    <a:pt x="53578" y="146018"/>
                    <a:pt x="69961" y="146304"/>
                  </a:cubicBezTo>
                  <a:cubicBezTo>
                    <a:pt x="75581" y="146399"/>
                    <a:pt x="78438" y="144399"/>
                    <a:pt x="79677" y="138779"/>
                  </a:cubicBezTo>
                  <a:cubicBezTo>
                    <a:pt x="72057" y="137160"/>
                    <a:pt x="64818" y="135636"/>
                    <a:pt x="57483" y="134112"/>
                  </a:cubicBezTo>
                  <a:cubicBezTo>
                    <a:pt x="51483" y="132874"/>
                    <a:pt x="48244" y="129445"/>
                    <a:pt x="48339" y="123063"/>
                  </a:cubicBezTo>
                  <a:cubicBezTo>
                    <a:pt x="48339" y="121539"/>
                    <a:pt x="48054" y="120110"/>
                    <a:pt x="47958" y="118682"/>
                  </a:cubicBezTo>
                  <a:cubicBezTo>
                    <a:pt x="33099" y="117158"/>
                    <a:pt x="20241" y="129921"/>
                    <a:pt x="20717" y="1462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0" name="任意多边形: 形状 8319">
              <a:extLst>
                <a:ext uri="{FF2B5EF4-FFF2-40B4-BE49-F238E27FC236}">
                  <a16:creationId xmlns:a16="http://schemas.microsoft.com/office/drawing/2014/main" id="{6B695D65-E8F4-BC4F-5DCD-D131173239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891734" y="8907789"/>
              <a:ext cx="121148" cy="58173"/>
            </a:xfrm>
            <a:custGeom>
              <a:avLst/>
              <a:gdLst>
                <a:gd name="connsiteX0" fmla="*/ 61127 w 121148"/>
                <a:gd name="connsiteY0" fmla="*/ 0 h 58173"/>
                <a:gd name="connsiteX1" fmla="*/ 108656 w 121148"/>
                <a:gd name="connsiteY1" fmla="*/ 0 h 58173"/>
                <a:gd name="connsiteX2" fmla="*/ 121039 w 121148"/>
                <a:gd name="connsiteY2" fmla="*/ 12383 h 58173"/>
                <a:gd name="connsiteX3" fmla="*/ 121039 w 121148"/>
                <a:gd name="connsiteY3" fmla="*/ 46006 h 58173"/>
                <a:gd name="connsiteX4" fmla="*/ 108847 w 121148"/>
                <a:gd name="connsiteY4" fmla="*/ 58103 h 58173"/>
                <a:gd name="connsiteX5" fmla="*/ 12454 w 121148"/>
                <a:gd name="connsiteY5" fmla="*/ 58103 h 58173"/>
                <a:gd name="connsiteX6" fmla="*/ 71 w 121148"/>
                <a:gd name="connsiteY6" fmla="*/ 45530 h 58173"/>
                <a:gd name="connsiteX7" fmla="*/ 71 w 121148"/>
                <a:gd name="connsiteY7" fmla="*/ 12573 h 58173"/>
                <a:gd name="connsiteX8" fmla="*/ 12930 w 121148"/>
                <a:gd name="connsiteY8" fmla="*/ 0 h 58173"/>
                <a:gd name="connsiteX9" fmla="*/ 61127 w 121148"/>
                <a:gd name="connsiteY9" fmla="*/ 0 h 58173"/>
                <a:gd name="connsiteX10" fmla="*/ 100751 w 121148"/>
                <a:gd name="connsiteY10" fmla="*/ 20479 h 58173"/>
                <a:gd name="connsiteX11" fmla="*/ 20360 w 121148"/>
                <a:gd name="connsiteY11" fmla="*/ 20479 h 58173"/>
                <a:gd name="connsiteX12" fmla="*/ 20360 w 121148"/>
                <a:gd name="connsiteY12" fmla="*/ 38005 h 58173"/>
                <a:gd name="connsiteX13" fmla="*/ 100751 w 121148"/>
                <a:gd name="connsiteY13" fmla="*/ 38005 h 58173"/>
                <a:gd name="connsiteX14" fmla="*/ 100751 w 121148"/>
                <a:gd name="connsiteY14" fmla="*/ 20479 h 58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148" h="58173">
                  <a:moveTo>
                    <a:pt x="61127" y="0"/>
                  </a:moveTo>
                  <a:cubicBezTo>
                    <a:pt x="76938" y="0"/>
                    <a:pt x="92845" y="0"/>
                    <a:pt x="108656" y="0"/>
                  </a:cubicBezTo>
                  <a:cubicBezTo>
                    <a:pt x="117705" y="0"/>
                    <a:pt x="120944" y="3239"/>
                    <a:pt x="121039" y="12383"/>
                  </a:cubicBezTo>
                  <a:cubicBezTo>
                    <a:pt x="121134" y="23622"/>
                    <a:pt x="121229" y="34862"/>
                    <a:pt x="121039" y="46006"/>
                  </a:cubicBezTo>
                  <a:cubicBezTo>
                    <a:pt x="120944" y="54483"/>
                    <a:pt x="117324" y="58103"/>
                    <a:pt x="108847" y="58103"/>
                  </a:cubicBezTo>
                  <a:cubicBezTo>
                    <a:pt x="76748" y="58198"/>
                    <a:pt x="44648" y="58198"/>
                    <a:pt x="12454" y="58103"/>
                  </a:cubicBezTo>
                  <a:cubicBezTo>
                    <a:pt x="3691" y="58103"/>
                    <a:pt x="71" y="54388"/>
                    <a:pt x="71" y="45530"/>
                  </a:cubicBezTo>
                  <a:cubicBezTo>
                    <a:pt x="-24" y="34576"/>
                    <a:pt x="-24" y="23527"/>
                    <a:pt x="71" y="12573"/>
                  </a:cubicBezTo>
                  <a:cubicBezTo>
                    <a:pt x="167" y="3334"/>
                    <a:pt x="3500" y="95"/>
                    <a:pt x="12930" y="0"/>
                  </a:cubicBezTo>
                  <a:cubicBezTo>
                    <a:pt x="28932" y="0"/>
                    <a:pt x="45029" y="0"/>
                    <a:pt x="61127" y="0"/>
                  </a:cubicBezTo>
                  <a:close/>
                  <a:moveTo>
                    <a:pt x="100751" y="20479"/>
                  </a:moveTo>
                  <a:cubicBezTo>
                    <a:pt x="73509" y="20479"/>
                    <a:pt x="46839" y="20479"/>
                    <a:pt x="20360" y="20479"/>
                  </a:cubicBezTo>
                  <a:cubicBezTo>
                    <a:pt x="20360" y="26670"/>
                    <a:pt x="20360" y="32290"/>
                    <a:pt x="20360" y="38005"/>
                  </a:cubicBezTo>
                  <a:cubicBezTo>
                    <a:pt x="47315" y="38005"/>
                    <a:pt x="73890" y="38005"/>
                    <a:pt x="100751" y="38005"/>
                  </a:cubicBezTo>
                  <a:cubicBezTo>
                    <a:pt x="100751" y="32099"/>
                    <a:pt x="100751" y="26480"/>
                    <a:pt x="100751" y="204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1" name="任意多边形: 形状 8320">
              <a:extLst>
                <a:ext uri="{FF2B5EF4-FFF2-40B4-BE49-F238E27FC236}">
                  <a16:creationId xmlns:a16="http://schemas.microsoft.com/office/drawing/2014/main" id="{F5353F4E-2FA5-5171-CA75-5F9C2B2FC1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178602" y="9075963"/>
              <a:ext cx="207559" cy="19911"/>
            </a:xfrm>
            <a:custGeom>
              <a:avLst/>
              <a:gdLst>
                <a:gd name="connsiteX0" fmla="*/ 104586 w 207559"/>
                <a:gd name="connsiteY0" fmla="*/ 38 h 19911"/>
                <a:gd name="connsiteX1" fmla="*/ 193073 w 207559"/>
                <a:gd name="connsiteY1" fmla="*/ 38 h 19911"/>
                <a:gd name="connsiteX2" fmla="*/ 199645 w 207559"/>
                <a:gd name="connsiteY2" fmla="*/ 323 h 19911"/>
                <a:gd name="connsiteX3" fmla="*/ 207551 w 207559"/>
                <a:gd name="connsiteY3" fmla="*/ 10229 h 19911"/>
                <a:gd name="connsiteX4" fmla="*/ 199169 w 207559"/>
                <a:gd name="connsiteY4" fmla="*/ 19754 h 19911"/>
                <a:gd name="connsiteX5" fmla="*/ 195264 w 207559"/>
                <a:gd name="connsiteY5" fmla="*/ 19850 h 19911"/>
                <a:gd name="connsiteX6" fmla="*/ 12384 w 207559"/>
                <a:gd name="connsiteY6" fmla="*/ 19850 h 19911"/>
                <a:gd name="connsiteX7" fmla="*/ 1 w 207559"/>
                <a:gd name="connsiteY7" fmla="*/ 10039 h 19911"/>
                <a:gd name="connsiteX8" fmla="*/ 12193 w 207559"/>
                <a:gd name="connsiteY8" fmla="*/ 38 h 19911"/>
                <a:gd name="connsiteX9" fmla="*/ 104586 w 207559"/>
                <a:gd name="connsiteY9" fmla="*/ 38 h 19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7559" h="19911">
                  <a:moveTo>
                    <a:pt x="104586" y="38"/>
                  </a:moveTo>
                  <a:cubicBezTo>
                    <a:pt x="134113" y="38"/>
                    <a:pt x="163546" y="38"/>
                    <a:pt x="193073" y="38"/>
                  </a:cubicBezTo>
                  <a:cubicBezTo>
                    <a:pt x="195264" y="38"/>
                    <a:pt x="197550" y="-153"/>
                    <a:pt x="199645" y="323"/>
                  </a:cubicBezTo>
                  <a:cubicBezTo>
                    <a:pt x="204694" y="1562"/>
                    <a:pt x="207742" y="4800"/>
                    <a:pt x="207551" y="10229"/>
                  </a:cubicBezTo>
                  <a:cubicBezTo>
                    <a:pt x="207456" y="15659"/>
                    <a:pt x="204217" y="18611"/>
                    <a:pt x="199169" y="19754"/>
                  </a:cubicBezTo>
                  <a:cubicBezTo>
                    <a:pt x="197931" y="20040"/>
                    <a:pt x="196502" y="19850"/>
                    <a:pt x="195264" y="19850"/>
                  </a:cubicBezTo>
                  <a:cubicBezTo>
                    <a:pt x="134304" y="19850"/>
                    <a:pt x="73344" y="19850"/>
                    <a:pt x="12384" y="19850"/>
                  </a:cubicBezTo>
                  <a:cubicBezTo>
                    <a:pt x="4669" y="19850"/>
                    <a:pt x="97" y="16135"/>
                    <a:pt x="1" y="10039"/>
                  </a:cubicBezTo>
                  <a:cubicBezTo>
                    <a:pt x="-94" y="3943"/>
                    <a:pt x="4573" y="38"/>
                    <a:pt x="12193" y="38"/>
                  </a:cubicBezTo>
                  <a:cubicBezTo>
                    <a:pt x="42959" y="38"/>
                    <a:pt x="73820" y="38"/>
                    <a:pt x="104586" y="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2" name="任意多边形: 形状 8321">
              <a:extLst>
                <a:ext uri="{FF2B5EF4-FFF2-40B4-BE49-F238E27FC236}">
                  <a16:creationId xmlns:a16="http://schemas.microsoft.com/office/drawing/2014/main" id="{5691678A-C562-EA8D-FBC8-4D64BC0C7E5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255184" y="9032429"/>
              <a:ext cx="131070" cy="19896"/>
            </a:xfrm>
            <a:custGeom>
              <a:avLst/>
              <a:gdLst>
                <a:gd name="connsiteX0" fmla="*/ 65723 w 131070"/>
                <a:gd name="connsiteY0" fmla="*/ 19854 h 19896"/>
                <a:gd name="connsiteX1" fmla="*/ 12192 w 131070"/>
                <a:gd name="connsiteY1" fmla="*/ 19854 h 19896"/>
                <a:gd name="connsiteX2" fmla="*/ 0 w 131070"/>
                <a:gd name="connsiteY2" fmla="*/ 9948 h 19896"/>
                <a:gd name="connsiteX3" fmla="*/ 12192 w 131070"/>
                <a:gd name="connsiteY3" fmla="*/ 42 h 19896"/>
                <a:gd name="connsiteX4" fmla="*/ 119253 w 131070"/>
                <a:gd name="connsiteY4" fmla="*/ 42 h 19896"/>
                <a:gd name="connsiteX5" fmla="*/ 131064 w 131070"/>
                <a:gd name="connsiteY5" fmla="*/ 10329 h 19896"/>
                <a:gd name="connsiteX6" fmla="*/ 119253 w 131070"/>
                <a:gd name="connsiteY6" fmla="*/ 19854 h 19896"/>
                <a:gd name="connsiteX7" fmla="*/ 65723 w 131070"/>
                <a:gd name="connsiteY7" fmla="*/ 19854 h 19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1070" h="19896">
                  <a:moveTo>
                    <a:pt x="65723" y="19854"/>
                  </a:moveTo>
                  <a:cubicBezTo>
                    <a:pt x="47911" y="19854"/>
                    <a:pt x="30004" y="19854"/>
                    <a:pt x="12192" y="19854"/>
                  </a:cubicBezTo>
                  <a:cubicBezTo>
                    <a:pt x="4477" y="19854"/>
                    <a:pt x="0" y="16140"/>
                    <a:pt x="0" y="9948"/>
                  </a:cubicBezTo>
                  <a:cubicBezTo>
                    <a:pt x="0" y="3852"/>
                    <a:pt x="4477" y="42"/>
                    <a:pt x="12192" y="42"/>
                  </a:cubicBezTo>
                  <a:cubicBezTo>
                    <a:pt x="47911" y="42"/>
                    <a:pt x="83534" y="-53"/>
                    <a:pt x="119253" y="42"/>
                  </a:cubicBezTo>
                  <a:cubicBezTo>
                    <a:pt x="126873" y="42"/>
                    <a:pt x="131254" y="3948"/>
                    <a:pt x="131064" y="10329"/>
                  </a:cubicBezTo>
                  <a:cubicBezTo>
                    <a:pt x="130874" y="16425"/>
                    <a:pt x="126778" y="19854"/>
                    <a:pt x="119253" y="19854"/>
                  </a:cubicBezTo>
                  <a:cubicBezTo>
                    <a:pt x="101441" y="19950"/>
                    <a:pt x="83534" y="19854"/>
                    <a:pt x="65723" y="1985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3" name="任意多边形: 形状 8322">
              <a:extLst>
                <a:ext uri="{FF2B5EF4-FFF2-40B4-BE49-F238E27FC236}">
                  <a16:creationId xmlns:a16="http://schemas.microsoft.com/office/drawing/2014/main" id="{0027B4D3-F558-3F76-D41E-8A547F2CCBE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891900" y="8983537"/>
              <a:ext cx="88585" cy="19925"/>
            </a:xfrm>
            <a:custGeom>
              <a:avLst/>
              <a:gdLst>
                <a:gd name="connsiteX0" fmla="*/ 44388 w 88585"/>
                <a:gd name="connsiteY0" fmla="*/ 19883 h 19925"/>
                <a:gd name="connsiteX1" fmla="*/ 12098 w 88585"/>
                <a:gd name="connsiteY1" fmla="*/ 19883 h 19925"/>
                <a:gd name="connsiteX2" fmla="*/ 1 w 88585"/>
                <a:gd name="connsiteY2" fmla="*/ 9882 h 19925"/>
                <a:gd name="connsiteX3" fmla="*/ 11717 w 88585"/>
                <a:gd name="connsiteY3" fmla="*/ 71 h 19925"/>
                <a:gd name="connsiteX4" fmla="*/ 76963 w 88585"/>
                <a:gd name="connsiteY4" fmla="*/ 71 h 19925"/>
                <a:gd name="connsiteX5" fmla="*/ 88584 w 88585"/>
                <a:gd name="connsiteY5" fmla="*/ 9882 h 19925"/>
                <a:gd name="connsiteX6" fmla="*/ 76678 w 88585"/>
                <a:gd name="connsiteY6" fmla="*/ 19883 h 19925"/>
                <a:gd name="connsiteX7" fmla="*/ 44388 w 88585"/>
                <a:gd name="connsiteY7" fmla="*/ 19883 h 19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8585" h="19925">
                  <a:moveTo>
                    <a:pt x="44388" y="19883"/>
                  </a:moveTo>
                  <a:cubicBezTo>
                    <a:pt x="33625" y="19883"/>
                    <a:pt x="22862" y="19979"/>
                    <a:pt x="12098" y="19883"/>
                  </a:cubicBezTo>
                  <a:cubicBezTo>
                    <a:pt x="4478" y="19788"/>
                    <a:pt x="-94" y="15978"/>
                    <a:pt x="1" y="9882"/>
                  </a:cubicBezTo>
                  <a:cubicBezTo>
                    <a:pt x="97" y="4072"/>
                    <a:pt x="4669" y="71"/>
                    <a:pt x="11717" y="71"/>
                  </a:cubicBezTo>
                  <a:cubicBezTo>
                    <a:pt x="33434" y="-24"/>
                    <a:pt x="55246" y="-24"/>
                    <a:pt x="76963" y="71"/>
                  </a:cubicBezTo>
                  <a:cubicBezTo>
                    <a:pt x="84298" y="71"/>
                    <a:pt x="88489" y="3881"/>
                    <a:pt x="88584" y="9882"/>
                  </a:cubicBezTo>
                  <a:cubicBezTo>
                    <a:pt x="88679" y="16169"/>
                    <a:pt x="84488" y="19883"/>
                    <a:pt x="76678" y="19883"/>
                  </a:cubicBezTo>
                  <a:cubicBezTo>
                    <a:pt x="65914" y="19979"/>
                    <a:pt x="55151" y="19883"/>
                    <a:pt x="44388" y="198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4" name="任意多边形: 形状 8323">
              <a:extLst>
                <a:ext uri="{FF2B5EF4-FFF2-40B4-BE49-F238E27FC236}">
                  <a16:creationId xmlns:a16="http://schemas.microsoft.com/office/drawing/2014/main" id="{4C8A5AF9-BD5D-ACED-8A0A-F920F042F59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928734" y="8726225"/>
              <a:ext cx="83972" cy="83860"/>
            </a:xfrm>
            <a:custGeom>
              <a:avLst/>
              <a:gdLst>
                <a:gd name="connsiteX0" fmla="*/ 42891 w 83972"/>
                <a:gd name="connsiteY0" fmla="*/ 18 h 83860"/>
                <a:gd name="connsiteX1" fmla="*/ 83944 w 83972"/>
                <a:gd name="connsiteY1" fmla="*/ 42975 h 83860"/>
                <a:gd name="connsiteX2" fmla="*/ 40796 w 83972"/>
                <a:gd name="connsiteY2" fmla="*/ 83838 h 83860"/>
                <a:gd name="connsiteX3" fmla="*/ 29 w 83972"/>
                <a:gd name="connsiteY3" fmla="*/ 40499 h 83860"/>
                <a:gd name="connsiteX4" fmla="*/ 42891 w 83972"/>
                <a:gd name="connsiteY4" fmla="*/ 18 h 83860"/>
                <a:gd name="connsiteX5" fmla="*/ 64132 w 83972"/>
                <a:gd name="connsiteY5" fmla="*/ 42118 h 83860"/>
                <a:gd name="connsiteX6" fmla="*/ 42605 w 83972"/>
                <a:gd name="connsiteY6" fmla="*/ 19830 h 83860"/>
                <a:gd name="connsiteX7" fmla="*/ 19936 w 83972"/>
                <a:gd name="connsiteY7" fmla="*/ 41642 h 83860"/>
                <a:gd name="connsiteX8" fmla="*/ 41558 w 83972"/>
                <a:gd name="connsiteY8" fmla="*/ 64026 h 83860"/>
                <a:gd name="connsiteX9" fmla="*/ 64132 w 83972"/>
                <a:gd name="connsiteY9" fmla="*/ 42118 h 83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3972" h="83860">
                  <a:moveTo>
                    <a:pt x="42891" y="18"/>
                  </a:moveTo>
                  <a:cubicBezTo>
                    <a:pt x="66227" y="684"/>
                    <a:pt x="84801" y="20115"/>
                    <a:pt x="83944" y="42975"/>
                  </a:cubicBezTo>
                  <a:cubicBezTo>
                    <a:pt x="82991" y="66312"/>
                    <a:pt x="63751" y="84600"/>
                    <a:pt x="40796" y="83838"/>
                  </a:cubicBezTo>
                  <a:cubicBezTo>
                    <a:pt x="17745" y="83076"/>
                    <a:pt x="-829" y="63359"/>
                    <a:pt x="29" y="40499"/>
                  </a:cubicBezTo>
                  <a:cubicBezTo>
                    <a:pt x="981" y="17639"/>
                    <a:pt x="20317" y="-649"/>
                    <a:pt x="42891" y="18"/>
                  </a:cubicBezTo>
                  <a:close/>
                  <a:moveTo>
                    <a:pt x="64132" y="42118"/>
                  </a:moveTo>
                  <a:cubicBezTo>
                    <a:pt x="64322" y="30212"/>
                    <a:pt x="54607" y="20211"/>
                    <a:pt x="42605" y="19830"/>
                  </a:cubicBezTo>
                  <a:cubicBezTo>
                    <a:pt x="30413" y="19449"/>
                    <a:pt x="20031" y="29450"/>
                    <a:pt x="19936" y="41642"/>
                  </a:cubicBezTo>
                  <a:cubicBezTo>
                    <a:pt x="19840" y="53453"/>
                    <a:pt x="29651" y="63645"/>
                    <a:pt x="41558" y="64026"/>
                  </a:cubicBezTo>
                  <a:cubicBezTo>
                    <a:pt x="53559" y="64407"/>
                    <a:pt x="63941" y="54310"/>
                    <a:pt x="64132" y="421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5" name="任意多边形: 形状 8324">
              <a:extLst>
                <a:ext uri="{FF2B5EF4-FFF2-40B4-BE49-F238E27FC236}">
                  <a16:creationId xmlns:a16="http://schemas.microsoft.com/office/drawing/2014/main" id="{18797111-7B47-F24B-5704-856E1DB3B21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960814" y="9129142"/>
              <a:ext cx="19754" cy="46144"/>
            </a:xfrm>
            <a:custGeom>
              <a:avLst/>
              <a:gdLst>
                <a:gd name="connsiteX0" fmla="*/ 19669 w 19754"/>
                <a:gd name="connsiteY0" fmla="*/ 23440 h 46144"/>
                <a:gd name="connsiteX1" fmla="*/ 19574 w 19754"/>
                <a:gd name="connsiteY1" fmla="*/ 37251 h 46144"/>
                <a:gd name="connsiteX2" fmla="*/ 10716 w 19754"/>
                <a:gd name="connsiteY2" fmla="*/ 46110 h 46144"/>
                <a:gd name="connsiteX3" fmla="*/ 429 w 19754"/>
                <a:gd name="connsiteY3" fmla="*/ 38204 h 46144"/>
                <a:gd name="connsiteX4" fmla="*/ 429 w 19754"/>
                <a:gd name="connsiteY4" fmla="*/ 8010 h 46144"/>
                <a:gd name="connsiteX5" fmla="*/ 10049 w 19754"/>
                <a:gd name="connsiteY5" fmla="*/ 9 h 46144"/>
                <a:gd name="connsiteX6" fmla="*/ 19479 w 19754"/>
                <a:gd name="connsiteY6" fmla="*/ 9057 h 46144"/>
                <a:gd name="connsiteX7" fmla="*/ 19669 w 19754"/>
                <a:gd name="connsiteY7" fmla="*/ 23440 h 4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754" h="46144">
                  <a:moveTo>
                    <a:pt x="19669" y="23440"/>
                  </a:moveTo>
                  <a:cubicBezTo>
                    <a:pt x="19669" y="28012"/>
                    <a:pt x="19860" y="32679"/>
                    <a:pt x="19574" y="37251"/>
                  </a:cubicBezTo>
                  <a:cubicBezTo>
                    <a:pt x="19193" y="42585"/>
                    <a:pt x="16050" y="45729"/>
                    <a:pt x="10716" y="46110"/>
                  </a:cubicBezTo>
                  <a:cubicBezTo>
                    <a:pt x="5096" y="46491"/>
                    <a:pt x="810" y="43728"/>
                    <a:pt x="429" y="38204"/>
                  </a:cubicBezTo>
                  <a:cubicBezTo>
                    <a:pt x="-143" y="28203"/>
                    <a:pt x="-143" y="18011"/>
                    <a:pt x="429" y="8010"/>
                  </a:cubicBezTo>
                  <a:cubicBezTo>
                    <a:pt x="714" y="2771"/>
                    <a:pt x="4810" y="-182"/>
                    <a:pt x="10049" y="9"/>
                  </a:cubicBezTo>
                  <a:cubicBezTo>
                    <a:pt x="15573" y="199"/>
                    <a:pt x="19098" y="3342"/>
                    <a:pt x="19479" y="9057"/>
                  </a:cubicBezTo>
                  <a:cubicBezTo>
                    <a:pt x="19955" y="13725"/>
                    <a:pt x="19669" y="18582"/>
                    <a:pt x="19669" y="234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grpSp>
        <p:nvGrpSpPr>
          <p:cNvPr id="8326" name="组合 8325">
            <a:extLst>
              <a:ext uri="{FF2B5EF4-FFF2-40B4-BE49-F238E27FC236}">
                <a16:creationId xmlns:a16="http://schemas.microsoft.com/office/drawing/2014/main" id="{3AD970CE-9B12-50EA-2C85-16E3E92A834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754630" y="1502717"/>
            <a:ext cx="400441" cy="399485"/>
            <a:chOff x="5975100" y="8687081"/>
            <a:chExt cx="678673" cy="677052"/>
          </a:xfrm>
          <a:solidFill>
            <a:schemeClr val="bg1"/>
          </a:solidFill>
        </p:grpSpPr>
        <p:sp>
          <p:nvSpPr>
            <p:cNvPr id="8327" name="任意多边形: 形状 8326">
              <a:extLst>
                <a:ext uri="{FF2B5EF4-FFF2-40B4-BE49-F238E27FC236}">
                  <a16:creationId xmlns:a16="http://schemas.microsoft.com/office/drawing/2014/main" id="{49E7142C-4289-D447-2E1F-4B23D0F9D6F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975100" y="8687081"/>
              <a:ext cx="678673" cy="677052"/>
            </a:xfrm>
            <a:custGeom>
              <a:avLst/>
              <a:gdLst>
                <a:gd name="connsiteX0" fmla="*/ 559006 w 678673"/>
                <a:gd name="connsiteY0" fmla="*/ 288336 h 677052"/>
                <a:gd name="connsiteX1" fmla="*/ 600535 w 678673"/>
                <a:gd name="connsiteY1" fmla="*/ 297957 h 677052"/>
                <a:gd name="connsiteX2" fmla="*/ 678259 w 678673"/>
                <a:gd name="connsiteY2" fmla="*/ 417876 h 677052"/>
                <a:gd name="connsiteX3" fmla="*/ 581295 w 678673"/>
                <a:gd name="connsiteY3" fmla="*/ 525795 h 677052"/>
                <a:gd name="connsiteX4" fmla="*/ 558911 w 678673"/>
                <a:gd name="connsiteY4" fmla="*/ 527700 h 677052"/>
                <a:gd name="connsiteX5" fmla="*/ 458232 w 678673"/>
                <a:gd name="connsiteY5" fmla="*/ 527795 h 677052"/>
                <a:gd name="connsiteX6" fmla="*/ 449945 w 678673"/>
                <a:gd name="connsiteY6" fmla="*/ 527795 h 677052"/>
                <a:gd name="connsiteX7" fmla="*/ 449945 w 678673"/>
                <a:gd name="connsiteY7" fmla="*/ 604757 h 677052"/>
                <a:gd name="connsiteX8" fmla="*/ 476806 w 678673"/>
                <a:gd name="connsiteY8" fmla="*/ 604757 h 677052"/>
                <a:gd name="connsiteX9" fmla="*/ 503666 w 678673"/>
                <a:gd name="connsiteY9" fmla="*/ 579706 h 677052"/>
                <a:gd name="connsiteX10" fmla="*/ 547195 w 678673"/>
                <a:gd name="connsiteY10" fmla="*/ 604281 h 677052"/>
                <a:gd name="connsiteX11" fmla="*/ 526431 w 678673"/>
                <a:gd name="connsiteY11" fmla="*/ 649810 h 677052"/>
                <a:gd name="connsiteX12" fmla="*/ 480234 w 678673"/>
                <a:gd name="connsiteY12" fmla="*/ 633141 h 677052"/>
                <a:gd name="connsiteX13" fmla="*/ 467947 w 678673"/>
                <a:gd name="connsiteY13" fmla="*/ 626188 h 677052"/>
                <a:gd name="connsiteX14" fmla="*/ 451088 w 678673"/>
                <a:gd name="connsiteY14" fmla="*/ 626284 h 677052"/>
                <a:gd name="connsiteX15" fmla="*/ 428228 w 678673"/>
                <a:gd name="connsiteY15" fmla="*/ 603328 h 677052"/>
                <a:gd name="connsiteX16" fmla="*/ 428133 w 678673"/>
                <a:gd name="connsiteY16" fmla="*/ 533700 h 677052"/>
                <a:gd name="connsiteX17" fmla="*/ 427942 w 678673"/>
                <a:gd name="connsiteY17" fmla="*/ 528271 h 677052"/>
                <a:gd name="connsiteX18" fmla="*/ 336216 w 678673"/>
                <a:gd name="connsiteY18" fmla="*/ 528271 h 677052"/>
                <a:gd name="connsiteX19" fmla="*/ 336216 w 678673"/>
                <a:gd name="connsiteY19" fmla="*/ 534653 h 677052"/>
                <a:gd name="connsiteX20" fmla="*/ 336121 w 678673"/>
                <a:gd name="connsiteY20" fmla="*/ 598661 h 677052"/>
                <a:gd name="connsiteX21" fmla="*/ 341169 w 678673"/>
                <a:gd name="connsiteY21" fmla="*/ 607234 h 677052"/>
                <a:gd name="connsiteX22" fmla="*/ 361553 w 678673"/>
                <a:gd name="connsiteY22" fmla="*/ 648477 h 677052"/>
                <a:gd name="connsiteX23" fmla="*/ 325834 w 678673"/>
                <a:gd name="connsiteY23" fmla="*/ 677052 h 677052"/>
                <a:gd name="connsiteX24" fmla="*/ 289258 w 678673"/>
                <a:gd name="connsiteY24" fmla="*/ 647810 h 677052"/>
                <a:gd name="connsiteX25" fmla="*/ 309737 w 678673"/>
                <a:gd name="connsiteY25" fmla="*/ 607043 h 677052"/>
                <a:gd name="connsiteX26" fmla="*/ 314595 w 678673"/>
                <a:gd name="connsiteY26" fmla="*/ 604757 h 677052"/>
                <a:gd name="connsiteX27" fmla="*/ 314595 w 678673"/>
                <a:gd name="connsiteY27" fmla="*/ 528176 h 677052"/>
                <a:gd name="connsiteX28" fmla="*/ 250301 w 678673"/>
                <a:gd name="connsiteY28" fmla="*/ 528176 h 677052"/>
                <a:gd name="connsiteX29" fmla="*/ 250301 w 678673"/>
                <a:gd name="connsiteY29" fmla="*/ 535605 h 677052"/>
                <a:gd name="connsiteX30" fmla="*/ 250301 w 678673"/>
                <a:gd name="connsiteY30" fmla="*/ 601804 h 677052"/>
                <a:gd name="connsiteX31" fmla="*/ 225441 w 678673"/>
                <a:gd name="connsiteY31" fmla="*/ 626379 h 677052"/>
                <a:gd name="connsiteX32" fmla="*/ 219154 w 678673"/>
                <a:gd name="connsiteY32" fmla="*/ 626379 h 677052"/>
                <a:gd name="connsiteX33" fmla="*/ 195056 w 678673"/>
                <a:gd name="connsiteY33" fmla="*/ 637713 h 677052"/>
                <a:gd name="connsiteX34" fmla="*/ 154289 w 678673"/>
                <a:gd name="connsiteY34" fmla="*/ 650667 h 677052"/>
                <a:gd name="connsiteX35" fmla="*/ 129524 w 678673"/>
                <a:gd name="connsiteY35" fmla="*/ 612948 h 677052"/>
                <a:gd name="connsiteX36" fmla="*/ 158480 w 678673"/>
                <a:gd name="connsiteY36" fmla="*/ 579801 h 677052"/>
                <a:gd name="connsiteX37" fmla="*/ 198390 w 678673"/>
                <a:gd name="connsiteY37" fmla="*/ 598089 h 677052"/>
                <a:gd name="connsiteX38" fmla="*/ 201723 w 678673"/>
                <a:gd name="connsiteY38" fmla="*/ 604947 h 677052"/>
                <a:gd name="connsiteX39" fmla="*/ 228774 w 678673"/>
                <a:gd name="connsiteY39" fmla="*/ 604947 h 677052"/>
                <a:gd name="connsiteX40" fmla="*/ 228774 w 678673"/>
                <a:gd name="connsiteY40" fmla="*/ 527890 h 677052"/>
                <a:gd name="connsiteX41" fmla="*/ 221155 w 678673"/>
                <a:gd name="connsiteY41" fmla="*/ 527890 h 677052"/>
                <a:gd name="connsiteX42" fmla="*/ 112760 w 678673"/>
                <a:gd name="connsiteY42" fmla="*/ 527890 h 677052"/>
                <a:gd name="connsiteX43" fmla="*/ 4651 w 678673"/>
                <a:gd name="connsiteY43" fmla="*/ 448356 h 677052"/>
                <a:gd name="connsiteX44" fmla="*/ 51324 w 678673"/>
                <a:gd name="connsiteY44" fmla="*/ 323769 h 677052"/>
                <a:gd name="connsiteX45" fmla="*/ 54753 w 678673"/>
                <a:gd name="connsiteY45" fmla="*/ 321388 h 677052"/>
                <a:gd name="connsiteX46" fmla="*/ 50752 w 678673"/>
                <a:gd name="connsiteY46" fmla="*/ 316626 h 677052"/>
                <a:gd name="connsiteX47" fmla="*/ 124952 w 678673"/>
                <a:gd name="connsiteY47" fmla="*/ 11540 h 677052"/>
                <a:gd name="connsiteX48" fmla="*/ 373935 w 678673"/>
                <a:gd name="connsiteY48" fmla="*/ 152319 h 677052"/>
                <a:gd name="connsiteX49" fmla="*/ 220488 w 678673"/>
                <a:gd name="connsiteY49" fmla="*/ 374538 h 677052"/>
                <a:gd name="connsiteX50" fmla="*/ 77613 w 678673"/>
                <a:gd name="connsiteY50" fmla="*/ 339962 h 677052"/>
                <a:gd name="connsiteX51" fmla="*/ 65897 w 678673"/>
                <a:gd name="connsiteY51" fmla="*/ 339295 h 677052"/>
                <a:gd name="connsiteX52" fmla="*/ 24463 w 678673"/>
                <a:gd name="connsiteY52" fmla="*/ 440355 h 677052"/>
                <a:gd name="connsiteX53" fmla="*/ 110569 w 678673"/>
                <a:gd name="connsiteY53" fmla="*/ 506649 h 677052"/>
                <a:gd name="connsiteX54" fmla="*/ 559673 w 678673"/>
                <a:gd name="connsiteY54" fmla="*/ 506649 h 677052"/>
                <a:gd name="connsiteX55" fmla="*/ 657209 w 678673"/>
                <a:gd name="connsiteY55" fmla="*/ 415590 h 677052"/>
                <a:gd name="connsiteX56" fmla="*/ 574151 w 678673"/>
                <a:gd name="connsiteY56" fmla="*/ 312911 h 677052"/>
                <a:gd name="connsiteX57" fmla="*/ 553101 w 678673"/>
                <a:gd name="connsiteY57" fmla="*/ 312435 h 677052"/>
                <a:gd name="connsiteX58" fmla="*/ 537861 w 678673"/>
                <a:gd name="connsiteY58" fmla="*/ 297671 h 677052"/>
                <a:gd name="connsiteX59" fmla="*/ 503761 w 678673"/>
                <a:gd name="connsiteY59" fmla="*/ 198516 h 677052"/>
                <a:gd name="connsiteX60" fmla="*/ 419370 w 678673"/>
                <a:gd name="connsiteY60" fmla="*/ 152034 h 677052"/>
                <a:gd name="connsiteX61" fmla="*/ 408225 w 678673"/>
                <a:gd name="connsiteY61" fmla="*/ 136984 h 677052"/>
                <a:gd name="connsiteX62" fmla="*/ 420894 w 678673"/>
                <a:gd name="connsiteY62" fmla="*/ 130793 h 677052"/>
                <a:gd name="connsiteX63" fmla="*/ 488807 w 678673"/>
                <a:gd name="connsiteY63" fmla="*/ 157844 h 677052"/>
                <a:gd name="connsiteX64" fmla="*/ 558720 w 678673"/>
                <a:gd name="connsiteY64" fmla="*/ 283574 h 677052"/>
                <a:gd name="connsiteX65" fmla="*/ 559006 w 678673"/>
                <a:gd name="connsiteY65" fmla="*/ 288336 h 677052"/>
                <a:gd name="connsiteX66" fmla="*/ 246777 w 678673"/>
                <a:gd name="connsiteY66" fmla="*/ 177561 h 677052"/>
                <a:gd name="connsiteX67" fmla="*/ 239728 w 678673"/>
                <a:gd name="connsiteY67" fmla="*/ 108600 h 677052"/>
                <a:gd name="connsiteX68" fmla="*/ 136763 w 678673"/>
                <a:gd name="connsiteY68" fmla="*/ 108600 h 677052"/>
                <a:gd name="connsiteX69" fmla="*/ 129810 w 678673"/>
                <a:gd name="connsiteY69" fmla="*/ 177561 h 677052"/>
                <a:gd name="connsiteX70" fmla="*/ 246777 w 678673"/>
                <a:gd name="connsiteY70" fmla="*/ 177561 h 677052"/>
                <a:gd name="connsiteX71" fmla="*/ 129333 w 678673"/>
                <a:gd name="connsiteY71" fmla="*/ 199754 h 677052"/>
                <a:gd name="connsiteX72" fmla="*/ 136572 w 678673"/>
                <a:gd name="connsiteY72" fmla="*/ 268905 h 677052"/>
                <a:gd name="connsiteX73" fmla="*/ 240776 w 678673"/>
                <a:gd name="connsiteY73" fmla="*/ 268905 h 677052"/>
                <a:gd name="connsiteX74" fmla="*/ 247634 w 678673"/>
                <a:gd name="connsiteY74" fmla="*/ 199754 h 677052"/>
                <a:gd name="connsiteX75" fmla="*/ 129333 w 678673"/>
                <a:gd name="connsiteY75" fmla="*/ 199754 h 677052"/>
                <a:gd name="connsiteX76" fmla="*/ 356219 w 678673"/>
                <a:gd name="connsiteY76" fmla="*/ 178037 h 677052"/>
                <a:gd name="connsiteX77" fmla="*/ 322881 w 678673"/>
                <a:gd name="connsiteY77" fmla="*/ 87930 h 677052"/>
                <a:gd name="connsiteX78" fmla="*/ 262207 w 678673"/>
                <a:gd name="connsiteY78" fmla="*/ 104504 h 677052"/>
                <a:gd name="connsiteX79" fmla="*/ 267827 w 678673"/>
                <a:gd name="connsiteY79" fmla="*/ 172608 h 677052"/>
                <a:gd name="connsiteX80" fmla="*/ 273828 w 678673"/>
                <a:gd name="connsiteY80" fmla="*/ 178132 h 677052"/>
                <a:gd name="connsiteX81" fmla="*/ 309642 w 678673"/>
                <a:gd name="connsiteY81" fmla="*/ 178037 h 677052"/>
                <a:gd name="connsiteX82" fmla="*/ 356219 w 678673"/>
                <a:gd name="connsiteY82" fmla="*/ 178037 h 677052"/>
                <a:gd name="connsiteX83" fmla="*/ 116570 w 678673"/>
                <a:gd name="connsiteY83" fmla="*/ 105456 h 677052"/>
                <a:gd name="connsiteX84" fmla="*/ 71136 w 678673"/>
                <a:gd name="connsiteY84" fmla="*/ 93264 h 677052"/>
                <a:gd name="connsiteX85" fmla="*/ 46085 w 678673"/>
                <a:gd name="connsiteY85" fmla="*/ 102504 h 677052"/>
                <a:gd name="connsiteX86" fmla="*/ 21606 w 678673"/>
                <a:gd name="connsiteY86" fmla="*/ 178513 h 677052"/>
                <a:gd name="connsiteX87" fmla="*/ 109236 w 678673"/>
                <a:gd name="connsiteY87" fmla="*/ 178513 h 677052"/>
                <a:gd name="connsiteX88" fmla="*/ 116570 w 678673"/>
                <a:gd name="connsiteY88" fmla="*/ 105456 h 677052"/>
                <a:gd name="connsiteX89" fmla="*/ 115332 w 678673"/>
                <a:gd name="connsiteY89" fmla="*/ 273001 h 677052"/>
                <a:gd name="connsiteX90" fmla="*/ 109712 w 678673"/>
                <a:gd name="connsiteY90" fmla="*/ 203754 h 677052"/>
                <a:gd name="connsiteX91" fmla="*/ 102854 w 678673"/>
                <a:gd name="connsiteY91" fmla="*/ 199278 h 677052"/>
                <a:gd name="connsiteX92" fmla="*/ 27606 w 678673"/>
                <a:gd name="connsiteY92" fmla="*/ 199278 h 677052"/>
                <a:gd name="connsiteX93" fmla="*/ 21606 w 678673"/>
                <a:gd name="connsiteY93" fmla="*/ 199754 h 677052"/>
                <a:gd name="connsiteX94" fmla="*/ 48180 w 678673"/>
                <a:gd name="connsiteY94" fmla="*/ 280240 h 677052"/>
                <a:gd name="connsiteX95" fmla="*/ 65992 w 678673"/>
                <a:gd name="connsiteY95" fmla="*/ 286241 h 677052"/>
                <a:gd name="connsiteX96" fmla="*/ 72660 w 678673"/>
                <a:gd name="connsiteY96" fmla="*/ 284145 h 677052"/>
                <a:gd name="connsiteX97" fmla="*/ 115332 w 678673"/>
                <a:gd name="connsiteY97" fmla="*/ 273001 h 677052"/>
                <a:gd name="connsiteX98" fmla="*/ 269446 w 678673"/>
                <a:gd name="connsiteY98" fmla="*/ 199659 h 677052"/>
                <a:gd name="connsiteX99" fmla="*/ 262017 w 678673"/>
                <a:gd name="connsiteY99" fmla="*/ 273287 h 677052"/>
                <a:gd name="connsiteX100" fmla="*/ 264398 w 678673"/>
                <a:gd name="connsiteY100" fmla="*/ 274144 h 677052"/>
                <a:gd name="connsiteX101" fmla="*/ 318405 w 678673"/>
                <a:gd name="connsiteY101" fmla="*/ 288908 h 677052"/>
                <a:gd name="connsiteX102" fmla="*/ 325548 w 678673"/>
                <a:gd name="connsiteY102" fmla="*/ 285765 h 677052"/>
                <a:gd name="connsiteX103" fmla="*/ 353171 w 678673"/>
                <a:gd name="connsiteY103" fmla="*/ 221852 h 677052"/>
                <a:gd name="connsiteX104" fmla="*/ 356409 w 678673"/>
                <a:gd name="connsiteY104" fmla="*/ 199659 h 677052"/>
                <a:gd name="connsiteX105" fmla="*/ 269446 w 678673"/>
                <a:gd name="connsiteY105" fmla="*/ 199659 h 677052"/>
                <a:gd name="connsiteX106" fmla="*/ 143240 w 678673"/>
                <a:gd name="connsiteY106" fmla="*/ 290432 h 677052"/>
                <a:gd name="connsiteX107" fmla="*/ 145050 w 678673"/>
                <a:gd name="connsiteY107" fmla="*/ 297385 h 677052"/>
                <a:gd name="connsiteX108" fmla="*/ 170577 w 678673"/>
                <a:gd name="connsiteY108" fmla="*/ 346820 h 677052"/>
                <a:gd name="connsiteX109" fmla="*/ 206486 w 678673"/>
                <a:gd name="connsiteY109" fmla="*/ 347106 h 677052"/>
                <a:gd name="connsiteX110" fmla="*/ 234585 w 678673"/>
                <a:gd name="connsiteY110" fmla="*/ 290432 h 677052"/>
                <a:gd name="connsiteX111" fmla="*/ 143240 w 678673"/>
                <a:gd name="connsiteY111" fmla="*/ 290432 h 677052"/>
                <a:gd name="connsiteX112" fmla="*/ 233632 w 678673"/>
                <a:gd name="connsiteY112" fmla="*/ 85644 h 677052"/>
                <a:gd name="connsiteX113" fmla="*/ 208200 w 678673"/>
                <a:gd name="connsiteY113" fmla="*/ 31638 h 677052"/>
                <a:gd name="connsiteX114" fmla="*/ 170291 w 678673"/>
                <a:gd name="connsiteY114" fmla="*/ 31066 h 677052"/>
                <a:gd name="connsiteX115" fmla="*/ 143145 w 678673"/>
                <a:gd name="connsiteY115" fmla="*/ 85740 h 677052"/>
                <a:gd name="connsiteX116" fmla="*/ 233632 w 678673"/>
                <a:gd name="connsiteY116" fmla="*/ 85644 h 677052"/>
                <a:gd name="connsiteX117" fmla="*/ 308118 w 678673"/>
                <a:gd name="connsiteY117" fmla="*/ 71738 h 677052"/>
                <a:gd name="connsiteX118" fmla="*/ 232680 w 678673"/>
                <a:gd name="connsiteY118" fmla="*/ 27256 h 677052"/>
                <a:gd name="connsiteX119" fmla="*/ 257349 w 678673"/>
                <a:gd name="connsiteY119" fmla="*/ 83930 h 677052"/>
                <a:gd name="connsiteX120" fmla="*/ 308118 w 678673"/>
                <a:gd name="connsiteY120" fmla="*/ 71738 h 677052"/>
                <a:gd name="connsiteX121" fmla="*/ 258492 w 678673"/>
                <a:gd name="connsiteY121" fmla="*/ 293289 h 677052"/>
                <a:gd name="connsiteX122" fmla="*/ 234108 w 678673"/>
                <a:gd name="connsiteY122" fmla="*/ 349868 h 677052"/>
                <a:gd name="connsiteX123" fmla="*/ 308975 w 678673"/>
                <a:gd name="connsiteY123" fmla="*/ 305386 h 677052"/>
                <a:gd name="connsiteX124" fmla="*/ 258492 w 678673"/>
                <a:gd name="connsiteY124" fmla="*/ 293289 h 677052"/>
                <a:gd name="connsiteX125" fmla="*/ 120189 w 678673"/>
                <a:gd name="connsiteY125" fmla="*/ 294432 h 677052"/>
                <a:gd name="connsiteX126" fmla="*/ 69516 w 678673"/>
                <a:gd name="connsiteY126" fmla="*/ 306624 h 677052"/>
                <a:gd name="connsiteX127" fmla="*/ 144669 w 678673"/>
                <a:gd name="connsiteY127" fmla="*/ 350725 h 677052"/>
                <a:gd name="connsiteX128" fmla="*/ 120189 w 678673"/>
                <a:gd name="connsiteY128" fmla="*/ 294432 h 677052"/>
                <a:gd name="connsiteX129" fmla="*/ 120285 w 678673"/>
                <a:gd name="connsiteY129" fmla="*/ 83835 h 677052"/>
                <a:gd name="connsiteX130" fmla="*/ 143907 w 678673"/>
                <a:gd name="connsiteY130" fmla="*/ 28209 h 677052"/>
                <a:gd name="connsiteX131" fmla="*/ 69707 w 678673"/>
                <a:gd name="connsiteY131" fmla="*/ 71643 h 677052"/>
                <a:gd name="connsiteX132" fmla="*/ 120285 w 678673"/>
                <a:gd name="connsiteY132" fmla="*/ 83835 h 677052"/>
                <a:gd name="connsiteX133" fmla="*/ 166386 w 678673"/>
                <a:gd name="connsiteY133" fmla="*/ 631617 h 677052"/>
                <a:gd name="connsiteX134" fmla="*/ 182388 w 678673"/>
                <a:gd name="connsiteY134" fmla="*/ 616092 h 677052"/>
                <a:gd name="connsiteX135" fmla="*/ 166386 w 678673"/>
                <a:gd name="connsiteY135" fmla="*/ 599804 h 677052"/>
                <a:gd name="connsiteX136" fmla="*/ 150765 w 678673"/>
                <a:gd name="connsiteY136" fmla="*/ 615711 h 677052"/>
                <a:gd name="connsiteX137" fmla="*/ 166386 w 678673"/>
                <a:gd name="connsiteY137" fmla="*/ 631617 h 677052"/>
                <a:gd name="connsiteX138" fmla="*/ 511857 w 678673"/>
                <a:gd name="connsiteY138" fmla="*/ 631617 h 677052"/>
                <a:gd name="connsiteX139" fmla="*/ 527955 w 678673"/>
                <a:gd name="connsiteY139" fmla="*/ 616092 h 677052"/>
                <a:gd name="connsiteX140" fmla="*/ 512048 w 678673"/>
                <a:gd name="connsiteY140" fmla="*/ 599804 h 677052"/>
                <a:gd name="connsiteX141" fmla="*/ 496332 w 678673"/>
                <a:gd name="connsiteY141" fmla="*/ 615615 h 677052"/>
                <a:gd name="connsiteX142" fmla="*/ 511857 w 678673"/>
                <a:gd name="connsiteY142" fmla="*/ 631617 h 677052"/>
                <a:gd name="connsiteX143" fmla="*/ 341265 w 678673"/>
                <a:gd name="connsiteY143" fmla="*/ 641333 h 677052"/>
                <a:gd name="connsiteX144" fmla="*/ 325834 w 678673"/>
                <a:gd name="connsiteY144" fmla="*/ 625236 h 677052"/>
                <a:gd name="connsiteX145" fmla="*/ 309737 w 678673"/>
                <a:gd name="connsiteY145" fmla="*/ 640666 h 677052"/>
                <a:gd name="connsiteX146" fmla="*/ 325548 w 678673"/>
                <a:gd name="connsiteY146" fmla="*/ 657049 h 677052"/>
                <a:gd name="connsiteX147" fmla="*/ 341265 w 678673"/>
                <a:gd name="connsiteY147" fmla="*/ 641333 h 677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78673" h="677052">
                  <a:moveTo>
                    <a:pt x="559006" y="288336"/>
                  </a:moveTo>
                  <a:cubicBezTo>
                    <a:pt x="573389" y="291575"/>
                    <a:pt x="587486" y="293289"/>
                    <a:pt x="600535" y="297957"/>
                  </a:cubicBezTo>
                  <a:cubicBezTo>
                    <a:pt x="650541" y="316054"/>
                    <a:pt x="682736" y="366537"/>
                    <a:pt x="678259" y="417876"/>
                  </a:cubicBezTo>
                  <a:cubicBezTo>
                    <a:pt x="673497" y="472645"/>
                    <a:pt x="635016" y="515603"/>
                    <a:pt x="581295" y="525795"/>
                  </a:cubicBezTo>
                  <a:cubicBezTo>
                    <a:pt x="573960" y="527223"/>
                    <a:pt x="566340" y="527700"/>
                    <a:pt x="558911" y="527700"/>
                  </a:cubicBezTo>
                  <a:cubicBezTo>
                    <a:pt x="525383" y="527890"/>
                    <a:pt x="491760" y="527795"/>
                    <a:pt x="458232" y="527795"/>
                  </a:cubicBezTo>
                  <a:cubicBezTo>
                    <a:pt x="455660" y="527795"/>
                    <a:pt x="453088" y="527795"/>
                    <a:pt x="449945" y="527795"/>
                  </a:cubicBezTo>
                  <a:cubicBezTo>
                    <a:pt x="449945" y="553513"/>
                    <a:pt x="449945" y="578944"/>
                    <a:pt x="449945" y="604757"/>
                  </a:cubicBezTo>
                  <a:cubicBezTo>
                    <a:pt x="458898" y="604757"/>
                    <a:pt x="467661" y="604757"/>
                    <a:pt x="476806" y="604757"/>
                  </a:cubicBezTo>
                  <a:cubicBezTo>
                    <a:pt x="481663" y="592279"/>
                    <a:pt x="489950" y="583040"/>
                    <a:pt x="503666" y="579706"/>
                  </a:cubicBezTo>
                  <a:cubicBezTo>
                    <a:pt x="522144" y="575325"/>
                    <a:pt x="541099" y="586183"/>
                    <a:pt x="547195" y="604281"/>
                  </a:cubicBezTo>
                  <a:cubicBezTo>
                    <a:pt x="553196" y="622092"/>
                    <a:pt x="544052" y="642095"/>
                    <a:pt x="526431" y="649810"/>
                  </a:cubicBezTo>
                  <a:cubicBezTo>
                    <a:pt x="509381" y="657240"/>
                    <a:pt x="488616" y="650286"/>
                    <a:pt x="480234" y="633141"/>
                  </a:cubicBezTo>
                  <a:cubicBezTo>
                    <a:pt x="477186" y="627045"/>
                    <a:pt x="473757" y="625902"/>
                    <a:pt x="467947" y="626188"/>
                  </a:cubicBezTo>
                  <a:cubicBezTo>
                    <a:pt x="462327" y="626569"/>
                    <a:pt x="456708" y="626284"/>
                    <a:pt x="451088" y="626284"/>
                  </a:cubicBezTo>
                  <a:cubicBezTo>
                    <a:pt x="437086" y="626093"/>
                    <a:pt x="428323" y="617425"/>
                    <a:pt x="428228" y="603328"/>
                  </a:cubicBezTo>
                  <a:cubicBezTo>
                    <a:pt x="428133" y="580087"/>
                    <a:pt x="428228" y="556846"/>
                    <a:pt x="428133" y="533700"/>
                  </a:cubicBezTo>
                  <a:cubicBezTo>
                    <a:pt x="428133" y="532081"/>
                    <a:pt x="428038" y="530462"/>
                    <a:pt x="427942" y="528271"/>
                  </a:cubicBezTo>
                  <a:cubicBezTo>
                    <a:pt x="397653" y="528271"/>
                    <a:pt x="367554" y="528271"/>
                    <a:pt x="336216" y="528271"/>
                  </a:cubicBezTo>
                  <a:cubicBezTo>
                    <a:pt x="336216" y="530271"/>
                    <a:pt x="336216" y="532462"/>
                    <a:pt x="336216" y="534653"/>
                  </a:cubicBezTo>
                  <a:cubicBezTo>
                    <a:pt x="336216" y="555989"/>
                    <a:pt x="336312" y="577325"/>
                    <a:pt x="336121" y="598661"/>
                  </a:cubicBezTo>
                  <a:cubicBezTo>
                    <a:pt x="336121" y="602757"/>
                    <a:pt x="336883" y="605233"/>
                    <a:pt x="341169" y="607234"/>
                  </a:cubicBezTo>
                  <a:cubicBezTo>
                    <a:pt x="357457" y="614663"/>
                    <a:pt x="365458" y="631427"/>
                    <a:pt x="361553" y="648477"/>
                  </a:cubicBezTo>
                  <a:cubicBezTo>
                    <a:pt x="357838" y="664669"/>
                    <a:pt x="342503" y="676957"/>
                    <a:pt x="325834" y="677052"/>
                  </a:cubicBezTo>
                  <a:cubicBezTo>
                    <a:pt x="308403" y="677147"/>
                    <a:pt x="293354" y="665145"/>
                    <a:pt x="289258" y="647810"/>
                  </a:cubicBezTo>
                  <a:cubicBezTo>
                    <a:pt x="285543" y="631903"/>
                    <a:pt x="294116" y="614758"/>
                    <a:pt x="309737" y="607043"/>
                  </a:cubicBezTo>
                  <a:cubicBezTo>
                    <a:pt x="311356" y="606186"/>
                    <a:pt x="313071" y="605424"/>
                    <a:pt x="314595" y="604757"/>
                  </a:cubicBezTo>
                  <a:cubicBezTo>
                    <a:pt x="314595" y="579135"/>
                    <a:pt x="314595" y="553893"/>
                    <a:pt x="314595" y="528176"/>
                  </a:cubicBezTo>
                  <a:cubicBezTo>
                    <a:pt x="293259" y="528176"/>
                    <a:pt x="272304" y="528176"/>
                    <a:pt x="250301" y="528176"/>
                  </a:cubicBezTo>
                  <a:cubicBezTo>
                    <a:pt x="250301" y="530652"/>
                    <a:pt x="250301" y="533129"/>
                    <a:pt x="250301" y="535605"/>
                  </a:cubicBezTo>
                  <a:cubicBezTo>
                    <a:pt x="250301" y="557703"/>
                    <a:pt x="250301" y="579706"/>
                    <a:pt x="250301" y="601804"/>
                  </a:cubicBezTo>
                  <a:cubicBezTo>
                    <a:pt x="250301" y="618092"/>
                    <a:pt x="241824" y="626284"/>
                    <a:pt x="225441" y="626379"/>
                  </a:cubicBezTo>
                  <a:cubicBezTo>
                    <a:pt x="223345" y="626379"/>
                    <a:pt x="221250" y="626474"/>
                    <a:pt x="219154" y="626379"/>
                  </a:cubicBezTo>
                  <a:cubicBezTo>
                    <a:pt x="209058" y="625712"/>
                    <a:pt x="201057" y="625902"/>
                    <a:pt x="195056" y="637713"/>
                  </a:cubicBezTo>
                  <a:cubicBezTo>
                    <a:pt x="187817" y="652001"/>
                    <a:pt x="169434" y="656097"/>
                    <a:pt x="154289" y="650667"/>
                  </a:cubicBezTo>
                  <a:cubicBezTo>
                    <a:pt x="138382" y="644952"/>
                    <a:pt x="128381" y="629713"/>
                    <a:pt x="129524" y="612948"/>
                  </a:cubicBezTo>
                  <a:cubicBezTo>
                    <a:pt x="130572" y="597232"/>
                    <a:pt x="142764" y="583326"/>
                    <a:pt x="158480" y="579801"/>
                  </a:cubicBezTo>
                  <a:cubicBezTo>
                    <a:pt x="174101" y="576277"/>
                    <a:pt x="190389" y="583707"/>
                    <a:pt x="198390" y="598089"/>
                  </a:cubicBezTo>
                  <a:cubicBezTo>
                    <a:pt x="199628" y="600375"/>
                    <a:pt x="200676" y="602661"/>
                    <a:pt x="201723" y="604947"/>
                  </a:cubicBezTo>
                  <a:cubicBezTo>
                    <a:pt x="210677" y="604947"/>
                    <a:pt x="219535" y="604947"/>
                    <a:pt x="228774" y="604947"/>
                  </a:cubicBezTo>
                  <a:cubicBezTo>
                    <a:pt x="228774" y="579325"/>
                    <a:pt x="228774" y="554084"/>
                    <a:pt x="228774" y="527890"/>
                  </a:cubicBezTo>
                  <a:cubicBezTo>
                    <a:pt x="226107" y="527890"/>
                    <a:pt x="223631" y="527890"/>
                    <a:pt x="221155" y="527890"/>
                  </a:cubicBezTo>
                  <a:cubicBezTo>
                    <a:pt x="185055" y="527890"/>
                    <a:pt x="148860" y="527890"/>
                    <a:pt x="112760" y="527890"/>
                  </a:cubicBezTo>
                  <a:cubicBezTo>
                    <a:pt x="61897" y="527890"/>
                    <a:pt x="18748" y="496172"/>
                    <a:pt x="4651" y="448356"/>
                  </a:cubicBezTo>
                  <a:cubicBezTo>
                    <a:pt x="-9351" y="401017"/>
                    <a:pt x="9223" y="351487"/>
                    <a:pt x="51324" y="323769"/>
                  </a:cubicBezTo>
                  <a:cubicBezTo>
                    <a:pt x="52276" y="323103"/>
                    <a:pt x="53229" y="322436"/>
                    <a:pt x="54753" y="321388"/>
                  </a:cubicBezTo>
                  <a:cubicBezTo>
                    <a:pt x="53324" y="319674"/>
                    <a:pt x="52086" y="318150"/>
                    <a:pt x="50752" y="316626"/>
                  </a:cubicBezTo>
                  <a:cubicBezTo>
                    <a:pt x="-39735" y="220899"/>
                    <a:pt x="-5731" y="58974"/>
                    <a:pt x="124952" y="11540"/>
                  </a:cubicBezTo>
                  <a:cubicBezTo>
                    <a:pt x="234299" y="-28179"/>
                    <a:pt x="350504" y="38496"/>
                    <a:pt x="373935" y="152319"/>
                  </a:cubicBezTo>
                  <a:cubicBezTo>
                    <a:pt x="394986" y="254904"/>
                    <a:pt x="324120" y="357393"/>
                    <a:pt x="220488" y="374538"/>
                  </a:cubicBezTo>
                  <a:cubicBezTo>
                    <a:pt x="168005" y="383205"/>
                    <a:pt x="120475" y="371013"/>
                    <a:pt x="77613" y="339962"/>
                  </a:cubicBezTo>
                  <a:cubicBezTo>
                    <a:pt x="73326" y="336819"/>
                    <a:pt x="70374" y="336628"/>
                    <a:pt x="65897" y="339295"/>
                  </a:cubicBezTo>
                  <a:cubicBezTo>
                    <a:pt x="30750" y="359964"/>
                    <a:pt x="13700" y="401112"/>
                    <a:pt x="24463" y="440355"/>
                  </a:cubicBezTo>
                  <a:cubicBezTo>
                    <a:pt x="35036" y="479217"/>
                    <a:pt x="70469" y="506649"/>
                    <a:pt x="110569" y="506649"/>
                  </a:cubicBezTo>
                  <a:cubicBezTo>
                    <a:pt x="260302" y="506745"/>
                    <a:pt x="409940" y="506745"/>
                    <a:pt x="559673" y="506649"/>
                  </a:cubicBezTo>
                  <a:cubicBezTo>
                    <a:pt x="611584" y="506649"/>
                    <a:pt x="653208" y="467597"/>
                    <a:pt x="657209" y="415590"/>
                  </a:cubicBezTo>
                  <a:cubicBezTo>
                    <a:pt x="661019" y="366346"/>
                    <a:pt x="624062" y="320531"/>
                    <a:pt x="574151" y="312911"/>
                  </a:cubicBezTo>
                  <a:cubicBezTo>
                    <a:pt x="567293" y="311863"/>
                    <a:pt x="560149" y="312149"/>
                    <a:pt x="553101" y="312435"/>
                  </a:cubicBezTo>
                  <a:cubicBezTo>
                    <a:pt x="540718" y="312911"/>
                    <a:pt x="537289" y="309863"/>
                    <a:pt x="537861" y="297671"/>
                  </a:cubicBezTo>
                  <a:cubicBezTo>
                    <a:pt x="539575" y="260142"/>
                    <a:pt x="528431" y="226900"/>
                    <a:pt x="503761" y="198516"/>
                  </a:cubicBezTo>
                  <a:cubicBezTo>
                    <a:pt x="481377" y="172703"/>
                    <a:pt x="453088" y="157368"/>
                    <a:pt x="419370" y="152034"/>
                  </a:cubicBezTo>
                  <a:cubicBezTo>
                    <a:pt x="409273" y="150414"/>
                    <a:pt x="404892" y="144509"/>
                    <a:pt x="408225" y="136984"/>
                  </a:cubicBezTo>
                  <a:cubicBezTo>
                    <a:pt x="410702" y="131364"/>
                    <a:pt x="415179" y="129936"/>
                    <a:pt x="420894" y="130793"/>
                  </a:cubicBezTo>
                  <a:cubicBezTo>
                    <a:pt x="445659" y="134412"/>
                    <a:pt x="468519" y="143271"/>
                    <a:pt x="488807" y="157844"/>
                  </a:cubicBezTo>
                  <a:cubicBezTo>
                    <a:pt x="531955" y="188610"/>
                    <a:pt x="555196" y="230710"/>
                    <a:pt x="558720" y="283574"/>
                  </a:cubicBezTo>
                  <a:cubicBezTo>
                    <a:pt x="558816" y="285574"/>
                    <a:pt x="559006" y="287574"/>
                    <a:pt x="559006" y="288336"/>
                  </a:cubicBezTo>
                  <a:close/>
                  <a:moveTo>
                    <a:pt x="246777" y="177561"/>
                  </a:moveTo>
                  <a:cubicBezTo>
                    <a:pt x="247158" y="153558"/>
                    <a:pt x="244491" y="130317"/>
                    <a:pt x="239728" y="108600"/>
                  </a:cubicBezTo>
                  <a:cubicBezTo>
                    <a:pt x="205248" y="108600"/>
                    <a:pt x="171910" y="108600"/>
                    <a:pt x="136763" y="108600"/>
                  </a:cubicBezTo>
                  <a:cubicBezTo>
                    <a:pt x="134572" y="130602"/>
                    <a:pt x="132191" y="153748"/>
                    <a:pt x="129810" y="177561"/>
                  </a:cubicBezTo>
                  <a:cubicBezTo>
                    <a:pt x="169624" y="177561"/>
                    <a:pt x="207915" y="177561"/>
                    <a:pt x="246777" y="177561"/>
                  </a:cubicBezTo>
                  <a:close/>
                  <a:moveTo>
                    <a:pt x="129333" y="199754"/>
                  </a:moveTo>
                  <a:cubicBezTo>
                    <a:pt x="131810" y="223662"/>
                    <a:pt x="134286" y="246712"/>
                    <a:pt x="136572" y="268905"/>
                  </a:cubicBezTo>
                  <a:cubicBezTo>
                    <a:pt x="172005" y="268905"/>
                    <a:pt x="205533" y="268905"/>
                    <a:pt x="240776" y="268905"/>
                  </a:cubicBezTo>
                  <a:cubicBezTo>
                    <a:pt x="242967" y="246522"/>
                    <a:pt x="245348" y="223376"/>
                    <a:pt x="247634" y="199754"/>
                  </a:cubicBezTo>
                  <a:cubicBezTo>
                    <a:pt x="207915" y="199754"/>
                    <a:pt x="169815" y="199754"/>
                    <a:pt x="129333" y="199754"/>
                  </a:cubicBezTo>
                  <a:close/>
                  <a:moveTo>
                    <a:pt x="356219" y="178037"/>
                  </a:moveTo>
                  <a:cubicBezTo>
                    <a:pt x="353647" y="143652"/>
                    <a:pt x="341741" y="114029"/>
                    <a:pt x="322881" y="87930"/>
                  </a:cubicBezTo>
                  <a:cubicBezTo>
                    <a:pt x="301736" y="93741"/>
                    <a:pt x="281543" y="99170"/>
                    <a:pt x="262207" y="104504"/>
                  </a:cubicBezTo>
                  <a:cubicBezTo>
                    <a:pt x="264112" y="127364"/>
                    <a:pt x="266113" y="150033"/>
                    <a:pt x="267827" y="172608"/>
                  </a:cubicBezTo>
                  <a:cubicBezTo>
                    <a:pt x="268113" y="176894"/>
                    <a:pt x="269732" y="178132"/>
                    <a:pt x="273828" y="178132"/>
                  </a:cubicBezTo>
                  <a:cubicBezTo>
                    <a:pt x="285734" y="177942"/>
                    <a:pt x="297735" y="178037"/>
                    <a:pt x="309642" y="178037"/>
                  </a:cubicBezTo>
                  <a:cubicBezTo>
                    <a:pt x="324882" y="178037"/>
                    <a:pt x="340122" y="178037"/>
                    <a:pt x="356219" y="178037"/>
                  </a:cubicBezTo>
                  <a:close/>
                  <a:moveTo>
                    <a:pt x="116570" y="105456"/>
                  </a:moveTo>
                  <a:cubicBezTo>
                    <a:pt x="101330" y="101361"/>
                    <a:pt x="86090" y="97836"/>
                    <a:pt x="71136" y="93264"/>
                  </a:cubicBezTo>
                  <a:cubicBezTo>
                    <a:pt x="54943" y="88407"/>
                    <a:pt x="55038" y="88026"/>
                    <a:pt x="46085" y="102504"/>
                  </a:cubicBezTo>
                  <a:cubicBezTo>
                    <a:pt x="31702" y="125745"/>
                    <a:pt x="23796" y="151081"/>
                    <a:pt x="21606" y="178513"/>
                  </a:cubicBezTo>
                  <a:cubicBezTo>
                    <a:pt x="51324" y="178513"/>
                    <a:pt x="80565" y="178513"/>
                    <a:pt x="109236" y="178513"/>
                  </a:cubicBezTo>
                  <a:cubicBezTo>
                    <a:pt x="111617" y="153939"/>
                    <a:pt x="114093" y="129840"/>
                    <a:pt x="116570" y="105456"/>
                  </a:cubicBezTo>
                  <a:close/>
                  <a:moveTo>
                    <a:pt x="115332" y="273001"/>
                  </a:moveTo>
                  <a:cubicBezTo>
                    <a:pt x="113427" y="249760"/>
                    <a:pt x="111426" y="226805"/>
                    <a:pt x="109712" y="203754"/>
                  </a:cubicBezTo>
                  <a:cubicBezTo>
                    <a:pt x="109331" y="198516"/>
                    <a:pt x="105997" y="199278"/>
                    <a:pt x="102854" y="199278"/>
                  </a:cubicBezTo>
                  <a:cubicBezTo>
                    <a:pt x="77803" y="199278"/>
                    <a:pt x="52752" y="199278"/>
                    <a:pt x="27606" y="199278"/>
                  </a:cubicBezTo>
                  <a:cubicBezTo>
                    <a:pt x="25606" y="199278"/>
                    <a:pt x="23606" y="199563"/>
                    <a:pt x="21606" y="199754"/>
                  </a:cubicBezTo>
                  <a:cubicBezTo>
                    <a:pt x="24273" y="229186"/>
                    <a:pt x="33512" y="257094"/>
                    <a:pt x="48180" y="280240"/>
                  </a:cubicBezTo>
                  <a:cubicBezTo>
                    <a:pt x="54562" y="290241"/>
                    <a:pt x="54562" y="290241"/>
                    <a:pt x="65992" y="286241"/>
                  </a:cubicBezTo>
                  <a:cubicBezTo>
                    <a:pt x="68183" y="285479"/>
                    <a:pt x="70374" y="284717"/>
                    <a:pt x="72660" y="284145"/>
                  </a:cubicBezTo>
                  <a:cubicBezTo>
                    <a:pt x="87138" y="280335"/>
                    <a:pt x="101520" y="276621"/>
                    <a:pt x="115332" y="273001"/>
                  </a:cubicBezTo>
                  <a:close/>
                  <a:moveTo>
                    <a:pt x="269446" y="199659"/>
                  </a:moveTo>
                  <a:cubicBezTo>
                    <a:pt x="266970" y="224328"/>
                    <a:pt x="264493" y="248712"/>
                    <a:pt x="262017" y="273287"/>
                  </a:cubicBezTo>
                  <a:cubicBezTo>
                    <a:pt x="262683" y="273477"/>
                    <a:pt x="263445" y="273954"/>
                    <a:pt x="264398" y="274144"/>
                  </a:cubicBezTo>
                  <a:cubicBezTo>
                    <a:pt x="282400" y="279002"/>
                    <a:pt x="300498" y="283669"/>
                    <a:pt x="318405" y="288908"/>
                  </a:cubicBezTo>
                  <a:cubicBezTo>
                    <a:pt x="322596" y="290146"/>
                    <a:pt x="323739" y="288336"/>
                    <a:pt x="325548" y="285765"/>
                  </a:cubicBezTo>
                  <a:cubicBezTo>
                    <a:pt x="339169" y="266334"/>
                    <a:pt x="348408" y="244998"/>
                    <a:pt x="353171" y="221852"/>
                  </a:cubicBezTo>
                  <a:cubicBezTo>
                    <a:pt x="354600" y="214613"/>
                    <a:pt x="355362" y="207279"/>
                    <a:pt x="356409" y="199659"/>
                  </a:cubicBezTo>
                  <a:cubicBezTo>
                    <a:pt x="326596" y="199659"/>
                    <a:pt x="297926" y="199659"/>
                    <a:pt x="269446" y="199659"/>
                  </a:cubicBezTo>
                  <a:close/>
                  <a:moveTo>
                    <a:pt x="143240" y="290432"/>
                  </a:moveTo>
                  <a:cubicBezTo>
                    <a:pt x="144097" y="293766"/>
                    <a:pt x="144478" y="295575"/>
                    <a:pt x="145050" y="297385"/>
                  </a:cubicBezTo>
                  <a:cubicBezTo>
                    <a:pt x="150955" y="315197"/>
                    <a:pt x="157337" y="332818"/>
                    <a:pt x="170577" y="346820"/>
                  </a:cubicBezTo>
                  <a:cubicBezTo>
                    <a:pt x="182292" y="359202"/>
                    <a:pt x="194770" y="359393"/>
                    <a:pt x="206486" y="347106"/>
                  </a:cubicBezTo>
                  <a:cubicBezTo>
                    <a:pt x="221345" y="331675"/>
                    <a:pt x="227917" y="311958"/>
                    <a:pt x="234585" y="290432"/>
                  </a:cubicBezTo>
                  <a:cubicBezTo>
                    <a:pt x="203533" y="290432"/>
                    <a:pt x="173720" y="290432"/>
                    <a:pt x="143240" y="290432"/>
                  </a:cubicBezTo>
                  <a:close/>
                  <a:moveTo>
                    <a:pt x="233632" y="85644"/>
                  </a:moveTo>
                  <a:cubicBezTo>
                    <a:pt x="230584" y="68976"/>
                    <a:pt x="218106" y="42687"/>
                    <a:pt x="208200" y="31638"/>
                  </a:cubicBezTo>
                  <a:cubicBezTo>
                    <a:pt x="195913" y="17922"/>
                    <a:pt x="182769" y="17541"/>
                    <a:pt x="170291" y="31066"/>
                  </a:cubicBezTo>
                  <a:cubicBezTo>
                    <a:pt x="156194" y="46497"/>
                    <a:pt x="149526" y="65642"/>
                    <a:pt x="143145" y="85740"/>
                  </a:cubicBezTo>
                  <a:cubicBezTo>
                    <a:pt x="173910" y="88883"/>
                    <a:pt x="203724" y="89359"/>
                    <a:pt x="233632" y="85644"/>
                  </a:cubicBezTo>
                  <a:close/>
                  <a:moveTo>
                    <a:pt x="308118" y="71738"/>
                  </a:moveTo>
                  <a:cubicBezTo>
                    <a:pt x="285163" y="49259"/>
                    <a:pt x="260778" y="34209"/>
                    <a:pt x="232680" y="27256"/>
                  </a:cubicBezTo>
                  <a:cubicBezTo>
                    <a:pt x="240681" y="45639"/>
                    <a:pt x="248777" y="64118"/>
                    <a:pt x="257349" y="83930"/>
                  </a:cubicBezTo>
                  <a:cubicBezTo>
                    <a:pt x="273161" y="80120"/>
                    <a:pt x="289830" y="76119"/>
                    <a:pt x="308118" y="71738"/>
                  </a:cubicBezTo>
                  <a:close/>
                  <a:moveTo>
                    <a:pt x="258492" y="293289"/>
                  </a:moveTo>
                  <a:cubicBezTo>
                    <a:pt x="249920" y="313292"/>
                    <a:pt x="241919" y="331675"/>
                    <a:pt x="234108" y="349868"/>
                  </a:cubicBezTo>
                  <a:cubicBezTo>
                    <a:pt x="262207" y="342343"/>
                    <a:pt x="286877" y="327960"/>
                    <a:pt x="308975" y="305386"/>
                  </a:cubicBezTo>
                  <a:cubicBezTo>
                    <a:pt x="290782" y="301100"/>
                    <a:pt x="274209" y="297099"/>
                    <a:pt x="258492" y="293289"/>
                  </a:cubicBezTo>
                  <a:close/>
                  <a:moveTo>
                    <a:pt x="120189" y="294432"/>
                  </a:moveTo>
                  <a:cubicBezTo>
                    <a:pt x="104473" y="298242"/>
                    <a:pt x="87709" y="302243"/>
                    <a:pt x="69516" y="306624"/>
                  </a:cubicBezTo>
                  <a:cubicBezTo>
                    <a:pt x="92091" y="328722"/>
                    <a:pt x="116951" y="342819"/>
                    <a:pt x="144669" y="350725"/>
                  </a:cubicBezTo>
                  <a:cubicBezTo>
                    <a:pt x="136668" y="332532"/>
                    <a:pt x="128857" y="314435"/>
                    <a:pt x="120189" y="294432"/>
                  </a:cubicBezTo>
                  <a:close/>
                  <a:moveTo>
                    <a:pt x="120285" y="83835"/>
                  </a:moveTo>
                  <a:cubicBezTo>
                    <a:pt x="128572" y="64308"/>
                    <a:pt x="136191" y="46306"/>
                    <a:pt x="143907" y="28209"/>
                  </a:cubicBezTo>
                  <a:cubicBezTo>
                    <a:pt x="116189" y="35638"/>
                    <a:pt x="91519" y="49449"/>
                    <a:pt x="69707" y="71643"/>
                  </a:cubicBezTo>
                  <a:cubicBezTo>
                    <a:pt x="87900" y="76024"/>
                    <a:pt x="104473" y="80025"/>
                    <a:pt x="120285" y="83835"/>
                  </a:cubicBezTo>
                  <a:close/>
                  <a:moveTo>
                    <a:pt x="166386" y="631617"/>
                  </a:moveTo>
                  <a:cubicBezTo>
                    <a:pt x="174672" y="631713"/>
                    <a:pt x="182102" y="624378"/>
                    <a:pt x="182388" y="616092"/>
                  </a:cubicBezTo>
                  <a:cubicBezTo>
                    <a:pt x="182578" y="607519"/>
                    <a:pt x="174958" y="599709"/>
                    <a:pt x="166386" y="599804"/>
                  </a:cubicBezTo>
                  <a:cubicBezTo>
                    <a:pt x="158194" y="599899"/>
                    <a:pt x="150765" y="607519"/>
                    <a:pt x="150765" y="615711"/>
                  </a:cubicBezTo>
                  <a:cubicBezTo>
                    <a:pt x="150669" y="623997"/>
                    <a:pt x="158099" y="631522"/>
                    <a:pt x="166386" y="631617"/>
                  </a:cubicBezTo>
                  <a:close/>
                  <a:moveTo>
                    <a:pt x="511857" y="631617"/>
                  </a:moveTo>
                  <a:cubicBezTo>
                    <a:pt x="519954" y="631808"/>
                    <a:pt x="527669" y="624378"/>
                    <a:pt x="527955" y="616092"/>
                  </a:cubicBezTo>
                  <a:cubicBezTo>
                    <a:pt x="528240" y="607614"/>
                    <a:pt x="520430" y="599709"/>
                    <a:pt x="512048" y="599804"/>
                  </a:cubicBezTo>
                  <a:cubicBezTo>
                    <a:pt x="503761" y="599899"/>
                    <a:pt x="496332" y="607329"/>
                    <a:pt x="496332" y="615615"/>
                  </a:cubicBezTo>
                  <a:cubicBezTo>
                    <a:pt x="496236" y="623902"/>
                    <a:pt x="503571" y="631522"/>
                    <a:pt x="511857" y="631617"/>
                  </a:cubicBezTo>
                  <a:close/>
                  <a:moveTo>
                    <a:pt x="341265" y="641333"/>
                  </a:moveTo>
                  <a:cubicBezTo>
                    <a:pt x="341360" y="632951"/>
                    <a:pt x="334216" y="625521"/>
                    <a:pt x="325834" y="625236"/>
                  </a:cubicBezTo>
                  <a:cubicBezTo>
                    <a:pt x="317643" y="625045"/>
                    <a:pt x="310023" y="632379"/>
                    <a:pt x="309737" y="640666"/>
                  </a:cubicBezTo>
                  <a:cubicBezTo>
                    <a:pt x="309451" y="649239"/>
                    <a:pt x="316976" y="657049"/>
                    <a:pt x="325548" y="657049"/>
                  </a:cubicBezTo>
                  <a:cubicBezTo>
                    <a:pt x="333835" y="657049"/>
                    <a:pt x="341169" y="649715"/>
                    <a:pt x="341265" y="6413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8" name="任意多边形: 形状 8327">
              <a:extLst>
                <a:ext uri="{FF2B5EF4-FFF2-40B4-BE49-F238E27FC236}">
                  <a16:creationId xmlns:a16="http://schemas.microsoft.com/office/drawing/2014/main" id="{EC55D143-0F48-F5BF-875C-810787F9E8A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502006" y="9077048"/>
              <a:ext cx="63536" cy="63437"/>
            </a:xfrm>
            <a:custGeom>
              <a:avLst/>
              <a:gdLst>
                <a:gd name="connsiteX0" fmla="*/ 31528 w 63536"/>
                <a:gd name="connsiteY0" fmla="*/ 63437 h 63437"/>
                <a:gd name="connsiteX1" fmla="*/ 0 w 63536"/>
                <a:gd name="connsiteY1" fmla="*/ 31719 h 63437"/>
                <a:gd name="connsiteX2" fmla="*/ 31814 w 63536"/>
                <a:gd name="connsiteY2" fmla="*/ 0 h 63437"/>
                <a:gd name="connsiteX3" fmla="*/ 63532 w 63536"/>
                <a:gd name="connsiteY3" fmla="*/ 32290 h 63437"/>
                <a:gd name="connsiteX4" fmla="*/ 31528 w 63536"/>
                <a:gd name="connsiteY4" fmla="*/ 63437 h 63437"/>
                <a:gd name="connsiteX5" fmla="*/ 31624 w 63536"/>
                <a:gd name="connsiteY5" fmla="*/ 42196 h 63437"/>
                <a:gd name="connsiteX6" fmla="*/ 42196 w 63536"/>
                <a:gd name="connsiteY6" fmla="*/ 32004 h 63437"/>
                <a:gd name="connsiteX7" fmla="*/ 32005 w 63536"/>
                <a:gd name="connsiteY7" fmla="*/ 21241 h 63437"/>
                <a:gd name="connsiteX8" fmla="*/ 21241 w 63536"/>
                <a:gd name="connsiteY8" fmla="*/ 31623 h 63437"/>
                <a:gd name="connsiteX9" fmla="*/ 31624 w 63536"/>
                <a:gd name="connsiteY9" fmla="*/ 42196 h 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36" h="63437">
                  <a:moveTo>
                    <a:pt x="31528" y="63437"/>
                  </a:moveTo>
                  <a:cubicBezTo>
                    <a:pt x="13621" y="63342"/>
                    <a:pt x="-95" y="49435"/>
                    <a:pt x="0" y="31719"/>
                  </a:cubicBezTo>
                  <a:cubicBezTo>
                    <a:pt x="96" y="14002"/>
                    <a:pt x="14002" y="96"/>
                    <a:pt x="31814" y="0"/>
                  </a:cubicBezTo>
                  <a:cubicBezTo>
                    <a:pt x="50007" y="-95"/>
                    <a:pt x="63818" y="14002"/>
                    <a:pt x="63532" y="32290"/>
                  </a:cubicBezTo>
                  <a:cubicBezTo>
                    <a:pt x="63247" y="50388"/>
                    <a:pt x="49721" y="63532"/>
                    <a:pt x="31528" y="63437"/>
                  </a:cubicBezTo>
                  <a:close/>
                  <a:moveTo>
                    <a:pt x="31624" y="42196"/>
                  </a:moveTo>
                  <a:cubicBezTo>
                    <a:pt x="38100" y="42291"/>
                    <a:pt x="42101" y="38386"/>
                    <a:pt x="42196" y="32004"/>
                  </a:cubicBezTo>
                  <a:cubicBezTo>
                    <a:pt x="42292" y="25718"/>
                    <a:pt x="38100" y="21336"/>
                    <a:pt x="32005" y="21241"/>
                  </a:cubicBezTo>
                  <a:cubicBezTo>
                    <a:pt x="25909" y="21146"/>
                    <a:pt x="21337" y="25623"/>
                    <a:pt x="21241" y="31623"/>
                  </a:cubicBezTo>
                  <a:cubicBezTo>
                    <a:pt x="21146" y="37719"/>
                    <a:pt x="25432" y="42101"/>
                    <a:pt x="31624" y="421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29" name="任意多边形: 形状 8328">
              <a:extLst>
                <a:ext uri="{FF2B5EF4-FFF2-40B4-BE49-F238E27FC236}">
                  <a16:creationId xmlns:a16="http://schemas.microsoft.com/office/drawing/2014/main" id="{30A8AC40-4381-B63F-A3A3-42679FA3DC6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311411" y="9077047"/>
              <a:ext cx="63437" cy="63438"/>
            </a:xfrm>
            <a:custGeom>
              <a:avLst/>
              <a:gdLst>
                <a:gd name="connsiteX0" fmla="*/ 31719 w 63437"/>
                <a:gd name="connsiteY0" fmla="*/ 63438 h 63438"/>
                <a:gd name="connsiteX1" fmla="*/ 0 w 63437"/>
                <a:gd name="connsiteY1" fmla="*/ 32101 h 63438"/>
                <a:gd name="connsiteX2" fmla="*/ 32004 w 63437"/>
                <a:gd name="connsiteY2" fmla="*/ 2 h 63438"/>
                <a:gd name="connsiteX3" fmla="*/ 63437 w 63437"/>
                <a:gd name="connsiteY3" fmla="*/ 32006 h 63438"/>
                <a:gd name="connsiteX4" fmla="*/ 31719 w 63437"/>
                <a:gd name="connsiteY4" fmla="*/ 63438 h 63438"/>
                <a:gd name="connsiteX5" fmla="*/ 42196 w 63437"/>
                <a:gd name="connsiteY5" fmla="*/ 32387 h 63438"/>
                <a:gd name="connsiteX6" fmla="*/ 31814 w 63437"/>
                <a:gd name="connsiteY6" fmla="*/ 21243 h 63438"/>
                <a:gd name="connsiteX7" fmla="*/ 21146 w 63437"/>
                <a:gd name="connsiteY7" fmla="*/ 31053 h 63438"/>
                <a:gd name="connsiteX8" fmla="*/ 30861 w 63437"/>
                <a:gd name="connsiteY8" fmla="*/ 42293 h 63438"/>
                <a:gd name="connsiteX9" fmla="*/ 42196 w 63437"/>
                <a:gd name="connsiteY9" fmla="*/ 32387 h 63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437" h="63438">
                  <a:moveTo>
                    <a:pt x="31719" y="63438"/>
                  </a:moveTo>
                  <a:cubicBezTo>
                    <a:pt x="13621" y="63438"/>
                    <a:pt x="96" y="50103"/>
                    <a:pt x="0" y="32101"/>
                  </a:cubicBezTo>
                  <a:cubicBezTo>
                    <a:pt x="-95" y="14194"/>
                    <a:pt x="14383" y="-189"/>
                    <a:pt x="32004" y="2"/>
                  </a:cubicBezTo>
                  <a:cubicBezTo>
                    <a:pt x="49721" y="192"/>
                    <a:pt x="63532" y="14289"/>
                    <a:pt x="63437" y="32006"/>
                  </a:cubicBezTo>
                  <a:cubicBezTo>
                    <a:pt x="63342" y="49913"/>
                    <a:pt x="49721" y="63438"/>
                    <a:pt x="31719" y="63438"/>
                  </a:cubicBezTo>
                  <a:close/>
                  <a:moveTo>
                    <a:pt x="42196" y="32387"/>
                  </a:moveTo>
                  <a:cubicBezTo>
                    <a:pt x="42387" y="26577"/>
                    <a:pt x="37624" y="21433"/>
                    <a:pt x="31814" y="21243"/>
                  </a:cubicBezTo>
                  <a:cubicBezTo>
                    <a:pt x="26004" y="21052"/>
                    <a:pt x="21527" y="25148"/>
                    <a:pt x="21146" y="31053"/>
                  </a:cubicBezTo>
                  <a:cubicBezTo>
                    <a:pt x="20765" y="37626"/>
                    <a:pt x="24575" y="41912"/>
                    <a:pt x="30861" y="42293"/>
                  </a:cubicBezTo>
                  <a:cubicBezTo>
                    <a:pt x="37338" y="42483"/>
                    <a:pt x="42006" y="38388"/>
                    <a:pt x="42196" y="323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30" name="任意多边形: 形状 8329">
              <a:extLst>
                <a:ext uri="{FF2B5EF4-FFF2-40B4-BE49-F238E27FC236}">
                  <a16:creationId xmlns:a16="http://schemas.microsoft.com/office/drawing/2014/main" id="{489AD8FC-1EA4-2E2A-62B0-134E6AAE417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406757" y="9077048"/>
              <a:ext cx="63536" cy="63437"/>
            </a:xfrm>
            <a:custGeom>
              <a:avLst/>
              <a:gdLst>
                <a:gd name="connsiteX0" fmla="*/ 31623 w 63536"/>
                <a:gd name="connsiteY0" fmla="*/ 63437 h 63437"/>
                <a:gd name="connsiteX1" fmla="*/ 0 w 63536"/>
                <a:gd name="connsiteY1" fmla="*/ 31719 h 63437"/>
                <a:gd name="connsiteX2" fmla="*/ 31528 w 63536"/>
                <a:gd name="connsiteY2" fmla="*/ 0 h 63437"/>
                <a:gd name="connsiteX3" fmla="*/ 63532 w 63536"/>
                <a:gd name="connsiteY3" fmla="*/ 32100 h 63437"/>
                <a:gd name="connsiteX4" fmla="*/ 31623 w 63536"/>
                <a:gd name="connsiteY4" fmla="*/ 63437 h 63437"/>
                <a:gd name="connsiteX5" fmla="*/ 32004 w 63536"/>
                <a:gd name="connsiteY5" fmla="*/ 21241 h 63437"/>
                <a:gd name="connsiteX6" fmla="*/ 21241 w 63536"/>
                <a:gd name="connsiteY6" fmla="*/ 31814 h 63437"/>
                <a:gd name="connsiteX7" fmla="*/ 31052 w 63536"/>
                <a:gd name="connsiteY7" fmla="*/ 42196 h 63437"/>
                <a:gd name="connsiteX8" fmla="*/ 42196 w 63536"/>
                <a:gd name="connsiteY8" fmla="*/ 32195 h 63437"/>
                <a:gd name="connsiteX9" fmla="*/ 32004 w 63536"/>
                <a:gd name="connsiteY9" fmla="*/ 21241 h 6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536" h="63437">
                  <a:moveTo>
                    <a:pt x="31623" y="63437"/>
                  </a:moveTo>
                  <a:cubicBezTo>
                    <a:pt x="14002" y="63437"/>
                    <a:pt x="0" y="49435"/>
                    <a:pt x="0" y="31719"/>
                  </a:cubicBezTo>
                  <a:cubicBezTo>
                    <a:pt x="0" y="13812"/>
                    <a:pt x="13716" y="0"/>
                    <a:pt x="31528" y="0"/>
                  </a:cubicBezTo>
                  <a:cubicBezTo>
                    <a:pt x="49530" y="-95"/>
                    <a:pt x="63818" y="14193"/>
                    <a:pt x="63532" y="32100"/>
                  </a:cubicBezTo>
                  <a:cubicBezTo>
                    <a:pt x="63341" y="50007"/>
                    <a:pt x="49530" y="63532"/>
                    <a:pt x="31623" y="63437"/>
                  </a:cubicBezTo>
                  <a:close/>
                  <a:moveTo>
                    <a:pt x="32004" y="21241"/>
                  </a:moveTo>
                  <a:cubicBezTo>
                    <a:pt x="26099" y="21146"/>
                    <a:pt x="21336" y="25908"/>
                    <a:pt x="21241" y="31814"/>
                  </a:cubicBezTo>
                  <a:cubicBezTo>
                    <a:pt x="21146" y="38005"/>
                    <a:pt x="24956" y="42006"/>
                    <a:pt x="31052" y="42196"/>
                  </a:cubicBezTo>
                  <a:cubicBezTo>
                    <a:pt x="37433" y="42482"/>
                    <a:pt x="41910" y="38481"/>
                    <a:pt x="42196" y="32195"/>
                  </a:cubicBezTo>
                  <a:cubicBezTo>
                    <a:pt x="42482" y="26099"/>
                    <a:pt x="38100" y="21336"/>
                    <a:pt x="32004" y="2124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331" name="任意多边形: 形状 8330">
              <a:extLst>
                <a:ext uri="{FF2B5EF4-FFF2-40B4-BE49-F238E27FC236}">
                  <a16:creationId xmlns:a16="http://schemas.microsoft.com/office/drawing/2014/main" id="{8A2A03BB-16E2-9739-A087-4CA77B9D92F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6026288" y="9086174"/>
              <a:ext cx="79218" cy="78818"/>
            </a:xfrm>
            <a:custGeom>
              <a:avLst/>
              <a:gdLst>
                <a:gd name="connsiteX0" fmla="*/ 65858 w 79218"/>
                <a:gd name="connsiteY0" fmla="*/ 78791 h 78818"/>
                <a:gd name="connsiteX1" fmla="*/ 40 w 79218"/>
                <a:gd name="connsiteY1" fmla="*/ 14211 h 78818"/>
                <a:gd name="connsiteX2" fmla="*/ 3660 w 79218"/>
                <a:gd name="connsiteY2" fmla="*/ 2210 h 78818"/>
                <a:gd name="connsiteX3" fmla="*/ 14423 w 79218"/>
                <a:gd name="connsiteY3" fmla="*/ 686 h 78818"/>
                <a:gd name="connsiteX4" fmla="*/ 20709 w 79218"/>
                <a:gd name="connsiteY4" fmla="*/ 9544 h 78818"/>
                <a:gd name="connsiteX5" fmla="*/ 27186 w 79218"/>
                <a:gd name="connsiteY5" fmla="*/ 32975 h 78818"/>
                <a:gd name="connsiteX6" fmla="*/ 62810 w 79218"/>
                <a:gd name="connsiteY6" fmla="*/ 57169 h 78818"/>
                <a:gd name="connsiteX7" fmla="*/ 67668 w 79218"/>
                <a:gd name="connsiteY7" fmla="*/ 57645 h 78818"/>
                <a:gd name="connsiteX8" fmla="*/ 79193 w 79218"/>
                <a:gd name="connsiteY8" fmla="*/ 68789 h 78818"/>
                <a:gd name="connsiteX9" fmla="*/ 65858 w 79218"/>
                <a:gd name="connsiteY9" fmla="*/ 78791 h 7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218" h="78818">
                  <a:moveTo>
                    <a:pt x="65858" y="78791"/>
                  </a:moveTo>
                  <a:cubicBezTo>
                    <a:pt x="30044" y="76886"/>
                    <a:pt x="2422" y="49930"/>
                    <a:pt x="40" y="14211"/>
                  </a:cubicBezTo>
                  <a:cubicBezTo>
                    <a:pt x="-245" y="10211"/>
                    <a:pt x="993" y="4972"/>
                    <a:pt x="3660" y="2210"/>
                  </a:cubicBezTo>
                  <a:cubicBezTo>
                    <a:pt x="5660" y="19"/>
                    <a:pt x="11375" y="-648"/>
                    <a:pt x="14423" y="686"/>
                  </a:cubicBezTo>
                  <a:cubicBezTo>
                    <a:pt x="17281" y="1924"/>
                    <a:pt x="19567" y="6210"/>
                    <a:pt x="20709" y="9544"/>
                  </a:cubicBezTo>
                  <a:cubicBezTo>
                    <a:pt x="23281" y="17259"/>
                    <a:pt x="23662" y="25832"/>
                    <a:pt x="27186" y="32975"/>
                  </a:cubicBezTo>
                  <a:cubicBezTo>
                    <a:pt x="34330" y="47263"/>
                    <a:pt x="46808" y="55169"/>
                    <a:pt x="62810" y="57169"/>
                  </a:cubicBezTo>
                  <a:cubicBezTo>
                    <a:pt x="64429" y="57359"/>
                    <a:pt x="66049" y="57550"/>
                    <a:pt x="67668" y="57645"/>
                  </a:cubicBezTo>
                  <a:cubicBezTo>
                    <a:pt x="75669" y="58502"/>
                    <a:pt x="79574" y="62312"/>
                    <a:pt x="79193" y="68789"/>
                  </a:cubicBezTo>
                  <a:cubicBezTo>
                    <a:pt x="78907" y="75647"/>
                    <a:pt x="74145" y="79172"/>
                    <a:pt x="65858" y="787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332" name="文本框 8331">
            <a:extLst>
              <a:ext uri="{FF2B5EF4-FFF2-40B4-BE49-F238E27FC236}">
                <a16:creationId xmlns:a16="http://schemas.microsoft.com/office/drawing/2014/main" id="{3E72F719-1408-6A23-0BA0-807044185A5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49347" y="2128436"/>
            <a:ext cx="369332" cy="4141134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ELEVATE THE EXPERIENCE, ENHANCE THE SERVICE</a:t>
            </a:r>
          </a:p>
        </p:txBody>
      </p:sp>
      <p:sp>
        <p:nvSpPr>
          <p:cNvPr id="8333" name="文本框 8332">
            <a:extLst>
              <a:ext uri="{FF2B5EF4-FFF2-40B4-BE49-F238E27FC236}">
                <a16:creationId xmlns:a16="http://schemas.microsoft.com/office/drawing/2014/main" id="{DF3B1EF5-F1B1-9B9C-E69D-7CD27CBF993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443550" y="2128436"/>
            <a:ext cx="369332" cy="4135427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CONTINUOUSLY OPTIMIZE PROMOTION CHANNELS</a:t>
            </a:r>
          </a:p>
        </p:txBody>
      </p:sp>
      <p:sp>
        <p:nvSpPr>
          <p:cNvPr id="8334" name="文本框 8333">
            <a:extLst>
              <a:ext uri="{FF2B5EF4-FFF2-40B4-BE49-F238E27FC236}">
                <a16:creationId xmlns:a16="http://schemas.microsoft.com/office/drawing/2014/main" id="{B6293864-1550-F408-82F9-3E5E3310CB7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237753" y="2128436"/>
            <a:ext cx="369332" cy="4141198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NEW STATION CONSTRUCTION AND OPTIMIZATION</a:t>
            </a:r>
          </a:p>
        </p:txBody>
      </p:sp>
      <p:sp>
        <p:nvSpPr>
          <p:cNvPr id="8335" name="文本框 8334">
            <a:extLst>
              <a:ext uri="{FF2B5EF4-FFF2-40B4-BE49-F238E27FC236}">
                <a16:creationId xmlns:a16="http://schemas.microsoft.com/office/drawing/2014/main" id="{10F662D4-9A96-0ED2-FC6E-2296957F6D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031955" y="2128436"/>
            <a:ext cx="369332" cy="187243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OFF-SITE PROMOTION</a:t>
            </a:r>
          </a:p>
        </p:txBody>
      </p:sp>
      <p:sp>
        <p:nvSpPr>
          <p:cNvPr id="8344" name="文本框 8343">
            <a:extLst>
              <a:ext uri="{FF2B5EF4-FFF2-40B4-BE49-F238E27FC236}">
                <a16:creationId xmlns:a16="http://schemas.microsoft.com/office/drawing/2014/main" id="{0812BC8B-C9CC-BD18-C99F-0696233BA7B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00647" y="5792080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HarmonyOS Sans SC"/>
                <a:cs typeface="+mn-cs"/>
              </a:rPr>
              <a:t>缺乏和项目组各成员保持良好沟通</a:t>
            </a:r>
          </a:p>
        </p:txBody>
      </p:sp>
      <p:sp>
        <p:nvSpPr>
          <p:cNvPr id="8354" name="文本框 8353">
            <a:extLst>
              <a:ext uri="{FF2B5EF4-FFF2-40B4-BE49-F238E27FC236}">
                <a16:creationId xmlns:a16="http://schemas.microsoft.com/office/drawing/2014/main" id="{51107E0D-B091-0914-0C4E-A0C5584A7D9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994850" y="5792080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HarmonyOS Sans SC"/>
                <a:cs typeface="+mn-cs"/>
              </a:rPr>
              <a:t>网站品牌宣传不到位，有一定滞后</a:t>
            </a:r>
          </a:p>
        </p:txBody>
      </p:sp>
      <p:sp>
        <p:nvSpPr>
          <p:cNvPr id="8355" name="文本框 8354">
            <a:extLst>
              <a:ext uri="{FF2B5EF4-FFF2-40B4-BE49-F238E27FC236}">
                <a16:creationId xmlns:a16="http://schemas.microsoft.com/office/drawing/2014/main" id="{A9D6CCC0-C8B3-B60D-2991-F79682F3132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89053" y="5792080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HarmonyOS Sans SC"/>
                <a:cs typeface="+mn-cs"/>
              </a:rPr>
              <a:t>网站首页经常变动，内容质量不高</a:t>
            </a:r>
          </a:p>
        </p:txBody>
      </p:sp>
      <p:sp>
        <p:nvSpPr>
          <p:cNvPr id="8356" name="文本框 8355">
            <a:extLst>
              <a:ext uri="{FF2B5EF4-FFF2-40B4-BE49-F238E27FC236}">
                <a16:creationId xmlns:a16="http://schemas.microsoft.com/office/drawing/2014/main" id="{7B06FE03-E52F-1EDB-B6B8-7C8C29F9414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583255" y="5792080"/>
            <a:ext cx="1900962" cy="518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/>
                <a:ea typeface="HarmonyOS Sans SC"/>
                <a:cs typeface="+mn-cs"/>
              </a:rPr>
              <a:t>外推文章质量不可控外链转化不稳定</a:t>
            </a:r>
          </a:p>
        </p:txBody>
      </p:sp>
      <p:sp>
        <p:nvSpPr>
          <p:cNvPr id="8358" name="矩形: 圆角 8357">
            <a:extLst>
              <a:ext uri="{FF2B5EF4-FFF2-40B4-BE49-F238E27FC236}">
                <a16:creationId xmlns:a16="http://schemas.microsoft.com/office/drawing/2014/main" id="{05BAACFE-103F-3372-5949-7820D1C034F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40631" y="3440958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370" name="文本框 8369">
            <a:extLst>
              <a:ext uri="{FF2B5EF4-FFF2-40B4-BE49-F238E27FC236}">
                <a16:creationId xmlns:a16="http://schemas.microsoft.com/office/drawing/2014/main" id="{83AEF452-A143-4108-802B-D3124CB660A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745353" y="3380337"/>
            <a:ext cx="127724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7X24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00BEFF"/>
                  </a:gs>
                  <a:gs pos="78000">
                    <a:srgbClr val="0165FF"/>
                  </a:gs>
                </a:gsLst>
                <a:lin ang="2700000" scaled="1"/>
              </a:gra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即时应答</a:t>
            </a:r>
          </a:p>
        </p:txBody>
      </p:sp>
      <p:sp>
        <p:nvSpPr>
          <p:cNvPr id="8375" name="矩形: 圆角 8374">
            <a:extLst>
              <a:ext uri="{FF2B5EF4-FFF2-40B4-BE49-F238E27FC236}">
                <a16:creationId xmlns:a16="http://schemas.microsoft.com/office/drawing/2014/main" id="{BC2868F9-4C57-1F64-644C-D65E7388A0C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240631" y="4077253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374" name="文本框 8373">
            <a:extLst>
              <a:ext uri="{FF2B5EF4-FFF2-40B4-BE49-F238E27FC236}">
                <a16:creationId xmlns:a16="http://schemas.microsoft.com/office/drawing/2014/main" id="{7006759C-0B7B-D44F-2CEC-AD5D76AA2CC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745353" y="4016631"/>
            <a:ext cx="127724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提高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25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秒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00BEFF"/>
                  </a:gs>
                  <a:gs pos="78000">
                    <a:srgbClr val="0165FF"/>
                  </a:gs>
                </a:gsLst>
                <a:lin ang="2700000" scaled="1"/>
              </a:gra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会话应答时间</a:t>
            </a:r>
          </a:p>
        </p:txBody>
      </p:sp>
      <p:sp>
        <p:nvSpPr>
          <p:cNvPr id="8512" name="矩形: 圆角 8511">
            <a:extLst>
              <a:ext uri="{FF2B5EF4-FFF2-40B4-BE49-F238E27FC236}">
                <a16:creationId xmlns:a16="http://schemas.microsoft.com/office/drawing/2014/main" id="{6711439D-1B9F-C1D7-B333-50319D6357C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058016" y="3440958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11" name="文本框 8510">
            <a:extLst>
              <a:ext uri="{FF2B5EF4-FFF2-40B4-BE49-F238E27FC236}">
                <a16:creationId xmlns:a16="http://schemas.microsoft.com/office/drawing/2014/main" id="{CE818393-33C5-7DB3-0F40-53C681DD777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62738" y="3380337"/>
            <a:ext cx="127724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10%-60%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00BEFF"/>
                  </a:gs>
                  <a:gs pos="78000">
                    <a:srgbClr val="0165FF"/>
                  </a:gs>
                </a:gsLst>
                <a:lin ang="2700000" scaled="1"/>
              </a:gra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整体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PV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上涨</a:t>
            </a:r>
          </a:p>
        </p:txBody>
      </p:sp>
      <p:sp>
        <p:nvSpPr>
          <p:cNvPr id="8527" name="矩形: 圆角 8526">
            <a:extLst>
              <a:ext uri="{FF2B5EF4-FFF2-40B4-BE49-F238E27FC236}">
                <a16:creationId xmlns:a16="http://schemas.microsoft.com/office/drawing/2014/main" id="{C827FA68-2072-E83D-FB8C-446E6317B29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058016" y="4077253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26" name="文本框 8525">
            <a:extLst>
              <a:ext uri="{FF2B5EF4-FFF2-40B4-BE49-F238E27FC236}">
                <a16:creationId xmlns:a16="http://schemas.microsoft.com/office/drawing/2014/main" id="{6B5667F2-F065-BC47-5D06-1693EEB4B3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62738" y="4016631"/>
            <a:ext cx="127724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上升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34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秒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00BEFF"/>
                  </a:gs>
                  <a:gs pos="78000">
                    <a:srgbClr val="0165FF"/>
                  </a:gs>
                </a:gsLst>
                <a:lin ang="2700000" scaled="1"/>
              </a:gra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用户停留时间</a:t>
            </a:r>
          </a:p>
        </p:txBody>
      </p:sp>
      <p:sp>
        <p:nvSpPr>
          <p:cNvPr id="8542" name="矩形: 圆角 8541">
            <a:extLst>
              <a:ext uri="{FF2B5EF4-FFF2-40B4-BE49-F238E27FC236}">
                <a16:creationId xmlns:a16="http://schemas.microsoft.com/office/drawing/2014/main" id="{889FF471-323C-80E6-6C87-36595FAE2B4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058016" y="4713548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41" name="文本框 8540">
            <a:extLst>
              <a:ext uri="{FF2B5EF4-FFF2-40B4-BE49-F238E27FC236}">
                <a16:creationId xmlns:a16="http://schemas.microsoft.com/office/drawing/2014/main" id="{AE6C451B-4CE6-C3F3-2591-7C496A0FDE4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62738" y="4652926"/>
            <a:ext cx="127724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提升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</a:gra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12.8%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30000">
                    <a:srgbClr val="00BEFF"/>
                  </a:gs>
                  <a:gs pos="78000">
                    <a:srgbClr val="0165FF"/>
                  </a:gs>
                </a:gsLst>
                <a:lin ang="2700000" scaled="1"/>
              </a:gra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付费转化率提升</a:t>
            </a:r>
          </a:p>
        </p:txBody>
      </p:sp>
      <p:sp>
        <p:nvSpPr>
          <p:cNvPr id="8557" name="矩形: 圆角 8556">
            <a:extLst>
              <a:ext uri="{FF2B5EF4-FFF2-40B4-BE49-F238E27FC236}">
                <a16:creationId xmlns:a16="http://schemas.microsoft.com/office/drawing/2014/main" id="{BF3A70DF-5396-0C75-B72D-A04ECAD5C5C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31574" y="3440958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56" name="文本框 8555">
            <a:extLst>
              <a:ext uri="{FF2B5EF4-FFF2-40B4-BE49-F238E27FC236}">
                <a16:creationId xmlns:a16="http://schemas.microsoft.com/office/drawing/2014/main" id="{FC6CA2B6-82D9-53E1-D47E-B6CC6629811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336296" y="3426503"/>
            <a:ext cx="1277245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关键词和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网站框架选择</a:t>
            </a:r>
          </a:p>
        </p:txBody>
      </p:sp>
      <p:sp>
        <p:nvSpPr>
          <p:cNvPr id="8572" name="矩形: 圆角 8571">
            <a:extLst>
              <a:ext uri="{FF2B5EF4-FFF2-40B4-BE49-F238E27FC236}">
                <a16:creationId xmlns:a16="http://schemas.microsoft.com/office/drawing/2014/main" id="{4FA21A5D-D93A-ABE8-B65E-13A20DC8FAF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31574" y="4077253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71" name="文本框 8570">
            <a:extLst>
              <a:ext uri="{FF2B5EF4-FFF2-40B4-BE49-F238E27FC236}">
                <a16:creationId xmlns:a16="http://schemas.microsoft.com/office/drawing/2014/main" id="{AFEA267F-86F1-7D49-33BA-07DFC7ABCD3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336296" y="4062797"/>
            <a:ext cx="1277245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网站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排名不断波动</a:t>
            </a:r>
          </a:p>
        </p:txBody>
      </p:sp>
      <p:sp>
        <p:nvSpPr>
          <p:cNvPr id="8587" name="矩形: 圆角 8586">
            <a:extLst>
              <a:ext uri="{FF2B5EF4-FFF2-40B4-BE49-F238E27FC236}">
                <a16:creationId xmlns:a16="http://schemas.microsoft.com/office/drawing/2014/main" id="{234EC111-4A20-FD54-1078-A162CDB21A8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31574" y="4713548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586" name="文本框 8585">
            <a:extLst>
              <a:ext uri="{FF2B5EF4-FFF2-40B4-BE49-F238E27FC236}">
                <a16:creationId xmlns:a16="http://schemas.microsoft.com/office/drawing/2014/main" id="{CEB6E6CA-7CA2-12B6-2E04-B102AE2042D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336296" y="4699092"/>
            <a:ext cx="1277245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加强站内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细节优化维护</a:t>
            </a:r>
          </a:p>
        </p:txBody>
      </p:sp>
      <p:sp>
        <p:nvSpPr>
          <p:cNvPr id="8602" name="矩形: 圆角 8601">
            <a:extLst>
              <a:ext uri="{FF2B5EF4-FFF2-40B4-BE49-F238E27FC236}">
                <a16:creationId xmlns:a16="http://schemas.microsoft.com/office/drawing/2014/main" id="{B5DB713D-A51D-F603-5AEE-D7606754A23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627179" y="3440958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601" name="文本框 8600">
            <a:extLst>
              <a:ext uri="{FF2B5EF4-FFF2-40B4-BE49-F238E27FC236}">
                <a16:creationId xmlns:a16="http://schemas.microsoft.com/office/drawing/2014/main" id="{82372CAB-BED1-D8EE-785E-B2247E392BB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131901" y="3426503"/>
            <a:ext cx="1277245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外推市场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开始紧缩</a:t>
            </a:r>
          </a:p>
        </p:txBody>
      </p:sp>
      <p:sp>
        <p:nvSpPr>
          <p:cNvPr id="8617" name="矩形: 圆角 8616">
            <a:extLst>
              <a:ext uri="{FF2B5EF4-FFF2-40B4-BE49-F238E27FC236}">
                <a16:creationId xmlns:a16="http://schemas.microsoft.com/office/drawing/2014/main" id="{F14EBCD0-BFA0-84CE-7CEC-4BEB2725AC7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627179" y="4077253"/>
            <a:ext cx="443278" cy="43275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8618" name="图形 61">
            <a:extLst>
              <a:ext uri="{FF2B5EF4-FFF2-40B4-BE49-F238E27FC236}">
                <a16:creationId xmlns:a16="http://schemas.microsoft.com/office/drawing/2014/main" id="{9D520B5D-C5CC-3D5B-4173-35A843B0AC9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740385" y="4174234"/>
            <a:ext cx="248369" cy="248430"/>
            <a:chOff x="2919294" y="7323878"/>
            <a:chExt cx="704077" cy="704254"/>
          </a:xfrm>
          <a:solidFill>
            <a:schemeClr val="bg1"/>
          </a:solidFill>
        </p:grpSpPr>
        <p:sp>
          <p:nvSpPr>
            <p:cNvPr id="8619" name="任意多边形: 形状 8618">
              <a:extLst>
                <a:ext uri="{FF2B5EF4-FFF2-40B4-BE49-F238E27FC236}">
                  <a16:creationId xmlns:a16="http://schemas.microsoft.com/office/drawing/2014/main" id="{F9545995-598A-71A5-64C3-7D66490B51B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993779" y="7323878"/>
              <a:ext cx="629592" cy="399443"/>
            </a:xfrm>
            <a:custGeom>
              <a:avLst/>
              <a:gdLst>
                <a:gd name="connsiteX0" fmla="*/ 581311 w 629592"/>
                <a:gd name="connsiteY0" fmla="*/ 191 h 399443"/>
                <a:gd name="connsiteX1" fmla="*/ 606266 w 629592"/>
                <a:gd name="connsiteY1" fmla="*/ 10859 h 399443"/>
                <a:gd name="connsiteX2" fmla="*/ 629412 w 629592"/>
                <a:gd name="connsiteY2" fmla="*/ 56007 h 399443"/>
                <a:gd name="connsiteX3" fmla="*/ 629412 w 629592"/>
                <a:gd name="connsiteY3" fmla="*/ 213360 h 399443"/>
                <a:gd name="connsiteX4" fmla="*/ 571881 w 629592"/>
                <a:gd name="connsiteY4" fmla="*/ 269558 h 399443"/>
                <a:gd name="connsiteX5" fmla="*/ 437198 w 629592"/>
                <a:gd name="connsiteY5" fmla="*/ 269558 h 399443"/>
                <a:gd name="connsiteX6" fmla="*/ 428625 w 629592"/>
                <a:gd name="connsiteY6" fmla="*/ 269558 h 399443"/>
                <a:gd name="connsiteX7" fmla="*/ 428625 w 629592"/>
                <a:gd name="connsiteY7" fmla="*/ 277082 h 399443"/>
                <a:gd name="connsiteX8" fmla="*/ 427768 w 629592"/>
                <a:gd name="connsiteY8" fmla="*/ 315468 h 399443"/>
                <a:gd name="connsiteX9" fmla="*/ 397097 w 629592"/>
                <a:gd name="connsiteY9" fmla="*/ 343662 h 399443"/>
                <a:gd name="connsiteX10" fmla="*/ 388811 w 629592"/>
                <a:gd name="connsiteY10" fmla="*/ 343757 h 399443"/>
                <a:gd name="connsiteX11" fmla="*/ 129064 w 629592"/>
                <a:gd name="connsiteY11" fmla="*/ 343662 h 399443"/>
                <a:gd name="connsiteX12" fmla="*/ 117729 w 629592"/>
                <a:gd name="connsiteY12" fmla="*/ 348425 h 399443"/>
                <a:gd name="connsiteX13" fmla="*/ 73628 w 629592"/>
                <a:gd name="connsiteY13" fmla="*/ 392716 h 399443"/>
                <a:gd name="connsiteX14" fmla="*/ 55340 w 629592"/>
                <a:gd name="connsiteY14" fmla="*/ 398240 h 399443"/>
                <a:gd name="connsiteX15" fmla="*/ 47054 w 629592"/>
                <a:gd name="connsiteY15" fmla="*/ 381572 h 399443"/>
                <a:gd name="connsiteX16" fmla="*/ 47054 w 629592"/>
                <a:gd name="connsiteY16" fmla="*/ 343757 h 399443"/>
                <a:gd name="connsiteX17" fmla="*/ 37814 w 629592"/>
                <a:gd name="connsiteY17" fmla="*/ 343757 h 399443"/>
                <a:gd name="connsiteX18" fmla="*/ 0 w 629592"/>
                <a:gd name="connsiteY18" fmla="*/ 306134 h 399443"/>
                <a:gd name="connsiteX19" fmla="*/ 0 w 629592"/>
                <a:gd name="connsiteY19" fmla="*/ 108204 h 399443"/>
                <a:gd name="connsiteX20" fmla="*/ 0 w 629592"/>
                <a:gd name="connsiteY20" fmla="*/ 95822 h 399443"/>
                <a:gd name="connsiteX21" fmla="*/ 35338 w 629592"/>
                <a:gd name="connsiteY21" fmla="*/ 60579 h 399443"/>
                <a:gd name="connsiteX22" fmla="*/ 191357 w 629592"/>
                <a:gd name="connsiteY22" fmla="*/ 60579 h 399443"/>
                <a:gd name="connsiteX23" fmla="*/ 256604 w 629592"/>
                <a:gd name="connsiteY23" fmla="*/ 60579 h 399443"/>
                <a:gd name="connsiteX24" fmla="*/ 261938 w 629592"/>
                <a:gd name="connsiteY24" fmla="*/ 60579 h 399443"/>
                <a:gd name="connsiteX25" fmla="*/ 270129 w 629592"/>
                <a:gd name="connsiteY25" fmla="*/ 30861 h 399443"/>
                <a:gd name="connsiteX26" fmla="*/ 309563 w 629592"/>
                <a:gd name="connsiteY26" fmla="*/ 1048 h 399443"/>
                <a:gd name="connsiteX27" fmla="*/ 312039 w 629592"/>
                <a:gd name="connsiteY27" fmla="*/ 0 h 399443"/>
                <a:gd name="connsiteX28" fmla="*/ 581311 w 629592"/>
                <a:gd name="connsiteY28" fmla="*/ 191 h 399443"/>
                <a:gd name="connsiteX29" fmla="*/ 446818 w 629592"/>
                <a:gd name="connsiteY29" fmla="*/ 27718 h 399443"/>
                <a:gd name="connsiteX30" fmla="*/ 322421 w 629592"/>
                <a:gd name="connsiteY30" fmla="*/ 27718 h 399443"/>
                <a:gd name="connsiteX31" fmla="*/ 291275 w 629592"/>
                <a:gd name="connsiteY31" fmla="*/ 58674 h 399443"/>
                <a:gd name="connsiteX32" fmla="*/ 291275 w 629592"/>
                <a:gd name="connsiteY32" fmla="*/ 211265 h 399443"/>
                <a:gd name="connsiteX33" fmla="*/ 322421 w 629592"/>
                <a:gd name="connsiteY33" fmla="*/ 242221 h 399443"/>
                <a:gd name="connsiteX34" fmla="*/ 570548 w 629592"/>
                <a:gd name="connsiteY34" fmla="*/ 242221 h 399443"/>
                <a:gd name="connsiteX35" fmla="*/ 601980 w 629592"/>
                <a:gd name="connsiteY35" fmla="*/ 210979 h 399443"/>
                <a:gd name="connsiteX36" fmla="*/ 601980 w 629592"/>
                <a:gd name="connsiteY36" fmla="*/ 59055 h 399443"/>
                <a:gd name="connsiteX37" fmla="*/ 570548 w 629592"/>
                <a:gd name="connsiteY37" fmla="*/ 27813 h 399443"/>
                <a:gd name="connsiteX38" fmla="*/ 446818 w 629592"/>
                <a:gd name="connsiteY38" fmla="*/ 27718 h 399443"/>
                <a:gd name="connsiteX39" fmla="*/ 263747 w 629592"/>
                <a:gd name="connsiteY39" fmla="*/ 88583 h 399443"/>
                <a:gd name="connsiteX40" fmla="*/ 260795 w 629592"/>
                <a:gd name="connsiteY40" fmla="*/ 88202 h 399443"/>
                <a:gd name="connsiteX41" fmla="*/ 35338 w 629592"/>
                <a:gd name="connsiteY41" fmla="*/ 88106 h 399443"/>
                <a:gd name="connsiteX42" fmla="*/ 27146 w 629592"/>
                <a:gd name="connsiteY42" fmla="*/ 97155 h 399443"/>
                <a:gd name="connsiteX43" fmla="*/ 27242 w 629592"/>
                <a:gd name="connsiteY43" fmla="*/ 170688 h 399443"/>
                <a:gd name="connsiteX44" fmla="*/ 27242 w 629592"/>
                <a:gd name="connsiteY44" fmla="*/ 306800 h 399443"/>
                <a:gd name="connsiteX45" fmla="*/ 36671 w 629592"/>
                <a:gd name="connsiteY45" fmla="*/ 316421 h 399443"/>
                <a:gd name="connsiteX46" fmla="*/ 55912 w 629592"/>
                <a:gd name="connsiteY46" fmla="*/ 316421 h 399443"/>
                <a:gd name="connsiteX47" fmla="*/ 74295 w 629592"/>
                <a:gd name="connsiteY47" fmla="*/ 334994 h 399443"/>
                <a:gd name="connsiteX48" fmla="*/ 74295 w 629592"/>
                <a:gd name="connsiteY48" fmla="*/ 350996 h 399443"/>
                <a:gd name="connsiteX49" fmla="*/ 76486 w 629592"/>
                <a:gd name="connsiteY49" fmla="*/ 352044 h 399443"/>
                <a:gd name="connsiteX50" fmla="*/ 81629 w 629592"/>
                <a:gd name="connsiteY50" fmla="*/ 345662 h 399443"/>
                <a:gd name="connsiteX51" fmla="*/ 112014 w 629592"/>
                <a:gd name="connsiteY51" fmla="*/ 318516 h 399443"/>
                <a:gd name="connsiteX52" fmla="*/ 152686 w 629592"/>
                <a:gd name="connsiteY52" fmla="*/ 316421 h 399443"/>
                <a:gd name="connsiteX53" fmla="*/ 388430 w 629592"/>
                <a:gd name="connsiteY53" fmla="*/ 316325 h 399443"/>
                <a:gd name="connsiteX54" fmla="*/ 394526 w 629592"/>
                <a:gd name="connsiteY54" fmla="*/ 316135 h 399443"/>
                <a:gd name="connsiteX55" fmla="*/ 400622 w 629592"/>
                <a:gd name="connsiteY55" fmla="*/ 310420 h 399443"/>
                <a:gd name="connsiteX56" fmla="*/ 400907 w 629592"/>
                <a:gd name="connsiteY56" fmla="*/ 269653 h 399443"/>
                <a:gd name="connsiteX57" fmla="*/ 392621 w 629592"/>
                <a:gd name="connsiteY57" fmla="*/ 269653 h 399443"/>
                <a:gd name="connsiteX58" fmla="*/ 322517 w 629592"/>
                <a:gd name="connsiteY58" fmla="*/ 269653 h 399443"/>
                <a:gd name="connsiteX59" fmla="*/ 263652 w 629592"/>
                <a:gd name="connsiteY59" fmla="*/ 210598 h 399443"/>
                <a:gd name="connsiteX60" fmla="*/ 263652 w 629592"/>
                <a:gd name="connsiteY60" fmla="*/ 97917 h 399443"/>
                <a:gd name="connsiteX61" fmla="*/ 263747 w 629592"/>
                <a:gd name="connsiteY61" fmla="*/ 88583 h 399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29592" h="399443">
                  <a:moveTo>
                    <a:pt x="581311" y="191"/>
                  </a:moveTo>
                  <a:cubicBezTo>
                    <a:pt x="589693" y="3715"/>
                    <a:pt x="598837" y="5906"/>
                    <a:pt x="606266" y="10859"/>
                  </a:cubicBezTo>
                  <a:cubicBezTo>
                    <a:pt x="621982" y="21336"/>
                    <a:pt x="629317" y="37243"/>
                    <a:pt x="629412" y="56007"/>
                  </a:cubicBezTo>
                  <a:cubicBezTo>
                    <a:pt x="629603" y="108490"/>
                    <a:pt x="629698" y="160972"/>
                    <a:pt x="629412" y="213360"/>
                  </a:cubicBezTo>
                  <a:cubicBezTo>
                    <a:pt x="629222" y="246317"/>
                    <a:pt x="605314" y="269462"/>
                    <a:pt x="571881" y="269558"/>
                  </a:cubicBezTo>
                  <a:cubicBezTo>
                    <a:pt x="527018" y="269653"/>
                    <a:pt x="482060" y="269558"/>
                    <a:pt x="437198" y="269558"/>
                  </a:cubicBezTo>
                  <a:cubicBezTo>
                    <a:pt x="434721" y="269558"/>
                    <a:pt x="432149" y="269558"/>
                    <a:pt x="428625" y="269558"/>
                  </a:cubicBezTo>
                  <a:cubicBezTo>
                    <a:pt x="428625" y="272320"/>
                    <a:pt x="428625" y="274701"/>
                    <a:pt x="428625" y="277082"/>
                  </a:cubicBezTo>
                  <a:cubicBezTo>
                    <a:pt x="428435" y="289941"/>
                    <a:pt x="429101" y="302800"/>
                    <a:pt x="427768" y="315468"/>
                  </a:cubicBezTo>
                  <a:cubicBezTo>
                    <a:pt x="426148" y="331565"/>
                    <a:pt x="413194" y="342614"/>
                    <a:pt x="397097" y="343662"/>
                  </a:cubicBezTo>
                  <a:cubicBezTo>
                    <a:pt x="394335" y="343853"/>
                    <a:pt x="391573" y="343757"/>
                    <a:pt x="388811" y="343757"/>
                  </a:cubicBezTo>
                  <a:cubicBezTo>
                    <a:pt x="302228" y="343757"/>
                    <a:pt x="215646" y="343757"/>
                    <a:pt x="129064" y="343662"/>
                  </a:cubicBezTo>
                  <a:cubicBezTo>
                    <a:pt x="124301" y="343662"/>
                    <a:pt x="120968" y="344996"/>
                    <a:pt x="117729" y="348425"/>
                  </a:cubicBezTo>
                  <a:cubicBezTo>
                    <a:pt x="103156" y="363284"/>
                    <a:pt x="88297" y="377952"/>
                    <a:pt x="73628" y="392716"/>
                  </a:cubicBezTo>
                  <a:cubicBezTo>
                    <a:pt x="68390" y="397954"/>
                    <a:pt x="62675" y="401384"/>
                    <a:pt x="55340" y="398240"/>
                  </a:cubicBezTo>
                  <a:cubicBezTo>
                    <a:pt x="48101" y="395192"/>
                    <a:pt x="47054" y="388620"/>
                    <a:pt x="47054" y="381572"/>
                  </a:cubicBezTo>
                  <a:cubicBezTo>
                    <a:pt x="47149" y="369284"/>
                    <a:pt x="47054" y="356902"/>
                    <a:pt x="47054" y="343757"/>
                  </a:cubicBezTo>
                  <a:cubicBezTo>
                    <a:pt x="43625" y="343757"/>
                    <a:pt x="40672" y="343757"/>
                    <a:pt x="37814" y="343757"/>
                  </a:cubicBezTo>
                  <a:cubicBezTo>
                    <a:pt x="13049" y="343757"/>
                    <a:pt x="0" y="330803"/>
                    <a:pt x="0" y="306134"/>
                  </a:cubicBezTo>
                  <a:cubicBezTo>
                    <a:pt x="0" y="240125"/>
                    <a:pt x="0" y="174212"/>
                    <a:pt x="0" y="108204"/>
                  </a:cubicBezTo>
                  <a:cubicBezTo>
                    <a:pt x="0" y="104108"/>
                    <a:pt x="0" y="99917"/>
                    <a:pt x="0" y="95822"/>
                  </a:cubicBezTo>
                  <a:cubicBezTo>
                    <a:pt x="191" y="74295"/>
                    <a:pt x="13811" y="60579"/>
                    <a:pt x="35338" y="60579"/>
                  </a:cubicBezTo>
                  <a:cubicBezTo>
                    <a:pt x="87344" y="60484"/>
                    <a:pt x="139351" y="60579"/>
                    <a:pt x="191357" y="60579"/>
                  </a:cubicBezTo>
                  <a:cubicBezTo>
                    <a:pt x="213074" y="60579"/>
                    <a:pt x="234887" y="60579"/>
                    <a:pt x="256604" y="60579"/>
                  </a:cubicBezTo>
                  <a:cubicBezTo>
                    <a:pt x="258794" y="60579"/>
                    <a:pt x="261080" y="60579"/>
                    <a:pt x="261938" y="60579"/>
                  </a:cubicBezTo>
                  <a:cubicBezTo>
                    <a:pt x="264700" y="50006"/>
                    <a:pt x="266033" y="39815"/>
                    <a:pt x="270129" y="30861"/>
                  </a:cubicBezTo>
                  <a:cubicBezTo>
                    <a:pt x="277654" y="14192"/>
                    <a:pt x="291560" y="4572"/>
                    <a:pt x="309563" y="1048"/>
                  </a:cubicBezTo>
                  <a:cubicBezTo>
                    <a:pt x="310420" y="857"/>
                    <a:pt x="311182" y="381"/>
                    <a:pt x="312039" y="0"/>
                  </a:cubicBezTo>
                  <a:cubicBezTo>
                    <a:pt x="401669" y="191"/>
                    <a:pt x="491490" y="191"/>
                    <a:pt x="581311" y="191"/>
                  </a:cubicBezTo>
                  <a:close/>
                  <a:moveTo>
                    <a:pt x="446818" y="27718"/>
                  </a:moveTo>
                  <a:cubicBezTo>
                    <a:pt x="405384" y="27718"/>
                    <a:pt x="363855" y="27718"/>
                    <a:pt x="322421" y="27718"/>
                  </a:cubicBezTo>
                  <a:cubicBezTo>
                    <a:pt x="302324" y="27718"/>
                    <a:pt x="291370" y="38672"/>
                    <a:pt x="291275" y="58674"/>
                  </a:cubicBezTo>
                  <a:cubicBezTo>
                    <a:pt x="291275" y="109537"/>
                    <a:pt x="291275" y="160401"/>
                    <a:pt x="291275" y="211265"/>
                  </a:cubicBezTo>
                  <a:cubicBezTo>
                    <a:pt x="291275" y="231267"/>
                    <a:pt x="302324" y="242221"/>
                    <a:pt x="322421" y="242221"/>
                  </a:cubicBezTo>
                  <a:cubicBezTo>
                    <a:pt x="405098" y="242221"/>
                    <a:pt x="487775" y="242221"/>
                    <a:pt x="570548" y="242221"/>
                  </a:cubicBezTo>
                  <a:cubicBezTo>
                    <a:pt x="591122" y="242221"/>
                    <a:pt x="601980" y="231362"/>
                    <a:pt x="601980" y="210979"/>
                  </a:cubicBezTo>
                  <a:cubicBezTo>
                    <a:pt x="601980" y="160306"/>
                    <a:pt x="601980" y="109728"/>
                    <a:pt x="601980" y="59055"/>
                  </a:cubicBezTo>
                  <a:cubicBezTo>
                    <a:pt x="601980" y="38576"/>
                    <a:pt x="591026" y="27813"/>
                    <a:pt x="570548" y="27813"/>
                  </a:cubicBezTo>
                  <a:cubicBezTo>
                    <a:pt x="529209" y="27623"/>
                    <a:pt x="488061" y="27718"/>
                    <a:pt x="446818" y="27718"/>
                  </a:cubicBezTo>
                  <a:close/>
                  <a:moveTo>
                    <a:pt x="263747" y="88583"/>
                  </a:moveTo>
                  <a:cubicBezTo>
                    <a:pt x="262128" y="88392"/>
                    <a:pt x="261461" y="88202"/>
                    <a:pt x="260795" y="88202"/>
                  </a:cubicBezTo>
                  <a:cubicBezTo>
                    <a:pt x="185642" y="88202"/>
                    <a:pt x="110490" y="88202"/>
                    <a:pt x="35338" y="88106"/>
                  </a:cubicBezTo>
                  <a:cubicBezTo>
                    <a:pt x="28861" y="88106"/>
                    <a:pt x="27146" y="91250"/>
                    <a:pt x="27146" y="97155"/>
                  </a:cubicBezTo>
                  <a:cubicBezTo>
                    <a:pt x="27337" y="121634"/>
                    <a:pt x="27242" y="146209"/>
                    <a:pt x="27242" y="170688"/>
                  </a:cubicBezTo>
                  <a:cubicBezTo>
                    <a:pt x="27242" y="216027"/>
                    <a:pt x="27242" y="261366"/>
                    <a:pt x="27242" y="306800"/>
                  </a:cubicBezTo>
                  <a:cubicBezTo>
                    <a:pt x="27242" y="315278"/>
                    <a:pt x="28385" y="316421"/>
                    <a:pt x="36671" y="316421"/>
                  </a:cubicBezTo>
                  <a:cubicBezTo>
                    <a:pt x="43053" y="316421"/>
                    <a:pt x="49530" y="316421"/>
                    <a:pt x="55912" y="316421"/>
                  </a:cubicBezTo>
                  <a:cubicBezTo>
                    <a:pt x="69818" y="316421"/>
                    <a:pt x="74295" y="320897"/>
                    <a:pt x="74295" y="334994"/>
                  </a:cubicBezTo>
                  <a:cubicBezTo>
                    <a:pt x="74295" y="340328"/>
                    <a:pt x="74295" y="345662"/>
                    <a:pt x="74295" y="350996"/>
                  </a:cubicBezTo>
                  <a:cubicBezTo>
                    <a:pt x="75057" y="351377"/>
                    <a:pt x="75724" y="351663"/>
                    <a:pt x="76486" y="352044"/>
                  </a:cubicBezTo>
                  <a:cubicBezTo>
                    <a:pt x="78200" y="349949"/>
                    <a:pt x="79629" y="347567"/>
                    <a:pt x="81629" y="345662"/>
                  </a:cubicBezTo>
                  <a:cubicBezTo>
                    <a:pt x="91535" y="336233"/>
                    <a:pt x="100108" y="323374"/>
                    <a:pt x="112014" y="318516"/>
                  </a:cubicBezTo>
                  <a:cubicBezTo>
                    <a:pt x="123825" y="313658"/>
                    <a:pt x="138970" y="316421"/>
                    <a:pt x="152686" y="316421"/>
                  </a:cubicBezTo>
                  <a:cubicBezTo>
                    <a:pt x="231267" y="316325"/>
                    <a:pt x="309848" y="316325"/>
                    <a:pt x="388430" y="316325"/>
                  </a:cubicBezTo>
                  <a:cubicBezTo>
                    <a:pt x="390525" y="316325"/>
                    <a:pt x="392906" y="316992"/>
                    <a:pt x="394526" y="316135"/>
                  </a:cubicBezTo>
                  <a:cubicBezTo>
                    <a:pt x="397002" y="314801"/>
                    <a:pt x="400622" y="312420"/>
                    <a:pt x="400622" y="310420"/>
                  </a:cubicBezTo>
                  <a:cubicBezTo>
                    <a:pt x="401193" y="296990"/>
                    <a:pt x="400907" y="283559"/>
                    <a:pt x="400907" y="269653"/>
                  </a:cubicBezTo>
                  <a:cubicBezTo>
                    <a:pt x="397573" y="269653"/>
                    <a:pt x="395097" y="269653"/>
                    <a:pt x="392621" y="269653"/>
                  </a:cubicBezTo>
                  <a:cubicBezTo>
                    <a:pt x="369284" y="269653"/>
                    <a:pt x="345853" y="269653"/>
                    <a:pt x="322517" y="269653"/>
                  </a:cubicBezTo>
                  <a:cubicBezTo>
                    <a:pt x="286893" y="269558"/>
                    <a:pt x="263747" y="246317"/>
                    <a:pt x="263652" y="210598"/>
                  </a:cubicBezTo>
                  <a:cubicBezTo>
                    <a:pt x="263652" y="173069"/>
                    <a:pt x="263652" y="135446"/>
                    <a:pt x="263652" y="97917"/>
                  </a:cubicBezTo>
                  <a:cubicBezTo>
                    <a:pt x="263747" y="94869"/>
                    <a:pt x="263747" y="92012"/>
                    <a:pt x="263747" y="88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0" name="任意多边形: 形状 8619">
              <a:extLst>
                <a:ext uri="{FF2B5EF4-FFF2-40B4-BE49-F238E27FC236}">
                  <a16:creationId xmlns:a16="http://schemas.microsoft.com/office/drawing/2014/main" id="{06D39EFB-8EFF-1F22-7803-E3C976FE0FF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919294" y="7677675"/>
              <a:ext cx="458740" cy="350457"/>
            </a:xfrm>
            <a:custGeom>
              <a:avLst/>
              <a:gdLst>
                <a:gd name="connsiteX0" fmla="*/ 95 w 458740"/>
                <a:gd name="connsiteY0" fmla="*/ 164648 h 350457"/>
                <a:gd name="connsiteX1" fmla="*/ 3715 w 458740"/>
                <a:gd name="connsiteY1" fmla="*/ 151599 h 350457"/>
                <a:gd name="connsiteX2" fmla="*/ 77724 w 458740"/>
                <a:gd name="connsiteY2" fmla="*/ 96068 h 350457"/>
                <a:gd name="connsiteX3" fmla="*/ 149162 w 458740"/>
                <a:gd name="connsiteY3" fmla="*/ 95878 h 350457"/>
                <a:gd name="connsiteX4" fmla="*/ 161068 w 458740"/>
                <a:gd name="connsiteY4" fmla="*/ 93592 h 350457"/>
                <a:gd name="connsiteX5" fmla="*/ 385763 w 458740"/>
                <a:gd name="connsiteY5" fmla="*/ 3295 h 350457"/>
                <a:gd name="connsiteX6" fmla="*/ 390239 w 458740"/>
                <a:gd name="connsiteY6" fmla="*/ 1485 h 350457"/>
                <a:gd name="connsiteX7" fmla="*/ 411004 w 458740"/>
                <a:gd name="connsiteY7" fmla="*/ 15677 h 350457"/>
                <a:gd name="connsiteX8" fmla="*/ 411004 w 458740"/>
                <a:gd name="connsiteY8" fmla="*/ 97497 h 350457"/>
                <a:gd name="connsiteX9" fmla="*/ 411004 w 458740"/>
                <a:gd name="connsiteY9" fmla="*/ 114261 h 350457"/>
                <a:gd name="connsiteX10" fmla="*/ 458629 w 458740"/>
                <a:gd name="connsiteY10" fmla="*/ 178841 h 350457"/>
                <a:gd name="connsiteX11" fmla="*/ 411004 w 458740"/>
                <a:gd name="connsiteY11" fmla="*/ 235800 h 350457"/>
                <a:gd name="connsiteX12" fmla="*/ 411004 w 458740"/>
                <a:gd name="connsiteY12" fmla="*/ 243039 h 350457"/>
                <a:gd name="connsiteX13" fmla="*/ 411290 w 458740"/>
                <a:gd name="connsiteY13" fmla="*/ 330288 h 350457"/>
                <a:gd name="connsiteX14" fmla="*/ 386334 w 458740"/>
                <a:gd name="connsiteY14" fmla="*/ 347338 h 350457"/>
                <a:gd name="connsiteX15" fmla="*/ 180213 w 458740"/>
                <a:gd name="connsiteY15" fmla="*/ 264185 h 350457"/>
                <a:gd name="connsiteX16" fmla="*/ 171736 w 458740"/>
                <a:gd name="connsiteY16" fmla="*/ 261041 h 350457"/>
                <a:gd name="connsiteX17" fmla="*/ 171736 w 458740"/>
                <a:gd name="connsiteY17" fmla="*/ 271709 h 350457"/>
                <a:gd name="connsiteX18" fmla="*/ 171736 w 458740"/>
                <a:gd name="connsiteY18" fmla="*/ 333527 h 350457"/>
                <a:gd name="connsiteX19" fmla="*/ 154877 w 458740"/>
                <a:gd name="connsiteY19" fmla="*/ 350386 h 350457"/>
                <a:gd name="connsiteX20" fmla="*/ 104680 w 458740"/>
                <a:gd name="connsiteY20" fmla="*/ 350386 h 350457"/>
                <a:gd name="connsiteX21" fmla="*/ 88011 w 458740"/>
                <a:gd name="connsiteY21" fmla="*/ 333336 h 350457"/>
                <a:gd name="connsiteX22" fmla="*/ 88011 w 458740"/>
                <a:gd name="connsiteY22" fmla="*/ 254850 h 350457"/>
                <a:gd name="connsiteX23" fmla="*/ 62675 w 458740"/>
                <a:gd name="connsiteY23" fmla="*/ 252278 h 350457"/>
                <a:gd name="connsiteX24" fmla="*/ 1238 w 458740"/>
                <a:gd name="connsiteY24" fmla="*/ 188461 h 350457"/>
                <a:gd name="connsiteX25" fmla="*/ 0 w 458740"/>
                <a:gd name="connsiteY25" fmla="*/ 185413 h 350457"/>
                <a:gd name="connsiteX26" fmla="*/ 95 w 458740"/>
                <a:gd name="connsiteY26" fmla="*/ 164648 h 350457"/>
                <a:gd name="connsiteX27" fmla="*/ 322040 w 458740"/>
                <a:gd name="connsiteY27" fmla="*/ 58921 h 350457"/>
                <a:gd name="connsiteX28" fmla="*/ 318611 w 458740"/>
                <a:gd name="connsiteY28" fmla="*/ 59873 h 350457"/>
                <a:gd name="connsiteX29" fmla="*/ 176117 w 458740"/>
                <a:gd name="connsiteY29" fmla="*/ 117119 h 350457"/>
                <a:gd name="connsiteX30" fmla="*/ 171736 w 458740"/>
                <a:gd name="connsiteY30" fmla="*/ 125120 h 350457"/>
                <a:gd name="connsiteX31" fmla="*/ 171641 w 458740"/>
                <a:gd name="connsiteY31" fmla="*/ 224751 h 350457"/>
                <a:gd name="connsiteX32" fmla="*/ 177260 w 458740"/>
                <a:gd name="connsiteY32" fmla="*/ 233324 h 350457"/>
                <a:gd name="connsiteX33" fmla="*/ 377762 w 458740"/>
                <a:gd name="connsiteY33" fmla="*/ 313810 h 350457"/>
                <a:gd name="connsiteX34" fmla="*/ 383286 w 458740"/>
                <a:gd name="connsiteY34" fmla="*/ 315524 h 350457"/>
                <a:gd name="connsiteX35" fmla="*/ 383286 w 458740"/>
                <a:gd name="connsiteY35" fmla="*/ 33870 h 350457"/>
                <a:gd name="connsiteX36" fmla="*/ 356807 w 458740"/>
                <a:gd name="connsiteY36" fmla="*/ 44348 h 350457"/>
                <a:gd name="connsiteX37" fmla="*/ 349282 w 458740"/>
                <a:gd name="connsiteY37" fmla="*/ 55206 h 350457"/>
                <a:gd name="connsiteX38" fmla="*/ 349377 w 458740"/>
                <a:gd name="connsiteY38" fmla="*/ 188461 h 350457"/>
                <a:gd name="connsiteX39" fmla="*/ 348996 w 458740"/>
                <a:gd name="connsiteY39" fmla="*/ 197319 h 350457"/>
                <a:gd name="connsiteX40" fmla="*/ 336042 w 458740"/>
                <a:gd name="connsiteY40" fmla="*/ 208559 h 350457"/>
                <a:gd name="connsiteX41" fmla="*/ 322898 w 458740"/>
                <a:gd name="connsiteY41" fmla="*/ 198557 h 350457"/>
                <a:gd name="connsiteX42" fmla="*/ 321945 w 458740"/>
                <a:gd name="connsiteY42" fmla="*/ 189699 h 350457"/>
                <a:gd name="connsiteX43" fmla="*/ 321945 w 458740"/>
                <a:gd name="connsiteY43" fmla="*/ 131311 h 350457"/>
                <a:gd name="connsiteX44" fmla="*/ 322040 w 458740"/>
                <a:gd name="connsiteY44" fmla="*/ 58921 h 350457"/>
                <a:gd name="connsiteX45" fmla="*/ 144018 w 458740"/>
                <a:gd name="connsiteY45" fmla="*/ 123405 h 350457"/>
                <a:gd name="connsiteX46" fmla="*/ 83534 w 458740"/>
                <a:gd name="connsiteY46" fmla="*/ 123405 h 350457"/>
                <a:gd name="connsiteX47" fmla="*/ 76676 w 458740"/>
                <a:gd name="connsiteY47" fmla="*/ 123596 h 350457"/>
                <a:gd name="connsiteX48" fmla="*/ 27623 w 458740"/>
                <a:gd name="connsiteY48" fmla="*/ 176269 h 350457"/>
                <a:gd name="connsiteX49" fmla="*/ 80677 w 458740"/>
                <a:gd name="connsiteY49" fmla="*/ 226370 h 350457"/>
                <a:gd name="connsiteX50" fmla="*/ 139732 w 458740"/>
                <a:gd name="connsiteY50" fmla="*/ 226370 h 350457"/>
                <a:gd name="connsiteX51" fmla="*/ 143923 w 458740"/>
                <a:gd name="connsiteY51" fmla="*/ 225989 h 350457"/>
                <a:gd name="connsiteX52" fmla="*/ 144018 w 458740"/>
                <a:gd name="connsiteY52" fmla="*/ 123405 h 350457"/>
                <a:gd name="connsiteX53" fmla="*/ 143827 w 458740"/>
                <a:gd name="connsiteY53" fmla="*/ 322382 h 350457"/>
                <a:gd name="connsiteX54" fmla="*/ 143827 w 458740"/>
                <a:gd name="connsiteY54" fmla="*/ 254279 h 350457"/>
                <a:gd name="connsiteX55" fmla="*/ 115919 w 458740"/>
                <a:gd name="connsiteY55" fmla="*/ 254279 h 350457"/>
                <a:gd name="connsiteX56" fmla="*/ 115919 w 458740"/>
                <a:gd name="connsiteY56" fmla="*/ 322382 h 350457"/>
                <a:gd name="connsiteX57" fmla="*/ 143827 w 458740"/>
                <a:gd name="connsiteY57" fmla="*/ 322382 h 350457"/>
                <a:gd name="connsiteX58" fmla="*/ 411099 w 458740"/>
                <a:gd name="connsiteY58" fmla="*/ 144074 h 350457"/>
                <a:gd name="connsiteX59" fmla="*/ 411099 w 458740"/>
                <a:gd name="connsiteY59" fmla="*/ 174935 h 350457"/>
                <a:gd name="connsiteX60" fmla="*/ 411099 w 458740"/>
                <a:gd name="connsiteY60" fmla="*/ 205796 h 350457"/>
                <a:gd name="connsiteX61" fmla="*/ 431768 w 458740"/>
                <a:gd name="connsiteY61" fmla="*/ 174554 h 350457"/>
                <a:gd name="connsiteX62" fmla="*/ 411099 w 458740"/>
                <a:gd name="connsiteY62" fmla="*/ 144074 h 350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458740" h="350457">
                  <a:moveTo>
                    <a:pt x="95" y="164648"/>
                  </a:moveTo>
                  <a:cubicBezTo>
                    <a:pt x="1333" y="160267"/>
                    <a:pt x="2381" y="155885"/>
                    <a:pt x="3715" y="151599"/>
                  </a:cubicBezTo>
                  <a:cubicBezTo>
                    <a:pt x="14002" y="118928"/>
                    <a:pt x="43339" y="96735"/>
                    <a:pt x="77724" y="96068"/>
                  </a:cubicBezTo>
                  <a:cubicBezTo>
                    <a:pt x="101537" y="95592"/>
                    <a:pt x="125349" y="96068"/>
                    <a:pt x="149162" y="95878"/>
                  </a:cubicBezTo>
                  <a:cubicBezTo>
                    <a:pt x="153162" y="95878"/>
                    <a:pt x="157353" y="95021"/>
                    <a:pt x="161068" y="93592"/>
                  </a:cubicBezTo>
                  <a:cubicBezTo>
                    <a:pt x="236029" y="63588"/>
                    <a:pt x="310896" y="33394"/>
                    <a:pt x="385763" y="3295"/>
                  </a:cubicBezTo>
                  <a:cubicBezTo>
                    <a:pt x="387287" y="2723"/>
                    <a:pt x="388715" y="2057"/>
                    <a:pt x="390239" y="1485"/>
                  </a:cubicBezTo>
                  <a:cubicBezTo>
                    <a:pt x="402146" y="-2992"/>
                    <a:pt x="411004" y="2914"/>
                    <a:pt x="411004" y="15677"/>
                  </a:cubicBezTo>
                  <a:cubicBezTo>
                    <a:pt x="411099" y="42919"/>
                    <a:pt x="411004" y="70160"/>
                    <a:pt x="411004" y="97497"/>
                  </a:cubicBezTo>
                  <a:cubicBezTo>
                    <a:pt x="411004" y="103022"/>
                    <a:pt x="411004" y="108451"/>
                    <a:pt x="411004" y="114261"/>
                  </a:cubicBezTo>
                  <a:cubicBezTo>
                    <a:pt x="442150" y="124643"/>
                    <a:pt x="460343" y="145408"/>
                    <a:pt x="458629" y="178841"/>
                  </a:cubicBezTo>
                  <a:cubicBezTo>
                    <a:pt x="457105" y="208463"/>
                    <a:pt x="439484" y="226751"/>
                    <a:pt x="411004" y="235800"/>
                  </a:cubicBezTo>
                  <a:cubicBezTo>
                    <a:pt x="411004" y="238086"/>
                    <a:pt x="411004" y="240563"/>
                    <a:pt x="411004" y="243039"/>
                  </a:cubicBezTo>
                  <a:cubicBezTo>
                    <a:pt x="411004" y="272090"/>
                    <a:pt x="410337" y="301237"/>
                    <a:pt x="411290" y="330288"/>
                  </a:cubicBezTo>
                  <a:cubicBezTo>
                    <a:pt x="411766" y="345909"/>
                    <a:pt x="403003" y="354196"/>
                    <a:pt x="386334" y="347338"/>
                  </a:cubicBezTo>
                  <a:cubicBezTo>
                    <a:pt x="317754" y="319239"/>
                    <a:pt x="248984" y="291807"/>
                    <a:pt x="180213" y="264185"/>
                  </a:cubicBezTo>
                  <a:cubicBezTo>
                    <a:pt x="177737" y="263137"/>
                    <a:pt x="175165" y="262280"/>
                    <a:pt x="171736" y="261041"/>
                  </a:cubicBezTo>
                  <a:cubicBezTo>
                    <a:pt x="171736" y="265042"/>
                    <a:pt x="171736" y="268376"/>
                    <a:pt x="171736" y="271709"/>
                  </a:cubicBezTo>
                  <a:cubicBezTo>
                    <a:pt x="171736" y="292283"/>
                    <a:pt x="171831" y="312953"/>
                    <a:pt x="171736" y="333527"/>
                  </a:cubicBezTo>
                  <a:cubicBezTo>
                    <a:pt x="171641" y="345147"/>
                    <a:pt x="166402" y="350386"/>
                    <a:pt x="154877" y="350386"/>
                  </a:cubicBezTo>
                  <a:cubicBezTo>
                    <a:pt x="138113" y="350481"/>
                    <a:pt x="121444" y="350481"/>
                    <a:pt x="104680" y="350386"/>
                  </a:cubicBezTo>
                  <a:cubicBezTo>
                    <a:pt x="93154" y="350291"/>
                    <a:pt x="88011" y="345147"/>
                    <a:pt x="88011" y="333336"/>
                  </a:cubicBezTo>
                  <a:cubicBezTo>
                    <a:pt x="87916" y="307238"/>
                    <a:pt x="88011" y="281139"/>
                    <a:pt x="88011" y="254850"/>
                  </a:cubicBezTo>
                  <a:cubicBezTo>
                    <a:pt x="79343" y="253993"/>
                    <a:pt x="70866" y="253898"/>
                    <a:pt x="62675" y="252278"/>
                  </a:cubicBezTo>
                  <a:cubicBezTo>
                    <a:pt x="31052" y="245801"/>
                    <a:pt x="7049" y="220560"/>
                    <a:pt x="1238" y="188461"/>
                  </a:cubicBezTo>
                  <a:cubicBezTo>
                    <a:pt x="1048" y="187413"/>
                    <a:pt x="381" y="186461"/>
                    <a:pt x="0" y="185413"/>
                  </a:cubicBezTo>
                  <a:cubicBezTo>
                    <a:pt x="95" y="178364"/>
                    <a:pt x="95" y="171506"/>
                    <a:pt x="95" y="164648"/>
                  </a:cubicBezTo>
                  <a:close/>
                  <a:moveTo>
                    <a:pt x="322040" y="58921"/>
                  </a:moveTo>
                  <a:cubicBezTo>
                    <a:pt x="320326" y="59397"/>
                    <a:pt x="319469" y="59588"/>
                    <a:pt x="318611" y="59873"/>
                  </a:cubicBezTo>
                  <a:cubicBezTo>
                    <a:pt x="271082" y="79019"/>
                    <a:pt x="223647" y="98164"/>
                    <a:pt x="176117" y="117119"/>
                  </a:cubicBezTo>
                  <a:cubicBezTo>
                    <a:pt x="171736" y="118833"/>
                    <a:pt x="171736" y="121595"/>
                    <a:pt x="171736" y="125120"/>
                  </a:cubicBezTo>
                  <a:cubicBezTo>
                    <a:pt x="171736" y="158362"/>
                    <a:pt x="171831" y="191509"/>
                    <a:pt x="171641" y="224751"/>
                  </a:cubicBezTo>
                  <a:cubicBezTo>
                    <a:pt x="171641" y="229323"/>
                    <a:pt x="172879" y="231609"/>
                    <a:pt x="177260" y="233324"/>
                  </a:cubicBezTo>
                  <a:cubicBezTo>
                    <a:pt x="244126" y="259994"/>
                    <a:pt x="310896" y="286949"/>
                    <a:pt x="377762" y="313810"/>
                  </a:cubicBezTo>
                  <a:cubicBezTo>
                    <a:pt x="379476" y="314477"/>
                    <a:pt x="381381" y="314953"/>
                    <a:pt x="383286" y="315524"/>
                  </a:cubicBezTo>
                  <a:cubicBezTo>
                    <a:pt x="383286" y="221417"/>
                    <a:pt x="383286" y="128072"/>
                    <a:pt x="383286" y="33870"/>
                  </a:cubicBezTo>
                  <a:cubicBezTo>
                    <a:pt x="374142" y="37490"/>
                    <a:pt x="365665" y="41395"/>
                    <a:pt x="356807" y="44348"/>
                  </a:cubicBezTo>
                  <a:cubicBezTo>
                    <a:pt x="351092" y="46253"/>
                    <a:pt x="349282" y="49110"/>
                    <a:pt x="349282" y="55206"/>
                  </a:cubicBezTo>
                  <a:cubicBezTo>
                    <a:pt x="349568" y="99593"/>
                    <a:pt x="349472" y="144074"/>
                    <a:pt x="349377" y="188461"/>
                  </a:cubicBezTo>
                  <a:cubicBezTo>
                    <a:pt x="349377" y="191414"/>
                    <a:pt x="349472" y="194462"/>
                    <a:pt x="348996" y="197319"/>
                  </a:cubicBezTo>
                  <a:cubicBezTo>
                    <a:pt x="347948" y="203606"/>
                    <a:pt x="342233" y="208368"/>
                    <a:pt x="336042" y="208559"/>
                  </a:cubicBezTo>
                  <a:cubicBezTo>
                    <a:pt x="330137" y="208654"/>
                    <a:pt x="324422" y="204558"/>
                    <a:pt x="322898" y="198557"/>
                  </a:cubicBezTo>
                  <a:cubicBezTo>
                    <a:pt x="322231" y="195700"/>
                    <a:pt x="321945" y="192652"/>
                    <a:pt x="321945" y="189699"/>
                  </a:cubicBezTo>
                  <a:cubicBezTo>
                    <a:pt x="321850" y="170268"/>
                    <a:pt x="321945" y="150742"/>
                    <a:pt x="321945" y="131311"/>
                  </a:cubicBezTo>
                  <a:cubicBezTo>
                    <a:pt x="322040" y="107498"/>
                    <a:pt x="322040" y="83686"/>
                    <a:pt x="322040" y="58921"/>
                  </a:cubicBezTo>
                  <a:close/>
                  <a:moveTo>
                    <a:pt x="144018" y="123405"/>
                  </a:moveTo>
                  <a:cubicBezTo>
                    <a:pt x="123349" y="123405"/>
                    <a:pt x="103442" y="123405"/>
                    <a:pt x="83534" y="123405"/>
                  </a:cubicBezTo>
                  <a:cubicBezTo>
                    <a:pt x="81248" y="123405"/>
                    <a:pt x="78962" y="123405"/>
                    <a:pt x="76676" y="123596"/>
                  </a:cubicBezTo>
                  <a:cubicBezTo>
                    <a:pt x="47720" y="126167"/>
                    <a:pt x="26575" y="148932"/>
                    <a:pt x="27623" y="176269"/>
                  </a:cubicBezTo>
                  <a:cubicBezTo>
                    <a:pt x="28766" y="204844"/>
                    <a:pt x="51054" y="226085"/>
                    <a:pt x="80677" y="226370"/>
                  </a:cubicBezTo>
                  <a:cubicBezTo>
                    <a:pt x="100394" y="226561"/>
                    <a:pt x="120015" y="226466"/>
                    <a:pt x="139732" y="226370"/>
                  </a:cubicBezTo>
                  <a:cubicBezTo>
                    <a:pt x="141065" y="226370"/>
                    <a:pt x="142304" y="226180"/>
                    <a:pt x="143923" y="225989"/>
                  </a:cubicBezTo>
                  <a:cubicBezTo>
                    <a:pt x="144018" y="191890"/>
                    <a:pt x="144018" y="158076"/>
                    <a:pt x="144018" y="123405"/>
                  </a:cubicBezTo>
                  <a:close/>
                  <a:moveTo>
                    <a:pt x="143827" y="322382"/>
                  </a:moveTo>
                  <a:cubicBezTo>
                    <a:pt x="143827" y="299332"/>
                    <a:pt x="143827" y="276853"/>
                    <a:pt x="143827" y="254279"/>
                  </a:cubicBezTo>
                  <a:cubicBezTo>
                    <a:pt x="134302" y="254279"/>
                    <a:pt x="125254" y="254279"/>
                    <a:pt x="115919" y="254279"/>
                  </a:cubicBezTo>
                  <a:cubicBezTo>
                    <a:pt x="115919" y="277139"/>
                    <a:pt x="115919" y="299618"/>
                    <a:pt x="115919" y="322382"/>
                  </a:cubicBezTo>
                  <a:cubicBezTo>
                    <a:pt x="125349" y="322382"/>
                    <a:pt x="134398" y="322382"/>
                    <a:pt x="143827" y="322382"/>
                  </a:cubicBezTo>
                  <a:close/>
                  <a:moveTo>
                    <a:pt x="411099" y="144074"/>
                  </a:moveTo>
                  <a:cubicBezTo>
                    <a:pt x="411099" y="154742"/>
                    <a:pt x="411099" y="164839"/>
                    <a:pt x="411099" y="174935"/>
                  </a:cubicBezTo>
                  <a:cubicBezTo>
                    <a:pt x="411099" y="185127"/>
                    <a:pt x="411099" y="195224"/>
                    <a:pt x="411099" y="205796"/>
                  </a:cubicBezTo>
                  <a:cubicBezTo>
                    <a:pt x="424148" y="200367"/>
                    <a:pt x="431863" y="188270"/>
                    <a:pt x="431768" y="174554"/>
                  </a:cubicBezTo>
                  <a:cubicBezTo>
                    <a:pt x="431673" y="161219"/>
                    <a:pt x="423767" y="149123"/>
                    <a:pt x="411099" y="1440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1" name="任意多边形: 形状 8620">
              <a:extLst>
                <a:ext uri="{FF2B5EF4-FFF2-40B4-BE49-F238E27FC236}">
                  <a16:creationId xmlns:a16="http://schemas.microsoft.com/office/drawing/2014/main" id="{8D8D9BB1-13B1-E095-353F-B2826C16668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418400" y="7839329"/>
              <a:ext cx="104797" cy="27593"/>
            </a:xfrm>
            <a:custGeom>
              <a:avLst/>
              <a:gdLst>
                <a:gd name="connsiteX0" fmla="*/ 52963 w 104797"/>
                <a:gd name="connsiteY0" fmla="*/ 42 h 27593"/>
                <a:gd name="connsiteX1" fmla="*/ 89349 w 104797"/>
                <a:gd name="connsiteY1" fmla="*/ 42 h 27593"/>
                <a:gd name="connsiteX2" fmla="*/ 104779 w 104797"/>
                <a:gd name="connsiteY2" fmla="*/ 12996 h 27593"/>
                <a:gd name="connsiteX3" fmla="*/ 90016 w 104797"/>
                <a:gd name="connsiteY3" fmla="*/ 27379 h 27593"/>
                <a:gd name="connsiteX4" fmla="*/ 15244 w 104797"/>
                <a:gd name="connsiteY4" fmla="*/ 27379 h 27593"/>
                <a:gd name="connsiteX5" fmla="*/ 4 w 104797"/>
                <a:gd name="connsiteY5" fmla="*/ 13282 h 27593"/>
                <a:gd name="connsiteX6" fmla="*/ 15911 w 104797"/>
                <a:gd name="connsiteY6" fmla="*/ 42 h 27593"/>
                <a:gd name="connsiteX7" fmla="*/ 52963 w 104797"/>
                <a:gd name="connsiteY7" fmla="*/ 42 h 27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97" h="27593">
                  <a:moveTo>
                    <a:pt x="52963" y="42"/>
                  </a:moveTo>
                  <a:cubicBezTo>
                    <a:pt x="65060" y="42"/>
                    <a:pt x="77157" y="-53"/>
                    <a:pt x="89349" y="42"/>
                  </a:cubicBezTo>
                  <a:cubicBezTo>
                    <a:pt x="98779" y="138"/>
                    <a:pt x="104494" y="4995"/>
                    <a:pt x="104779" y="12996"/>
                  </a:cubicBezTo>
                  <a:cubicBezTo>
                    <a:pt x="105160" y="21283"/>
                    <a:pt x="99541" y="27284"/>
                    <a:pt x="90016" y="27379"/>
                  </a:cubicBezTo>
                  <a:cubicBezTo>
                    <a:pt x="65060" y="27665"/>
                    <a:pt x="40200" y="27665"/>
                    <a:pt x="15244" y="27379"/>
                  </a:cubicBezTo>
                  <a:cubicBezTo>
                    <a:pt x="5815" y="27284"/>
                    <a:pt x="-186" y="21283"/>
                    <a:pt x="4" y="13282"/>
                  </a:cubicBezTo>
                  <a:cubicBezTo>
                    <a:pt x="195" y="5186"/>
                    <a:pt x="6100" y="138"/>
                    <a:pt x="15911" y="42"/>
                  </a:cubicBezTo>
                  <a:cubicBezTo>
                    <a:pt x="28294" y="-53"/>
                    <a:pt x="40581" y="42"/>
                    <a:pt x="52963" y="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2" name="任意多边形: 形状 8621">
              <a:extLst>
                <a:ext uri="{FF2B5EF4-FFF2-40B4-BE49-F238E27FC236}">
                  <a16:creationId xmlns:a16="http://schemas.microsoft.com/office/drawing/2014/main" id="{F8947E07-9F45-873B-F0BB-3D9EAE9CBF9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96002" y="7915142"/>
              <a:ext cx="55147" cy="56816"/>
            </a:xfrm>
            <a:custGeom>
              <a:avLst/>
              <a:gdLst>
                <a:gd name="connsiteX0" fmla="*/ 42118 w 55147"/>
                <a:gd name="connsiteY0" fmla="*/ 56817 h 56816"/>
                <a:gd name="connsiteX1" fmla="*/ 30403 w 55147"/>
                <a:gd name="connsiteY1" fmla="*/ 49768 h 56816"/>
                <a:gd name="connsiteX2" fmla="*/ 5161 w 55147"/>
                <a:gd name="connsiteY2" fmla="*/ 24622 h 56816"/>
                <a:gd name="connsiteX3" fmla="*/ 4018 w 55147"/>
                <a:gd name="connsiteY3" fmla="*/ 3953 h 56816"/>
                <a:gd name="connsiteX4" fmla="*/ 24211 w 55147"/>
                <a:gd name="connsiteY4" fmla="*/ 5001 h 56816"/>
                <a:gd name="connsiteX5" fmla="*/ 50405 w 55147"/>
                <a:gd name="connsiteY5" fmla="*/ 31099 h 56816"/>
                <a:gd name="connsiteX6" fmla="*/ 53548 w 55147"/>
                <a:gd name="connsiteY6" fmla="*/ 46720 h 56816"/>
                <a:gd name="connsiteX7" fmla="*/ 42118 w 55147"/>
                <a:gd name="connsiteY7" fmla="*/ 56817 h 5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147" h="56816">
                  <a:moveTo>
                    <a:pt x="42118" y="56817"/>
                  </a:moveTo>
                  <a:cubicBezTo>
                    <a:pt x="37165" y="53864"/>
                    <a:pt x="33260" y="52435"/>
                    <a:pt x="30403" y="49768"/>
                  </a:cubicBezTo>
                  <a:cubicBezTo>
                    <a:pt x="21735" y="41672"/>
                    <a:pt x="13448" y="33195"/>
                    <a:pt x="5161" y="24622"/>
                  </a:cubicBezTo>
                  <a:cubicBezTo>
                    <a:pt x="-1316" y="17860"/>
                    <a:pt x="-1697" y="9478"/>
                    <a:pt x="4018" y="3953"/>
                  </a:cubicBezTo>
                  <a:cubicBezTo>
                    <a:pt x="9638" y="-1571"/>
                    <a:pt x="17639" y="-1381"/>
                    <a:pt x="24211" y="5001"/>
                  </a:cubicBezTo>
                  <a:cubicBezTo>
                    <a:pt x="33070" y="13573"/>
                    <a:pt x="41737" y="22336"/>
                    <a:pt x="50405" y="31099"/>
                  </a:cubicBezTo>
                  <a:cubicBezTo>
                    <a:pt x="54787" y="35576"/>
                    <a:pt x="56787" y="41386"/>
                    <a:pt x="53548" y="46720"/>
                  </a:cubicBezTo>
                  <a:cubicBezTo>
                    <a:pt x="50977" y="50721"/>
                    <a:pt x="46119" y="53293"/>
                    <a:pt x="42118" y="568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3" name="任意多边形: 形状 8622">
              <a:extLst>
                <a:ext uri="{FF2B5EF4-FFF2-40B4-BE49-F238E27FC236}">
                  <a16:creationId xmlns:a16="http://schemas.microsoft.com/office/drawing/2014/main" id="{B24B9A1B-5B9F-75E9-75FD-3E55F26DEEE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95825" y="7734491"/>
              <a:ext cx="55725" cy="54306"/>
            </a:xfrm>
            <a:custGeom>
              <a:avLst/>
              <a:gdLst>
                <a:gd name="connsiteX0" fmla="*/ 55726 w 55725"/>
                <a:gd name="connsiteY0" fmla="*/ 12773 h 54306"/>
                <a:gd name="connsiteX1" fmla="*/ 48963 w 55725"/>
                <a:gd name="connsiteY1" fmla="*/ 24489 h 54306"/>
                <a:gd name="connsiteX2" fmla="*/ 24293 w 55725"/>
                <a:gd name="connsiteY2" fmla="*/ 49254 h 54306"/>
                <a:gd name="connsiteX3" fmla="*/ 4100 w 55725"/>
                <a:gd name="connsiteY3" fmla="*/ 50397 h 54306"/>
                <a:gd name="connsiteX4" fmla="*/ 4767 w 55725"/>
                <a:gd name="connsiteY4" fmla="*/ 30204 h 54306"/>
                <a:gd name="connsiteX5" fmla="*/ 30485 w 55725"/>
                <a:gd name="connsiteY5" fmla="*/ 4486 h 54306"/>
                <a:gd name="connsiteX6" fmla="*/ 46106 w 55725"/>
                <a:gd name="connsiteY6" fmla="*/ 1819 h 54306"/>
                <a:gd name="connsiteX7" fmla="*/ 55726 w 55725"/>
                <a:gd name="connsiteY7" fmla="*/ 12773 h 5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725" h="54306">
                  <a:moveTo>
                    <a:pt x="55726" y="12773"/>
                  </a:moveTo>
                  <a:cubicBezTo>
                    <a:pt x="52964" y="17631"/>
                    <a:pt x="51630" y="21631"/>
                    <a:pt x="48963" y="24489"/>
                  </a:cubicBezTo>
                  <a:cubicBezTo>
                    <a:pt x="41057" y="32966"/>
                    <a:pt x="32675" y="41158"/>
                    <a:pt x="24293" y="49254"/>
                  </a:cubicBezTo>
                  <a:cubicBezTo>
                    <a:pt x="17626" y="55636"/>
                    <a:pt x="9815" y="55921"/>
                    <a:pt x="4100" y="50397"/>
                  </a:cubicBezTo>
                  <a:cubicBezTo>
                    <a:pt x="-1519" y="44968"/>
                    <a:pt x="-1424" y="36681"/>
                    <a:pt x="4767" y="30204"/>
                  </a:cubicBezTo>
                  <a:cubicBezTo>
                    <a:pt x="13149" y="21441"/>
                    <a:pt x="21722" y="12964"/>
                    <a:pt x="30485" y="4486"/>
                  </a:cubicBezTo>
                  <a:cubicBezTo>
                    <a:pt x="34961" y="105"/>
                    <a:pt x="40772" y="-1610"/>
                    <a:pt x="46106" y="1819"/>
                  </a:cubicBezTo>
                  <a:cubicBezTo>
                    <a:pt x="49916" y="4296"/>
                    <a:pt x="52392" y="8773"/>
                    <a:pt x="55726" y="127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4" name="任意多边形: 形状 8623">
              <a:extLst>
                <a:ext uri="{FF2B5EF4-FFF2-40B4-BE49-F238E27FC236}">
                  <a16:creationId xmlns:a16="http://schemas.microsoft.com/office/drawing/2014/main" id="{A24F82C3-8750-A308-7C2F-A33C1319EC52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381024" y="7390993"/>
              <a:ext cx="121641" cy="135553"/>
            </a:xfrm>
            <a:custGeom>
              <a:avLst/>
              <a:gdLst>
                <a:gd name="connsiteX0" fmla="*/ 42 w 121641"/>
                <a:gd name="connsiteY0" fmla="*/ 67664 h 135553"/>
                <a:gd name="connsiteX1" fmla="*/ 42 w 121641"/>
                <a:gd name="connsiteY1" fmla="*/ 16896 h 135553"/>
                <a:gd name="connsiteX2" fmla="*/ 23188 w 121641"/>
                <a:gd name="connsiteY2" fmla="*/ 3180 h 135553"/>
                <a:gd name="connsiteX3" fmla="*/ 111675 w 121641"/>
                <a:gd name="connsiteY3" fmla="*/ 54234 h 135553"/>
                <a:gd name="connsiteX4" fmla="*/ 111390 w 121641"/>
                <a:gd name="connsiteY4" fmla="*/ 81571 h 135553"/>
                <a:gd name="connsiteX5" fmla="*/ 24141 w 121641"/>
                <a:gd name="connsiteY5" fmla="*/ 131958 h 135553"/>
                <a:gd name="connsiteX6" fmla="*/ 42 w 121641"/>
                <a:gd name="connsiteY6" fmla="*/ 118432 h 135553"/>
                <a:gd name="connsiteX7" fmla="*/ 42 w 121641"/>
                <a:gd name="connsiteY7" fmla="*/ 67664 h 135553"/>
                <a:gd name="connsiteX8" fmla="*/ 27951 w 121641"/>
                <a:gd name="connsiteY8" fmla="*/ 37660 h 135553"/>
                <a:gd name="connsiteX9" fmla="*/ 27951 w 121641"/>
                <a:gd name="connsiteY9" fmla="*/ 97953 h 135553"/>
                <a:gd name="connsiteX10" fmla="*/ 80148 w 121641"/>
                <a:gd name="connsiteY10" fmla="*/ 67759 h 135553"/>
                <a:gd name="connsiteX11" fmla="*/ 27951 w 121641"/>
                <a:gd name="connsiteY11" fmla="*/ 37660 h 13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641" h="135553">
                  <a:moveTo>
                    <a:pt x="42" y="67664"/>
                  </a:moveTo>
                  <a:cubicBezTo>
                    <a:pt x="42" y="50710"/>
                    <a:pt x="-53" y="33850"/>
                    <a:pt x="42" y="16896"/>
                  </a:cubicBezTo>
                  <a:cubicBezTo>
                    <a:pt x="138" y="1751"/>
                    <a:pt x="10234" y="-4250"/>
                    <a:pt x="23188" y="3180"/>
                  </a:cubicBezTo>
                  <a:cubicBezTo>
                    <a:pt x="52716" y="20134"/>
                    <a:pt x="82243" y="37184"/>
                    <a:pt x="111675" y="54234"/>
                  </a:cubicBezTo>
                  <a:cubicBezTo>
                    <a:pt x="125106" y="62044"/>
                    <a:pt x="124915" y="73665"/>
                    <a:pt x="111390" y="81571"/>
                  </a:cubicBezTo>
                  <a:cubicBezTo>
                    <a:pt x="82338" y="98430"/>
                    <a:pt x="53287" y="115194"/>
                    <a:pt x="24141" y="131958"/>
                  </a:cubicBezTo>
                  <a:cubicBezTo>
                    <a:pt x="10234" y="139959"/>
                    <a:pt x="138" y="134244"/>
                    <a:pt x="42" y="118432"/>
                  </a:cubicBezTo>
                  <a:cubicBezTo>
                    <a:pt x="-53" y="101478"/>
                    <a:pt x="42" y="84523"/>
                    <a:pt x="42" y="67664"/>
                  </a:cubicBezTo>
                  <a:close/>
                  <a:moveTo>
                    <a:pt x="27951" y="37660"/>
                  </a:moveTo>
                  <a:cubicBezTo>
                    <a:pt x="27951" y="58329"/>
                    <a:pt x="27951" y="77665"/>
                    <a:pt x="27951" y="97953"/>
                  </a:cubicBezTo>
                  <a:cubicBezTo>
                    <a:pt x="45572" y="87762"/>
                    <a:pt x="62336" y="78046"/>
                    <a:pt x="80148" y="67759"/>
                  </a:cubicBezTo>
                  <a:cubicBezTo>
                    <a:pt x="62145" y="57377"/>
                    <a:pt x="45477" y="47757"/>
                    <a:pt x="27951" y="376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5" name="任意多边形: 形状 8624">
              <a:extLst>
                <a:ext uri="{FF2B5EF4-FFF2-40B4-BE49-F238E27FC236}">
                  <a16:creationId xmlns:a16="http://schemas.microsoft.com/office/drawing/2014/main" id="{26788226-E457-E2F7-AA17-11A5207982C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64071" y="7468301"/>
              <a:ext cx="163850" cy="27646"/>
            </a:xfrm>
            <a:custGeom>
              <a:avLst/>
              <a:gdLst>
                <a:gd name="connsiteX0" fmla="*/ 80775 w 163850"/>
                <a:gd name="connsiteY0" fmla="*/ 27599 h 27646"/>
                <a:gd name="connsiteX1" fmla="*/ 16196 w 163850"/>
                <a:gd name="connsiteY1" fmla="*/ 27408 h 27646"/>
                <a:gd name="connsiteX2" fmla="*/ 4290 w 163850"/>
                <a:gd name="connsiteY2" fmla="*/ 23789 h 27646"/>
                <a:gd name="connsiteX3" fmla="*/ 194 w 163850"/>
                <a:gd name="connsiteY3" fmla="*/ 11120 h 27646"/>
                <a:gd name="connsiteX4" fmla="*/ 9052 w 163850"/>
                <a:gd name="connsiteY4" fmla="*/ 1119 h 27646"/>
                <a:gd name="connsiteX5" fmla="*/ 16386 w 163850"/>
                <a:gd name="connsiteY5" fmla="*/ 71 h 27646"/>
                <a:gd name="connsiteX6" fmla="*/ 146974 w 163850"/>
                <a:gd name="connsiteY6" fmla="*/ 71 h 27646"/>
                <a:gd name="connsiteX7" fmla="*/ 163833 w 163850"/>
                <a:gd name="connsiteY7" fmla="*/ 13121 h 27646"/>
                <a:gd name="connsiteX8" fmla="*/ 148308 w 163850"/>
                <a:gd name="connsiteY8" fmla="*/ 27503 h 27646"/>
                <a:gd name="connsiteX9" fmla="*/ 80775 w 163850"/>
                <a:gd name="connsiteY9" fmla="*/ 27599 h 27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50" h="27646">
                  <a:moveTo>
                    <a:pt x="80775" y="27599"/>
                  </a:moveTo>
                  <a:cubicBezTo>
                    <a:pt x="59249" y="27599"/>
                    <a:pt x="37722" y="27789"/>
                    <a:pt x="16196" y="27408"/>
                  </a:cubicBezTo>
                  <a:cubicBezTo>
                    <a:pt x="12100" y="27313"/>
                    <a:pt x="6766" y="26456"/>
                    <a:pt x="4290" y="23789"/>
                  </a:cubicBezTo>
                  <a:cubicBezTo>
                    <a:pt x="1432" y="20836"/>
                    <a:pt x="-663" y="15026"/>
                    <a:pt x="194" y="11120"/>
                  </a:cubicBezTo>
                  <a:cubicBezTo>
                    <a:pt x="956" y="7310"/>
                    <a:pt x="5528" y="3881"/>
                    <a:pt x="9052" y="1119"/>
                  </a:cubicBezTo>
                  <a:cubicBezTo>
                    <a:pt x="10767" y="-214"/>
                    <a:pt x="13910" y="71"/>
                    <a:pt x="16386" y="71"/>
                  </a:cubicBezTo>
                  <a:cubicBezTo>
                    <a:pt x="59916" y="-24"/>
                    <a:pt x="103445" y="-24"/>
                    <a:pt x="146974" y="71"/>
                  </a:cubicBezTo>
                  <a:cubicBezTo>
                    <a:pt x="157547" y="71"/>
                    <a:pt x="163452" y="4834"/>
                    <a:pt x="163833" y="13121"/>
                  </a:cubicBezTo>
                  <a:cubicBezTo>
                    <a:pt x="164214" y="21693"/>
                    <a:pt x="158309" y="27408"/>
                    <a:pt x="148308" y="27503"/>
                  </a:cubicBezTo>
                  <a:cubicBezTo>
                    <a:pt x="125638" y="27694"/>
                    <a:pt x="103159" y="27599"/>
                    <a:pt x="80775" y="275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6" name="任意多边形: 形状 8625">
              <a:extLst>
                <a:ext uri="{FF2B5EF4-FFF2-40B4-BE49-F238E27FC236}">
                  <a16:creationId xmlns:a16="http://schemas.microsoft.com/office/drawing/2014/main" id="{FF2037C5-1A58-A60E-E60D-CD42FA57411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063407" y="7545358"/>
              <a:ext cx="113061" cy="27545"/>
            </a:xfrm>
            <a:custGeom>
              <a:avLst/>
              <a:gdLst>
                <a:gd name="connsiteX0" fmla="*/ 56007 w 113061"/>
                <a:gd name="connsiteY0" fmla="*/ 27503 h 27545"/>
                <a:gd name="connsiteX1" fmla="*/ 16192 w 113061"/>
                <a:gd name="connsiteY1" fmla="*/ 27503 h 27545"/>
                <a:gd name="connsiteX2" fmla="*/ 0 w 113061"/>
                <a:gd name="connsiteY2" fmla="*/ 13787 h 27545"/>
                <a:gd name="connsiteX3" fmla="*/ 16288 w 113061"/>
                <a:gd name="connsiteY3" fmla="*/ 71 h 27545"/>
                <a:gd name="connsiteX4" fmla="*/ 96679 w 113061"/>
                <a:gd name="connsiteY4" fmla="*/ 71 h 27545"/>
                <a:gd name="connsiteX5" fmla="*/ 113062 w 113061"/>
                <a:gd name="connsiteY5" fmla="*/ 13787 h 27545"/>
                <a:gd name="connsiteX6" fmla="*/ 96679 w 113061"/>
                <a:gd name="connsiteY6" fmla="*/ 27503 h 27545"/>
                <a:gd name="connsiteX7" fmla="*/ 56007 w 113061"/>
                <a:gd name="connsiteY7" fmla="*/ 27503 h 2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3061" h="27545">
                  <a:moveTo>
                    <a:pt x="56007" y="27503"/>
                  </a:moveTo>
                  <a:cubicBezTo>
                    <a:pt x="42767" y="27503"/>
                    <a:pt x="29432" y="27599"/>
                    <a:pt x="16192" y="27503"/>
                  </a:cubicBezTo>
                  <a:cubicBezTo>
                    <a:pt x="6001" y="27408"/>
                    <a:pt x="0" y="22265"/>
                    <a:pt x="0" y="13787"/>
                  </a:cubicBezTo>
                  <a:cubicBezTo>
                    <a:pt x="0" y="5310"/>
                    <a:pt x="6001" y="167"/>
                    <a:pt x="16288" y="71"/>
                  </a:cubicBezTo>
                  <a:cubicBezTo>
                    <a:pt x="43053" y="-24"/>
                    <a:pt x="69913" y="-24"/>
                    <a:pt x="96679" y="71"/>
                  </a:cubicBezTo>
                  <a:cubicBezTo>
                    <a:pt x="106585" y="71"/>
                    <a:pt x="113062" y="5691"/>
                    <a:pt x="113062" y="13787"/>
                  </a:cubicBezTo>
                  <a:cubicBezTo>
                    <a:pt x="113062" y="21979"/>
                    <a:pt x="106585" y="27408"/>
                    <a:pt x="96679" y="27503"/>
                  </a:cubicBezTo>
                  <a:cubicBezTo>
                    <a:pt x="82963" y="27599"/>
                    <a:pt x="69532" y="27503"/>
                    <a:pt x="56007" y="275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7" name="任意多边形: 形状 8626">
              <a:extLst>
                <a:ext uri="{FF2B5EF4-FFF2-40B4-BE49-F238E27FC236}">
                  <a16:creationId xmlns:a16="http://schemas.microsoft.com/office/drawing/2014/main" id="{1805BBC3-9BD7-5409-1142-6D67FD52052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200758" y="7545520"/>
              <a:ext cx="26861" cy="27246"/>
            </a:xfrm>
            <a:custGeom>
              <a:avLst/>
              <a:gdLst>
                <a:gd name="connsiteX0" fmla="*/ 13335 w 26861"/>
                <a:gd name="connsiteY0" fmla="*/ 27246 h 27246"/>
                <a:gd name="connsiteX1" fmla="*/ 0 w 26861"/>
                <a:gd name="connsiteY1" fmla="*/ 13435 h 27246"/>
                <a:gd name="connsiteX2" fmla="*/ 13621 w 26861"/>
                <a:gd name="connsiteY2" fmla="*/ 4 h 27246"/>
                <a:gd name="connsiteX3" fmla="*/ 26860 w 26861"/>
                <a:gd name="connsiteY3" fmla="*/ 13816 h 27246"/>
                <a:gd name="connsiteX4" fmla="*/ 13335 w 26861"/>
                <a:gd name="connsiteY4" fmla="*/ 27246 h 27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861" h="27246">
                  <a:moveTo>
                    <a:pt x="13335" y="27246"/>
                  </a:moveTo>
                  <a:cubicBezTo>
                    <a:pt x="6001" y="27151"/>
                    <a:pt x="0" y="20864"/>
                    <a:pt x="0" y="13435"/>
                  </a:cubicBezTo>
                  <a:cubicBezTo>
                    <a:pt x="95" y="6005"/>
                    <a:pt x="6286" y="-186"/>
                    <a:pt x="13621" y="4"/>
                  </a:cubicBezTo>
                  <a:cubicBezTo>
                    <a:pt x="21050" y="100"/>
                    <a:pt x="26956" y="6291"/>
                    <a:pt x="26860" y="13816"/>
                  </a:cubicBezTo>
                  <a:cubicBezTo>
                    <a:pt x="26860" y="21245"/>
                    <a:pt x="20669" y="27341"/>
                    <a:pt x="13335" y="272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  <p:sp>
          <p:nvSpPr>
            <p:cNvPr id="8628" name="任意多边形: 形状 8627">
              <a:extLst>
                <a:ext uri="{FF2B5EF4-FFF2-40B4-BE49-F238E27FC236}">
                  <a16:creationId xmlns:a16="http://schemas.microsoft.com/office/drawing/2014/main" id="{C6611B03-D076-607E-D850-FAECCC2CA18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3241616" y="7915186"/>
              <a:ext cx="27059" cy="27160"/>
            </a:xfrm>
            <a:custGeom>
              <a:avLst/>
              <a:gdLst>
                <a:gd name="connsiteX0" fmla="*/ 13339 w 27059"/>
                <a:gd name="connsiteY0" fmla="*/ 27151 h 27160"/>
                <a:gd name="connsiteX1" fmla="*/ 4 w 27059"/>
                <a:gd name="connsiteY1" fmla="*/ 13244 h 27160"/>
                <a:gd name="connsiteX2" fmla="*/ 13911 w 27059"/>
                <a:gd name="connsiteY2" fmla="*/ 4 h 27160"/>
                <a:gd name="connsiteX3" fmla="*/ 27055 w 27059"/>
                <a:gd name="connsiteY3" fmla="*/ 13911 h 27160"/>
                <a:gd name="connsiteX4" fmla="*/ 13339 w 27059"/>
                <a:gd name="connsiteY4" fmla="*/ 27151 h 2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59" h="27160">
                  <a:moveTo>
                    <a:pt x="13339" y="27151"/>
                  </a:moveTo>
                  <a:cubicBezTo>
                    <a:pt x="6005" y="26960"/>
                    <a:pt x="-186" y="20388"/>
                    <a:pt x="4" y="13244"/>
                  </a:cubicBezTo>
                  <a:cubicBezTo>
                    <a:pt x="195" y="5910"/>
                    <a:pt x="6576" y="-186"/>
                    <a:pt x="13911" y="4"/>
                  </a:cubicBezTo>
                  <a:cubicBezTo>
                    <a:pt x="21340" y="195"/>
                    <a:pt x="27246" y="6386"/>
                    <a:pt x="27055" y="13911"/>
                  </a:cubicBezTo>
                  <a:cubicBezTo>
                    <a:pt x="26960" y="21245"/>
                    <a:pt x="20578" y="27436"/>
                    <a:pt x="13339" y="271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endParaRPr>
            </a:p>
          </p:txBody>
        </p:sp>
      </p:grpSp>
      <p:sp>
        <p:nvSpPr>
          <p:cNvPr id="8616" name="文本框 8615">
            <a:extLst>
              <a:ext uri="{FF2B5EF4-FFF2-40B4-BE49-F238E27FC236}">
                <a16:creationId xmlns:a16="http://schemas.microsoft.com/office/drawing/2014/main" id="{402A08E5-5F3A-5CFF-8495-111585A354B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131901" y="4062797"/>
            <a:ext cx="1277245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查找</a:t>
            </a:r>
            <a:endParaRPr kumimoji="0" lang="en-US" altLang="zh-CN" sz="1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新平台宣传</a:t>
            </a:r>
          </a:p>
        </p:txBody>
      </p:sp>
      <p:pic>
        <p:nvPicPr>
          <p:cNvPr id="8630" name="图形 8629">
            <a:extLst>
              <a:ext uri="{FF2B5EF4-FFF2-40B4-BE49-F238E27FC236}">
                <a16:creationId xmlns:a16="http://schemas.microsoft.com/office/drawing/2014/main" id="{B5F8FE38-D2C7-93B2-1A09-39556D18BCD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55440" y="3537941"/>
            <a:ext cx="248430" cy="248430"/>
          </a:xfrm>
          <a:prstGeom prst="rect">
            <a:avLst/>
          </a:prstGeom>
        </p:spPr>
      </p:pic>
      <p:pic>
        <p:nvPicPr>
          <p:cNvPr id="8633" name="图形 8632">
            <a:extLst>
              <a:ext uri="{FF2B5EF4-FFF2-40B4-BE49-F238E27FC236}">
                <a16:creationId xmlns:a16="http://schemas.microsoft.com/office/drawing/2014/main" id="{6D3B001A-2821-E862-CCD2-8274E73B6F4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30629" y="3537941"/>
            <a:ext cx="245169" cy="245169"/>
          </a:xfrm>
          <a:prstGeom prst="rect">
            <a:avLst/>
          </a:prstGeom>
        </p:spPr>
      </p:pic>
      <p:pic>
        <p:nvPicPr>
          <p:cNvPr id="8634" name="图形 8633">
            <a:extLst>
              <a:ext uri="{FF2B5EF4-FFF2-40B4-BE49-F238E27FC236}">
                <a16:creationId xmlns:a16="http://schemas.microsoft.com/office/drawing/2014/main" id="{6A2CB4E9-C77C-4686-15F4-098A8D4F6CC3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40465" y="4171826"/>
            <a:ext cx="243611" cy="243611"/>
          </a:xfrm>
          <a:prstGeom prst="rect">
            <a:avLst/>
          </a:prstGeom>
        </p:spPr>
      </p:pic>
      <p:pic>
        <p:nvPicPr>
          <p:cNvPr id="8637" name="图形 8636">
            <a:extLst>
              <a:ext uri="{FF2B5EF4-FFF2-40B4-BE49-F238E27FC236}">
                <a16:creationId xmlns:a16="http://schemas.microsoft.com/office/drawing/2014/main" id="{FC93C56F-9D16-825B-A3F7-E8F9BE0F885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928998" y="4174234"/>
            <a:ext cx="248430" cy="248430"/>
          </a:xfrm>
          <a:prstGeom prst="rect">
            <a:avLst/>
          </a:prstGeom>
        </p:spPr>
      </p:pic>
      <p:pic>
        <p:nvPicPr>
          <p:cNvPr id="8638" name="图形 8637">
            <a:extLst>
              <a:ext uri="{FF2B5EF4-FFF2-40B4-BE49-F238E27FC236}">
                <a16:creationId xmlns:a16="http://schemas.microsoft.com/office/drawing/2014/main" id="{C6C683B9-DF47-4DD0-6641-E049BB86036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928999" y="4805712"/>
            <a:ext cx="248429" cy="248429"/>
          </a:xfrm>
          <a:prstGeom prst="rect">
            <a:avLst/>
          </a:prstGeom>
        </p:spPr>
      </p:pic>
      <p:pic>
        <p:nvPicPr>
          <p:cNvPr id="8639" name="图形 8638">
            <a:extLst>
              <a:ext uri="{FF2B5EF4-FFF2-40B4-BE49-F238E27FC236}">
                <a16:creationId xmlns:a16="http://schemas.microsoft.com/office/drawing/2014/main" id="{8D74E087-4273-FB21-6623-ADF1F6FE003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726234" y="3537941"/>
            <a:ext cx="245169" cy="245169"/>
          </a:xfrm>
          <a:prstGeom prst="rect">
            <a:avLst/>
          </a:prstGeom>
        </p:spPr>
      </p:pic>
      <p:pic>
        <p:nvPicPr>
          <p:cNvPr id="8640" name="图形 8639">
            <a:extLst>
              <a:ext uri="{FF2B5EF4-FFF2-40B4-BE49-F238E27FC236}">
                <a16:creationId xmlns:a16="http://schemas.microsoft.com/office/drawing/2014/main" id="{0E0DE8C0-6363-70F8-6138-DD2D3C153CA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157071" y="4171047"/>
            <a:ext cx="245169" cy="245169"/>
          </a:xfrm>
          <a:prstGeom prst="rect">
            <a:avLst/>
          </a:prstGeom>
        </p:spPr>
      </p:pic>
      <p:pic>
        <p:nvPicPr>
          <p:cNvPr id="8641" name="图形 8640">
            <a:extLst>
              <a:ext uri="{FF2B5EF4-FFF2-40B4-BE49-F238E27FC236}">
                <a16:creationId xmlns:a16="http://schemas.microsoft.com/office/drawing/2014/main" id="{34010F84-D516-ADA0-EE07-09FC540A9E3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4155440" y="4805710"/>
            <a:ext cx="248430" cy="24843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C6002D93-8E68-0D57-7665-6B478C50357D}"/>
              </a:ext>
            </a:extLst>
          </p:cNvPr>
          <p:cNvGrpSpPr/>
          <p:nvPr/>
        </p:nvGrpSpPr>
        <p:grpSpPr>
          <a:xfrm>
            <a:off x="1240631" y="5664934"/>
            <a:ext cx="1499283" cy="79601"/>
            <a:chOff x="1132728" y="5368925"/>
            <a:chExt cx="1499283" cy="79601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D8A1F34E-7522-EDD8-ED1D-9EA2DF1BA283}"/>
                </a:ext>
              </a:extLst>
            </p:cNvPr>
            <p:cNvCxnSpPr>
              <a:cxnSpLocks/>
            </p:cNvCxnSpPr>
            <p:nvPr/>
          </p:nvCxnSpPr>
          <p:spPr>
            <a:xfrm>
              <a:off x="1132728" y="5448526"/>
              <a:ext cx="149452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2">
                      <a:alpha val="0"/>
                    </a:schemeClr>
                  </a:gs>
                  <a:gs pos="3900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544DAF75-5C57-04CE-D626-B70948CF3ABE}"/>
                </a:ext>
              </a:extLst>
            </p:cNvPr>
            <p:cNvCxnSpPr>
              <a:cxnSpLocks/>
            </p:cNvCxnSpPr>
            <p:nvPr/>
          </p:nvCxnSpPr>
          <p:spPr>
            <a:xfrm>
              <a:off x="2481262" y="5368925"/>
              <a:ext cx="150749" cy="74839"/>
            </a:xfrm>
            <a:prstGeom prst="line">
              <a:avLst/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E62EBF-DD3C-B330-80B6-6F7CAF798FCB}"/>
              </a:ext>
            </a:extLst>
          </p:cNvPr>
          <p:cNvGrpSpPr/>
          <p:nvPr/>
        </p:nvGrpSpPr>
        <p:grpSpPr>
          <a:xfrm>
            <a:off x="4058016" y="5664934"/>
            <a:ext cx="1499283" cy="79601"/>
            <a:chOff x="1132728" y="5368925"/>
            <a:chExt cx="1499283" cy="79601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215E6440-AFD8-72F3-EA4E-7AB036901637}"/>
                </a:ext>
              </a:extLst>
            </p:cNvPr>
            <p:cNvCxnSpPr>
              <a:cxnSpLocks/>
            </p:cNvCxnSpPr>
            <p:nvPr/>
          </p:nvCxnSpPr>
          <p:spPr>
            <a:xfrm>
              <a:off x="1132728" y="5448526"/>
              <a:ext cx="149452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2">
                      <a:alpha val="0"/>
                    </a:schemeClr>
                  </a:gs>
                  <a:gs pos="3900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FAF2387E-31AC-7D46-52B4-43DD78BA764D}"/>
                </a:ext>
              </a:extLst>
            </p:cNvPr>
            <p:cNvCxnSpPr>
              <a:cxnSpLocks/>
            </p:cNvCxnSpPr>
            <p:nvPr/>
          </p:nvCxnSpPr>
          <p:spPr>
            <a:xfrm>
              <a:off x="2481262" y="5368925"/>
              <a:ext cx="150749" cy="74839"/>
            </a:xfrm>
            <a:prstGeom prst="line">
              <a:avLst/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87711F-B25E-D498-8686-912A67875335}"/>
              </a:ext>
            </a:extLst>
          </p:cNvPr>
          <p:cNvGrpSpPr/>
          <p:nvPr/>
        </p:nvGrpSpPr>
        <p:grpSpPr>
          <a:xfrm>
            <a:off x="6831574" y="5664934"/>
            <a:ext cx="1499283" cy="79601"/>
            <a:chOff x="1132728" y="5368925"/>
            <a:chExt cx="1499283" cy="79601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4C676EDF-8137-4B18-B4AA-C1397BFED098}"/>
                </a:ext>
              </a:extLst>
            </p:cNvPr>
            <p:cNvCxnSpPr>
              <a:cxnSpLocks/>
            </p:cNvCxnSpPr>
            <p:nvPr/>
          </p:nvCxnSpPr>
          <p:spPr>
            <a:xfrm>
              <a:off x="1132728" y="5448526"/>
              <a:ext cx="149452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2">
                      <a:alpha val="0"/>
                    </a:schemeClr>
                  </a:gs>
                  <a:gs pos="3900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CB1D686-6105-3FB1-8FF8-3CDBE10D21D2}"/>
                </a:ext>
              </a:extLst>
            </p:cNvPr>
            <p:cNvCxnSpPr>
              <a:cxnSpLocks/>
            </p:cNvCxnSpPr>
            <p:nvPr/>
          </p:nvCxnSpPr>
          <p:spPr>
            <a:xfrm>
              <a:off x="2481262" y="5368925"/>
              <a:ext cx="150749" cy="74839"/>
            </a:xfrm>
            <a:prstGeom prst="line">
              <a:avLst/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A484AF7-53F9-257A-9E9F-B66F66E879A5}"/>
              </a:ext>
            </a:extLst>
          </p:cNvPr>
          <p:cNvGrpSpPr/>
          <p:nvPr/>
        </p:nvGrpSpPr>
        <p:grpSpPr>
          <a:xfrm>
            <a:off x="9627179" y="5664934"/>
            <a:ext cx="1499283" cy="79601"/>
            <a:chOff x="1132728" y="5368925"/>
            <a:chExt cx="1499283" cy="79601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E57AFCB-9D34-E64B-75CC-DB9A12928C59}"/>
                </a:ext>
              </a:extLst>
            </p:cNvPr>
            <p:cNvCxnSpPr>
              <a:cxnSpLocks/>
            </p:cNvCxnSpPr>
            <p:nvPr/>
          </p:nvCxnSpPr>
          <p:spPr>
            <a:xfrm>
              <a:off x="1132728" y="5448526"/>
              <a:ext cx="1494521" cy="0"/>
            </a:xfrm>
            <a:prstGeom prst="line">
              <a:avLst/>
            </a:prstGeom>
            <a:ln w="22225" cap="rnd">
              <a:gradFill>
                <a:gsLst>
                  <a:gs pos="0">
                    <a:schemeClr val="accent2">
                      <a:alpha val="0"/>
                    </a:schemeClr>
                  </a:gs>
                  <a:gs pos="3900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52A0FD0A-5BF5-31E0-DE1A-623A8821A303}"/>
                </a:ext>
              </a:extLst>
            </p:cNvPr>
            <p:cNvCxnSpPr>
              <a:cxnSpLocks/>
            </p:cNvCxnSpPr>
            <p:nvPr/>
          </p:nvCxnSpPr>
          <p:spPr>
            <a:xfrm>
              <a:off x="2481262" y="5368925"/>
              <a:ext cx="150749" cy="74839"/>
            </a:xfrm>
            <a:prstGeom prst="line">
              <a:avLst/>
            </a:prstGeom>
            <a:ln w="22225" cap="rnd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E7B577E0-F69A-BB62-99F4-D305E5F6E2D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200647" y="5378788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不足之处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415E0FD-7CC8-EA7F-5458-3E4EF2D5D1A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583255" y="5378788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不足之处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A94D9F3-AFDC-A957-E1A3-AB4133B08A1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789053" y="5378788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不足之处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65F539D-04E8-4385-B9C0-7A729E8198E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3994850" y="5378788"/>
            <a:ext cx="1935595" cy="3472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defRPr sz="20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0000">
                      <a:srgbClr val="00BEFF"/>
                    </a:gs>
                    <a:gs pos="78000">
                      <a:srgbClr val="0165FF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HarmonyOS Sans SC"/>
                <a:ea typeface="HarmonyOS Sans SC"/>
                <a:cs typeface="+mn-cs"/>
              </a:rPr>
              <a:t>不足之处</a:t>
            </a:r>
          </a:p>
        </p:txBody>
      </p:sp>
      <p:pic>
        <p:nvPicPr>
          <p:cNvPr id="26" name="图形 25">
            <a:extLst>
              <a:ext uri="{FF2B5EF4-FFF2-40B4-BE49-F238E27FC236}">
                <a16:creationId xmlns:a16="http://schemas.microsoft.com/office/drawing/2014/main" id="{4CFEE67E-5127-C128-1683-7127E2A5C05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339686" y="3537941"/>
            <a:ext cx="245169" cy="245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66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79">
            <a:extLst>
              <a:ext uri="{FF2B5EF4-FFF2-40B4-BE49-F238E27FC236}">
                <a16:creationId xmlns:a16="http://schemas.microsoft.com/office/drawing/2014/main" id="{A3E3B583-EFA3-0B3E-D59D-F1AD1F14DE5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6858000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0 h 6858000"/>
              <a:gd name="connsiteX0" fmla="*/ 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0 h 6858000"/>
              <a:gd name="connsiteX5" fmla="*/ 12192000 w 12192000"/>
              <a:gd name="connsiteY5" fmla="*/ 685800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6858000 h 6858000"/>
              <a:gd name="connsiteX9" fmla="*/ 0 w 12192000"/>
              <a:gd name="connsiteY9" fmla="*/ 0 h 6858000"/>
              <a:gd name="connsiteX0" fmla="*/ 0 w 12192000"/>
              <a:gd name="connsiteY0" fmla="*/ 0 h 6858000"/>
              <a:gd name="connsiteX1" fmla="*/ 0 w 12192000"/>
              <a:gd name="connsiteY1" fmla="*/ 0 h 6858000"/>
              <a:gd name="connsiteX2" fmla="*/ 12192000 w 12192000"/>
              <a:gd name="connsiteY2" fmla="*/ 0 h 6858000"/>
              <a:gd name="connsiteX3" fmla="*/ 12192000 w 12192000"/>
              <a:gd name="connsiteY3" fmla="*/ 0 h 6858000"/>
              <a:gd name="connsiteX4" fmla="*/ 12192000 w 12192000"/>
              <a:gd name="connsiteY4" fmla="*/ 6858000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6858000 h 6858000"/>
              <a:gd name="connsiteX8" fmla="*/ 0 w 12192000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">
                <a:schemeClr val="accent1">
                  <a:lumMod val="3000"/>
                  <a:lumOff val="97000"/>
                </a:schemeClr>
              </a:gs>
              <a:gs pos="100000">
                <a:schemeClr val="accent1">
                  <a:lumMod val="6000"/>
                  <a:lumOff val="94000"/>
                </a:schemeClr>
              </a:gs>
            </a:gsLst>
            <a:lin ang="54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E52B07-FAE5-2F93-A15E-CE90BB669BC0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341436" y="628385"/>
            <a:ext cx="1258830" cy="269070"/>
            <a:chOff x="4310346" y="365706"/>
            <a:chExt cx="1525629" cy="326098"/>
          </a:xfrm>
          <a:solidFill>
            <a:schemeClr val="accent1"/>
          </a:solidFill>
        </p:grpSpPr>
        <p:sp>
          <p:nvSpPr>
            <p:cNvPr id="6" name="Rectangle 3">
              <a:extLst>
                <a:ext uri="{FF2B5EF4-FFF2-40B4-BE49-F238E27FC236}">
                  <a16:creationId xmlns:a16="http://schemas.microsoft.com/office/drawing/2014/main" id="{B780B58B-D268-F1F2-0A75-89138B842266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FE1BEEA9-D743-E823-73A2-2EA551411BB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74E4956-E914-9758-2192-EA7DF606214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</p:grp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FB331465-5B8E-BACE-B9E7-8C259ED07713}"/>
              </a:ext>
            </a:extLst>
          </p:cNvPr>
          <p:cNvSpPr/>
          <p:nvPr/>
        </p:nvSpPr>
        <p:spPr>
          <a:xfrm>
            <a:off x="594973" y="564589"/>
            <a:ext cx="175774" cy="392674"/>
          </a:xfrm>
          <a:prstGeom prst="parallelogram">
            <a:avLst>
              <a:gd name="adj" fmla="val 60223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4BC2518F-9613-938B-B844-BBF0FD4A82E0}"/>
              </a:ext>
            </a:extLst>
          </p:cNvPr>
          <p:cNvSpPr/>
          <p:nvPr/>
        </p:nvSpPr>
        <p:spPr>
          <a:xfrm>
            <a:off x="669958" y="564589"/>
            <a:ext cx="2747668" cy="392674"/>
          </a:xfrm>
          <a:prstGeom prst="parallelogram">
            <a:avLst>
              <a:gd name="adj" fmla="val 27476"/>
            </a:avLst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9D8F042F-A80F-79B0-1EAE-5C4C33181C5D}"/>
              </a:ext>
            </a:extLst>
          </p:cNvPr>
          <p:cNvSpPr/>
          <p:nvPr/>
        </p:nvSpPr>
        <p:spPr>
          <a:xfrm>
            <a:off x="3313315" y="564589"/>
            <a:ext cx="346492" cy="392674"/>
          </a:xfrm>
          <a:prstGeom prst="parallelogram">
            <a:avLst>
              <a:gd name="adj" fmla="val 3022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D5ADF26-B973-1A5A-7E47-901CB4B2DE16}"/>
              </a:ext>
            </a:extLst>
          </p:cNvPr>
          <p:cNvSpPr txBox="1">
            <a:spLocks/>
          </p:cNvSpPr>
          <p:nvPr/>
        </p:nvSpPr>
        <p:spPr>
          <a:xfrm>
            <a:off x="770747" y="53208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耳机销售业绩展示</a:t>
            </a: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62255294-1971-39BE-3EE2-D1C179773BD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9958" y="2496072"/>
            <a:ext cx="4044917" cy="2523669"/>
          </a:xfrm>
          <a:prstGeom prst="roundRect">
            <a:avLst>
              <a:gd name="adj" fmla="val 4787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465C8F5C-6D97-D0DD-D05F-E43C1A4D1A9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868209" y="2496072"/>
            <a:ext cx="2550678" cy="2523669"/>
          </a:xfrm>
          <a:prstGeom prst="roundRect">
            <a:avLst>
              <a:gd name="adj" fmla="val 4787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EA799282-C4F8-2A74-5BDA-A256231E9E9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95324" y="5156200"/>
            <a:ext cx="2036793" cy="1137211"/>
          </a:xfrm>
          <a:prstGeom prst="roundRect">
            <a:avLst>
              <a:gd name="adj" fmla="val 6433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21347BC0-A720-ACAE-3BEB-356B0650C0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912361" y="5156200"/>
            <a:ext cx="2036793" cy="1137211"/>
          </a:xfrm>
          <a:prstGeom prst="roundRect">
            <a:avLst>
              <a:gd name="adj" fmla="val 6433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D31FBE93-7EAC-50F5-3CD5-A3F82B4F05D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129398" y="5156200"/>
            <a:ext cx="2036793" cy="1137211"/>
          </a:xfrm>
          <a:prstGeom prst="roundRect">
            <a:avLst>
              <a:gd name="adj" fmla="val 6433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2429E004-DFD2-A776-F211-B50491D92CC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346435" y="5156200"/>
            <a:ext cx="2036793" cy="1137211"/>
          </a:xfrm>
          <a:prstGeom prst="roundRect">
            <a:avLst>
              <a:gd name="adj" fmla="val 6433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E6FB2375-1AA2-F2A0-72EB-44946B1D05FA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563473" y="5156200"/>
            <a:ext cx="2036793" cy="1137211"/>
          </a:xfrm>
          <a:prstGeom prst="roundRect">
            <a:avLst>
              <a:gd name="adj" fmla="val 6433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9B089590-E5CE-CB58-9506-B0CF730A9FC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555349" y="2496072"/>
            <a:ext cx="4044917" cy="2523669"/>
          </a:xfrm>
          <a:prstGeom prst="roundRect">
            <a:avLst>
              <a:gd name="adj" fmla="val 4787"/>
            </a:avLst>
          </a:prstGeom>
          <a:solidFill>
            <a:schemeClr val="bg1"/>
          </a:solidFill>
          <a:ln>
            <a:noFill/>
          </a:ln>
          <a:effectLst>
            <a:outerShdw blurRad="279400" dist="76200" dir="2700000" algn="tl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4CCD33D8-AD32-76D5-E88B-E79FD7DFE48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929914" y="2841942"/>
            <a:ext cx="2427268" cy="833433"/>
            <a:chOff x="4183776" y="1642555"/>
            <a:chExt cx="2427268" cy="833433"/>
          </a:xfrm>
        </p:grpSpPr>
        <p:sp>
          <p:nvSpPr>
            <p:cNvPr id="254" name="文本框 253">
              <a:extLst>
                <a:ext uri="{FF2B5EF4-FFF2-40B4-BE49-F238E27FC236}">
                  <a16:creationId xmlns:a16="http://schemas.microsoft.com/office/drawing/2014/main" id="{FB15EC9C-DE5E-37CF-00EA-CE55F4C038B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183776" y="1891213"/>
              <a:ext cx="2427268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620,753.35</a:t>
              </a:r>
            </a:p>
          </p:txBody>
        </p:sp>
        <p:sp>
          <p:nvSpPr>
            <p:cNvPr id="255" name="文本框 254">
              <a:extLst>
                <a:ext uri="{FF2B5EF4-FFF2-40B4-BE49-F238E27FC236}">
                  <a16:creationId xmlns:a16="http://schemas.microsoft.com/office/drawing/2014/main" id="{F82D01AA-B0F6-2681-814C-90940119C62E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035772" y="1642555"/>
              <a:ext cx="723275" cy="3077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毛利润</a:t>
              </a:r>
            </a:p>
          </p:txBody>
        </p: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8A47BE99-C50A-2174-0B00-343D3E38C9C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057140" y="5354431"/>
            <a:ext cx="1268682" cy="740748"/>
            <a:chOff x="1057140" y="5269251"/>
            <a:chExt cx="1268682" cy="740748"/>
          </a:xfrm>
        </p:grpSpPr>
        <p:sp>
          <p:nvSpPr>
            <p:cNvPr id="257" name="文本框 256">
              <a:extLst>
                <a:ext uri="{FF2B5EF4-FFF2-40B4-BE49-F238E27FC236}">
                  <a16:creationId xmlns:a16="http://schemas.microsoft.com/office/drawing/2014/main" id="{1EC187A2-220D-10C5-8624-BC3B1D2D9A3F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57519" y="5486779"/>
              <a:ext cx="1067921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dirty="0"/>
                <a:t>0.21</a:t>
              </a:r>
              <a:r>
                <a:rPr lang="en-US" altLang="zh-CN" sz="1600" dirty="0"/>
                <a:t>%</a:t>
              </a:r>
              <a:endParaRPr lang="en-US" altLang="zh-CN" sz="2800" dirty="0"/>
            </a:p>
          </p:txBody>
        </p:sp>
        <p:sp>
          <p:nvSpPr>
            <p:cNvPr id="259" name="文本框 258">
              <a:extLst>
                <a:ext uri="{FF2B5EF4-FFF2-40B4-BE49-F238E27FC236}">
                  <a16:creationId xmlns:a16="http://schemas.microsoft.com/office/drawing/2014/main" id="{5ACB4DB3-00B7-5D13-7C0E-D23BC9E4A9C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57140" y="5269251"/>
              <a:ext cx="1268682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200" dirty="0"/>
                <a:t>FBA</a:t>
              </a:r>
              <a:r>
                <a:rPr lang="zh-CN" altLang="en-US" sz="1200" dirty="0"/>
                <a:t>订单缺陷率</a:t>
              </a:r>
            </a:p>
          </p:txBody>
        </p:sp>
      </p:grp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F8604E1D-0F26-9D75-A2CC-F570781C519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416834" y="5354431"/>
            <a:ext cx="1027846" cy="740748"/>
            <a:chOff x="1177557" y="5269251"/>
            <a:chExt cx="1027846" cy="740748"/>
          </a:xfrm>
        </p:grpSpPr>
        <p:sp>
          <p:nvSpPr>
            <p:cNvPr id="262" name="文本框 261">
              <a:extLst>
                <a:ext uri="{FF2B5EF4-FFF2-40B4-BE49-F238E27FC236}">
                  <a16:creationId xmlns:a16="http://schemas.microsoft.com/office/drawing/2014/main" id="{2F062EC3-627F-ABAB-5E9F-F5D85933B24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77557" y="5486779"/>
              <a:ext cx="1027846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dirty="0"/>
                <a:t>1.35</a:t>
              </a:r>
              <a:r>
                <a:rPr lang="en-US" altLang="zh-CN" sz="1600" dirty="0"/>
                <a:t>%</a:t>
              </a:r>
              <a:endParaRPr lang="en-US" altLang="zh-CN" sz="2800" dirty="0"/>
            </a:p>
          </p:txBody>
        </p:sp>
        <p:sp>
          <p:nvSpPr>
            <p:cNvPr id="263" name="文本框 262">
              <a:extLst>
                <a:ext uri="{FF2B5EF4-FFF2-40B4-BE49-F238E27FC236}">
                  <a16:creationId xmlns:a16="http://schemas.microsoft.com/office/drawing/2014/main" id="{B5B13309-3E77-026A-1AD1-45053A78896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68315" y="5269251"/>
              <a:ext cx="646331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200" dirty="0"/>
                <a:t>迟发率</a:t>
              </a:r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0D893B14-9FBC-CFB4-4AB0-F4194FBA3DB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632268" y="5354431"/>
            <a:ext cx="1031051" cy="740748"/>
            <a:chOff x="1175954" y="5269251"/>
            <a:chExt cx="1031051" cy="740748"/>
          </a:xfrm>
        </p:grpSpPr>
        <p:sp>
          <p:nvSpPr>
            <p:cNvPr id="265" name="文本框 264">
              <a:extLst>
                <a:ext uri="{FF2B5EF4-FFF2-40B4-BE49-F238E27FC236}">
                  <a16:creationId xmlns:a16="http://schemas.microsoft.com/office/drawing/2014/main" id="{02596770-88B0-F622-16E5-80E54388879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75954" y="5486779"/>
              <a:ext cx="1031051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dirty="0"/>
                <a:t>1.55</a:t>
              </a:r>
              <a:r>
                <a:rPr lang="en-US" altLang="zh-CN" sz="1600" dirty="0"/>
                <a:t>%</a:t>
              </a:r>
              <a:endParaRPr lang="en-US" altLang="zh-CN" sz="2800" dirty="0"/>
            </a:p>
          </p:txBody>
        </p:sp>
        <p:sp>
          <p:nvSpPr>
            <p:cNvPr id="266" name="文本框 265">
              <a:extLst>
                <a:ext uri="{FF2B5EF4-FFF2-40B4-BE49-F238E27FC236}">
                  <a16:creationId xmlns:a16="http://schemas.microsoft.com/office/drawing/2014/main" id="{EB04E78E-2E5E-8AF7-E0B9-0C209B2728C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14427" y="5269251"/>
              <a:ext cx="954107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200" dirty="0"/>
                <a:t>发票缺陷率</a:t>
              </a:r>
            </a:p>
          </p:txBody>
        </p:sp>
      </p:grpSp>
      <p:grpSp>
        <p:nvGrpSpPr>
          <p:cNvPr id="267" name="组合 266">
            <a:extLst>
              <a:ext uri="{FF2B5EF4-FFF2-40B4-BE49-F238E27FC236}">
                <a16:creationId xmlns:a16="http://schemas.microsoft.com/office/drawing/2014/main" id="{FB3DAA18-8E21-375B-94E7-5C7FCE131993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847702" y="5354431"/>
            <a:ext cx="1034257" cy="740748"/>
            <a:chOff x="1174351" y="5269251"/>
            <a:chExt cx="1034257" cy="740748"/>
          </a:xfrm>
        </p:grpSpPr>
        <p:sp>
          <p:nvSpPr>
            <p:cNvPr id="268" name="文本框 267">
              <a:extLst>
                <a:ext uri="{FF2B5EF4-FFF2-40B4-BE49-F238E27FC236}">
                  <a16:creationId xmlns:a16="http://schemas.microsoft.com/office/drawing/2014/main" id="{D20CF61F-86ED-D47A-35C8-023923B93C9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174351" y="5486779"/>
              <a:ext cx="1034257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dirty="0"/>
                <a:t>245</a:t>
              </a:r>
              <a:r>
                <a:rPr lang="zh-CN" altLang="en-US" sz="1600" dirty="0"/>
                <a:t>单</a:t>
              </a:r>
              <a:endParaRPr lang="zh-CN" altLang="en-US" sz="2800" dirty="0"/>
            </a:p>
          </p:txBody>
        </p:sp>
        <p:sp>
          <p:nvSpPr>
            <p:cNvPr id="269" name="文本框 268">
              <a:extLst>
                <a:ext uri="{FF2B5EF4-FFF2-40B4-BE49-F238E27FC236}">
                  <a16:creationId xmlns:a16="http://schemas.microsoft.com/office/drawing/2014/main" id="{FEEDCB64-059A-E649-A932-E66858BCEDB5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68315" y="5269251"/>
              <a:ext cx="646331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200" dirty="0"/>
                <a:t>退货量</a:t>
              </a:r>
            </a:p>
          </p:txBody>
        </p:sp>
      </p:grpSp>
      <p:grpSp>
        <p:nvGrpSpPr>
          <p:cNvPr id="270" name="组合 269">
            <a:extLst>
              <a:ext uri="{FF2B5EF4-FFF2-40B4-BE49-F238E27FC236}">
                <a16:creationId xmlns:a16="http://schemas.microsoft.com/office/drawing/2014/main" id="{4459F2F5-84AB-7824-6AB5-17846231D4A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666394" y="5354431"/>
            <a:ext cx="1830950" cy="740748"/>
            <a:chOff x="776005" y="5269251"/>
            <a:chExt cx="1830950" cy="740748"/>
          </a:xfrm>
        </p:grpSpPr>
        <p:sp>
          <p:nvSpPr>
            <p:cNvPr id="271" name="文本框 270">
              <a:extLst>
                <a:ext uri="{FF2B5EF4-FFF2-40B4-BE49-F238E27FC236}">
                  <a16:creationId xmlns:a16="http://schemas.microsoft.com/office/drawing/2014/main" id="{54C4B731-D5FE-33B0-CB3C-668237B9727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76005" y="5486779"/>
              <a:ext cx="1830950" cy="52322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dirty="0"/>
                <a:t>36,547.21</a:t>
              </a:r>
            </a:p>
          </p:txBody>
        </p:sp>
        <p:sp>
          <p:nvSpPr>
            <p:cNvPr id="272" name="文本框 271">
              <a:extLst>
                <a:ext uri="{FF2B5EF4-FFF2-40B4-BE49-F238E27FC236}">
                  <a16:creationId xmlns:a16="http://schemas.microsoft.com/office/drawing/2014/main" id="{1C75231C-10CF-C087-6D9C-131F93E3F1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1371" y="5269251"/>
              <a:ext cx="800219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200" dirty="0"/>
                <a:t>退款金额</a:t>
              </a:r>
            </a:p>
          </p:txBody>
        </p:sp>
      </p:grp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BCCA570E-88A0-0937-EE45-364A2DE3056B}"/>
              </a:ext>
            </a:extLst>
          </p:cNvPr>
          <p:cNvGraphicFramePr>
            <a:graphicFrameLocks noGrp="1" noDrilldown="1" noMove="1" noResize="1"/>
          </p:cNvGraphicFramePr>
          <p:nvPr>
            <p:extLst>
              <p:ext uri="{D42A27DB-BD31-4B8C-83A1-F6EECF244321}">
                <p14:modId xmlns:p14="http://schemas.microsoft.com/office/powerpoint/2010/main" val="300452387"/>
              </p:ext>
            </p:extLst>
          </p:nvPr>
        </p:nvGraphicFramePr>
        <p:xfrm>
          <a:off x="2114457" y="2564653"/>
          <a:ext cx="2367946" cy="2386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3" name="椭圆 32">
            <a:extLst>
              <a:ext uri="{FF2B5EF4-FFF2-40B4-BE49-F238E27FC236}">
                <a16:creationId xmlns:a16="http://schemas.microsoft.com/office/drawing/2014/main" id="{D1A3AC4C-3885-2A6B-E581-884369B66FC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896364" y="3355840"/>
            <a:ext cx="804133" cy="804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75" name="文本框 274">
            <a:extLst>
              <a:ext uri="{FF2B5EF4-FFF2-40B4-BE49-F238E27FC236}">
                <a16:creationId xmlns:a16="http://schemas.microsoft.com/office/drawing/2014/main" id="{31B06C76-C5C5-78EE-C6BB-57A9B6F0EC1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02430" y="3075796"/>
            <a:ext cx="1265090" cy="1364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B&amp;O </a:t>
            </a:r>
            <a:r>
              <a:rPr lang="en-US" altLang="zh-CN" sz="800" dirty="0" err="1"/>
              <a:t>peoplay</a:t>
            </a:r>
            <a:r>
              <a:rPr lang="en-US" altLang="zh-CN" sz="800" dirty="0"/>
              <a:t> HX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Beats Fit Pro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B&amp;O </a:t>
            </a:r>
            <a:r>
              <a:rPr lang="en-US" altLang="zh-CN" sz="800" dirty="0" err="1"/>
              <a:t>peoplay</a:t>
            </a:r>
            <a:r>
              <a:rPr lang="en-US" altLang="zh-CN" sz="800" dirty="0"/>
              <a:t> Portal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Beats Flex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B&amp;O </a:t>
            </a:r>
            <a:r>
              <a:rPr lang="en-US" altLang="zh-CN" sz="800" dirty="0" err="1"/>
              <a:t>peoplay</a:t>
            </a:r>
            <a:r>
              <a:rPr lang="en-US" altLang="zh-CN" sz="800" dirty="0"/>
              <a:t> H95</a:t>
            </a:r>
          </a:p>
          <a:p>
            <a:pPr>
              <a:lnSpc>
                <a:spcPct val="150000"/>
              </a:lnSpc>
            </a:pPr>
            <a:r>
              <a:rPr lang="zh-CN" altLang="en-US" sz="800" dirty="0"/>
              <a:t>其它型号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Beats Solo3 Wireless</a:t>
            </a:r>
            <a:endParaRPr lang="zh-CN" altLang="en-US" sz="800" dirty="0"/>
          </a:p>
        </p:txBody>
      </p:sp>
      <p:graphicFrame>
        <p:nvGraphicFramePr>
          <p:cNvPr id="103" name="图表 102">
            <a:extLst>
              <a:ext uri="{FF2B5EF4-FFF2-40B4-BE49-F238E27FC236}">
                <a16:creationId xmlns:a16="http://schemas.microsoft.com/office/drawing/2014/main" id="{E376784E-6C02-4D6D-AEE3-58CFE0268D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7335996"/>
              </p:ext>
            </p:extLst>
          </p:nvPr>
        </p:nvGraphicFramePr>
        <p:xfrm>
          <a:off x="7787820" y="2564653"/>
          <a:ext cx="2367946" cy="2386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05" name="椭圆 104">
            <a:extLst>
              <a:ext uri="{FF2B5EF4-FFF2-40B4-BE49-F238E27FC236}">
                <a16:creationId xmlns:a16="http://schemas.microsoft.com/office/drawing/2014/main" id="{4247A17F-3F93-A9B3-231E-70C3440156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8569727" y="3355840"/>
            <a:ext cx="804133" cy="8041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id="{A2E02193-8CEC-A5E9-F6FC-1D55F78CF038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0102704" y="3168161"/>
            <a:ext cx="1265090" cy="11794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/>
              <a:t>平台其他费用</a:t>
            </a:r>
          </a:p>
          <a:p>
            <a:pPr>
              <a:lnSpc>
                <a:spcPct val="150000"/>
              </a:lnSpc>
            </a:pPr>
            <a:r>
              <a:rPr lang="zh-CN" altLang="en-US" sz="800" dirty="0"/>
              <a:t>促销费用</a:t>
            </a:r>
          </a:p>
          <a:p>
            <a:pPr>
              <a:lnSpc>
                <a:spcPct val="150000"/>
              </a:lnSpc>
            </a:pPr>
            <a:r>
              <a:rPr lang="en-US" altLang="zh-CN" sz="800" dirty="0"/>
              <a:t>FBA</a:t>
            </a:r>
            <a:r>
              <a:rPr lang="zh-CN" altLang="en-US" sz="800" dirty="0"/>
              <a:t>仓储费</a:t>
            </a:r>
          </a:p>
          <a:p>
            <a:pPr>
              <a:lnSpc>
                <a:spcPct val="150000"/>
              </a:lnSpc>
            </a:pPr>
            <a:r>
              <a:rPr lang="zh-CN" altLang="en-US" sz="800" dirty="0"/>
              <a:t>广告费</a:t>
            </a:r>
          </a:p>
          <a:p>
            <a:pPr>
              <a:lnSpc>
                <a:spcPct val="150000"/>
              </a:lnSpc>
            </a:pPr>
            <a:r>
              <a:rPr lang="zh-CN" altLang="en-US" sz="800" dirty="0"/>
              <a:t>物流费用</a:t>
            </a:r>
          </a:p>
          <a:p>
            <a:pPr>
              <a:lnSpc>
                <a:spcPct val="150000"/>
              </a:lnSpc>
            </a:pPr>
            <a:r>
              <a:rPr lang="zh-CN" altLang="en-US" sz="800" dirty="0"/>
              <a:t>平台投放</a:t>
            </a:r>
          </a:p>
        </p:txBody>
      </p:sp>
      <p:pic>
        <p:nvPicPr>
          <p:cNvPr id="289" name="图片 288" descr="图片包含 游戏机&#10;&#10;描述已自动生成">
            <a:extLst>
              <a:ext uri="{FF2B5EF4-FFF2-40B4-BE49-F238E27FC236}">
                <a16:creationId xmlns:a16="http://schemas.microsoft.com/office/drawing/2014/main" id="{6C1FF9BE-079A-21EF-104F-DC6FA1F0843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803"/>
          <a:stretch/>
        </p:blipFill>
        <p:spPr>
          <a:xfrm>
            <a:off x="5284544" y="3762224"/>
            <a:ext cx="1718008" cy="1257517"/>
          </a:xfrm>
          <a:prstGeom prst="rect">
            <a:avLst/>
          </a:prstGeom>
        </p:spPr>
      </p:pic>
      <p:grpSp>
        <p:nvGrpSpPr>
          <p:cNvPr id="290" name="图形 3">
            <a:extLst>
              <a:ext uri="{FF2B5EF4-FFF2-40B4-BE49-F238E27FC236}">
                <a16:creationId xmlns:a16="http://schemas.microsoft.com/office/drawing/2014/main" id="{7B29D5D5-3741-BFC4-6A77-974473E9DA38}"/>
              </a:ext>
            </a:extLst>
          </p:cNvPr>
          <p:cNvGrpSpPr/>
          <p:nvPr/>
        </p:nvGrpSpPr>
        <p:grpSpPr>
          <a:xfrm>
            <a:off x="3120229" y="3542073"/>
            <a:ext cx="356402" cy="431667"/>
            <a:chOff x="888079" y="2516748"/>
            <a:chExt cx="481658" cy="583375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</p:grpSpPr>
        <p:sp>
          <p:nvSpPr>
            <p:cNvPr id="291" name="任意多边形: 形状 290">
              <a:extLst>
                <a:ext uri="{FF2B5EF4-FFF2-40B4-BE49-F238E27FC236}">
                  <a16:creationId xmlns:a16="http://schemas.microsoft.com/office/drawing/2014/main" id="{BAC6D5D7-5455-DAB2-6192-56F368FFC760}"/>
                </a:ext>
              </a:extLst>
            </p:cNvPr>
            <p:cNvSpPr/>
            <p:nvPr/>
          </p:nvSpPr>
          <p:spPr>
            <a:xfrm>
              <a:off x="1032252" y="3009825"/>
              <a:ext cx="193297" cy="58001"/>
            </a:xfrm>
            <a:custGeom>
              <a:avLst/>
              <a:gdLst>
                <a:gd name="connsiteX0" fmla="*/ 15176 w 193297"/>
                <a:gd name="connsiteY0" fmla="*/ 0 h 58001"/>
                <a:gd name="connsiteX1" fmla="*/ 0 w 193297"/>
                <a:gd name="connsiteY1" fmla="*/ 15176 h 58001"/>
                <a:gd name="connsiteX2" fmla="*/ 0 w 193297"/>
                <a:gd name="connsiteY2" fmla="*/ 42825 h 58001"/>
                <a:gd name="connsiteX3" fmla="*/ 15176 w 193297"/>
                <a:gd name="connsiteY3" fmla="*/ 58001 h 58001"/>
                <a:gd name="connsiteX4" fmla="*/ 178121 w 193297"/>
                <a:gd name="connsiteY4" fmla="*/ 58001 h 58001"/>
                <a:gd name="connsiteX5" fmla="*/ 193297 w 193297"/>
                <a:gd name="connsiteY5" fmla="*/ 42825 h 58001"/>
                <a:gd name="connsiteX6" fmla="*/ 193297 w 193297"/>
                <a:gd name="connsiteY6" fmla="*/ 15176 h 58001"/>
                <a:gd name="connsiteX7" fmla="*/ 178121 w 193297"/>
                <a:gd name="connsiteY7" fmla="*/ 0 h 58001"/>
                <a:gd name="connsiteX8" fmla="*/ 15176 w 193297"/>
                <a:gd name="connsiteY8" fmla="*/ 0 h 58001"/>
                <a:gd name="connsiteX9" fmla="*/ 176237 w 193297"/>
                <a:gd name="connsiteY9" fmla="*/ 40956 h 58001"/>
                <a:gd name="connsiteX10" fmla="*/ 17060 w 193297"/>
                <a:gd name="connsiteY10" fmla="*/ 40956 h 58001"/>
                <a:gd name="connsiteX11" fmla="*/ 17060 w 193297"/>
                <a:gd name="connsiteY11" fmla="*/ 17060 h 58001"/>
                <a:gd name="connsiteX12" fmla="*/ 176237 w 193297"/>
                <a:gd name="connsiteY12" fmla="*/ 17060 h 58001"/>
                <a:gd name="connsiteX13" fmla="*/ 176237 w 193297"/>
                <a:gd name="connsiteY13" fmla="*/ 40956 h 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3297" h="58001">
                  <a:moveTo>
                    <a:pt x="15176" y="0"/>
                  </a:moveTo>
                  <a:cubicBezTo>
                    <a:pt x="6806" y="0"/>
                    <a:pt x="0" y="6806"/>
                    <a:pt x="0" y="15176"/>
                  </a:cubicBezTo>
                  <a:lnTo>
                    <a:pt x="0" y="42825"/>
                  </a:lnTo>
                  <a:cubicBezTo>
                    <a:pt x="0" y="51196"/>
                    <a:pt x="6806" y="58001"/>
                    <a:pt x="15176" y="58001"/>
                  </a:cubicBezTo>
                  <a:lnTo>
                    <a:pt x="178121" y="58001"/>
                  </a:lnTo>
                  <a:cubicBezTo>
                    <a:pt x="186492" y="58001"/>
                    <a:pt x="193297" y="51196"/>
                    <a:pt x="193297" y="42825"/>
                  </a:cubicBezTo>
                  <a:lnTo>
                    <a:pt x="193297" y="15176"/>
                  </a:lnTo>
                  <a:cubicBezTo>
                    <a:pt x="193297" y="6806"/>
                    <a:pt x="186492" y="0"/>
                    <a:pt x="178121" y="0"/>
                  </a:cubicBezTo>
                  <a:lnTo>
                    <a:pt x="15176" y="0"/>
                  </a:lnTo>
                  <a:close/>
                  <a:moveTo>
                    <a:pt x="176237" y="40956"/>
                  </a:moveTo>
                  <a:lnTo>
                    <a:pt x="17060" y="40956"/>
                  </a:lnTo>
                  <a:lnTo>
                    <a:pt x="17060" y="17060"/>
                  </a:lnTo>
                  <a:lnTo>
                    <a:pt x="176237" y="17060"/>
                  </a:lnTo>
                  <a:lnTo>
                    <a:pt x="176237" y="40956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EA50D415-C6E1-06B8-B420-EAA9E743E6AD}"/>
                </a:ext>
              </a:extLst>
            </p:cNvPr>
            <p:cNvSpPr/>
            <p:nvPr/>
          </p:nvSpPr>
          <p:spPr>
            <a:xfrm>
              <a:off x="1241470" y="3026217"/>
              <a:ext cx="17060" cy="25218"/>
            </a:xfrm>
            <a:custGeom>
              <a:avLst/>
              <a:gdLst>
                <a:gd name="connsiteX0" fmla="*/ 0 w 17060"/>
                <a:gd name="connsiteY0" fmla="*/ 8538 h 25218"/>
                <a:gd name="connsiteX1" fmla="*/ 0 w 17060"/>
                <a:gd name="connsiteY1" fmla="*/ 16696 h 25218"/>
                <a:gd name="connsiteX2" fmla="*/ 8538 w 17060"/>
                <a:gd name="connsiteY2" fmla="*/ 25218 h 25218"/>
                <a:gd name="connsiteX3" fmla="*/ 17060 w 17060"/>
                <a:gd name="connsiteY3" fmla="*/ 16696 h 25218"/>
                <a:gd name="connsiteX4" fmla="*/ 17060 w 17060"/>
                <a:gd name="connsiteY4" fmla="*/ 8538 h 25218"/>
                <a:gd name="connsiteX5" fmla="*/ 8538 w 17060"/>
                <a:gd name="connsiteY5" fmla="*/ 0 h 25218"/>
                <a:gd name="connsiteX6" fmla="*/ 0 w 17060"/>
                <a:gd name="connsiteY6" fmla="*/ 8538 h 25218"/>
                <a:gd name="connsiteX7" fmla="*/ 0 w 17060"/>
                <a:gd name="connsiteY7" fmla="*/ 8538 h 2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60" h="25218">
                  <a:moveTo>
                    <a:pt x="0" y="8538"/>
                  </a:moveTo>
                  <a:lnTo>
                    <a:pt x="0" y="16696"/>
                  </a:lnTo>
                  <a:cubicBezTo>
                    <a:pt x="0" y="21405"/>
                    <a:pt x="3828" y="25218"/>
                    <a:pt x="8538" y="25218"/>
                  </a:cubicBezTo>
                  <a:cubicBezTo>
                    <a:pt x="13247" y="25218"/>
                    <a:pt x="17060" y="21390"/>
                    <a:pt x="17060" y="16696"/>
                  </a:cubicBezTo>
                  <a:lnTo>
                    <a:pt x="17060" y="8538"/>
                  </a:lnTo>
                  <a:cubicBezTo>
                    <a:pt x="17060" y="3828"/>
                    <a:pt x="13247" y="0"/>
                    <a:pt x="8538" y="0"/>
                  </a:cubicBezTo>
                  <a:cubicBezTo>
                    <a:pt x="3813" y="0"/>
                    <a:pt x="0" y="3828"/>
                    <a:pt x="0" y="8538"/>
                  </a:cubicBezTo>
                  <a:lnTo>
                    <a:pt x="0" y="853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3" name="任意多边形: 形状 292">
              <a:extLst>
                <a:ext uri="{FF2B5EF4-FFF2-40B4-BE49-F238E27FC236}">
                  <a16:creationId xmlns:a16="http://schemas.microsoft.com/office/drawing/2014/main" id="{ADF6F890-F27C-25E2-A001-B351309E4ADD}"/>
                </a:ext>
              </a:extLst>
            </p:cNvPr>
            <p:cNvSpPr/>
            <p:nvPr/>
          </p:nvSpPr>
          <p:spPr>
            <a:xfrm>
              <a:off x="999271" y="3026217"/>
              <a:ext cx="17060" cy="25218"/>
            </a:xfrm>
            <a:custGeom>
              <a:avLst/>
              <a:gdLst>
                <a:gd name="connsiteX0" fmla="*/ 0 w 17060"/>
                <a:gd name="connsiteY0" fmla="*/ 8538 h 25218"/>
                <a:gd name="connsiteX1" fmla="*/ 0 w 17060"/>
                <a:gd name="connsiteY1" fmla="*/ 16696 h 25218"/>
                <a:gd name="connsiteX2" fmla="*/ 8522 w 17060"/>
                <a:gd name="connsiteY2" fmla="*/ 25218 h 25218"/>
                <a:gd name="connsiteX3" fmla="*/ 17060 w 17060"/>
                <a:gd name="connsiteY3" fmla="*/ 16696 h 25218"/>
                <a:gd name="connsiteX4" fmla="*/ 17060 w 17060"/>
                <a:gd name="connsiteY4" fmla="*/ 8538 h 25218"/>
                <a:gd name="connsiteX5" fmla="*/ 8522 w 17060"/>
                <a:gd name="connsiteY5" fmla="*/ 0 h 25218"/>
                <a:gd name="connsiteX6" fmla="*/ 0 w 17060"/>
                <a:gd name="connsiteY6" fmla="*/ 8538 h 25218"/>
                <a:gd name="connsiteX7" fmla="*/ 0 w 17060"/>
                <a:gd name="connsiteY7" fmla="*/ 8538 h 2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60" h="25218">
                  <a:moveTo>
                    <a:pt x="0" y="8538"/>
                  </a:moveTo>
                  <a:lnTo>
                    <a:pt x="0" y="16696"/>
                  </a:lnTo>
                  <a:cubicBezTo>
                    <a:pt x="0" y="21405"/>
                    <a:pt x="3813" y="25218"/>
                    <a:pt x="8522" y="25218"/>
                  </a:cubicBezTo>
                  <a:cubicBezTo>
                    <a:pt x="13232" y="25218"/>
                    <a:pt x="17060" y="21390"/>
                    <a:pt x="17060" y="16696"/>
                  </a:cubicBezTo>
                  <a:lnTo>
                    <a:pt x="17060" y="8538"/>
                  </a:lnTo>
                  <a:cubicBezTo>
                    <a:pt x="17060" y="3828"/>
                    <a:pt x="13247" y="0"/>
                    <a:pt x="8522" y="0"/>
                  </a:cubicBezTo>
                  <a:cubicBezTo>
                    <a:pt x="3813" y="0"/>
                    <a:pt x="0" y="3828"/>
                    <a:pt x="0" y="8538"/>
                  </a:cubicBezTo>
                  <a:lnTo>
                    <a:pt x="0" y="8538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4" name="任意多边形: 形状 293">
              <a:extLst>
                <a:ext uri="{FF2B5EF4-FFF2-40B4-BE49-F238E27FC236}">
                  <a16:creationId xmlns:a16="http://schemas.microsoft.com/office/drawing/2014/main" id="{59B8FB7B-41AC-967B-54D1-C4C32700AAF6}"/>
                </a:ext>
              </a:extLst>
            </p:cNvPr>
            <p:cNvSpPr/>
            <p:nvPr/>
          </p:nvSpPr>
          <p:spPr>
            <a:xfrm>
              <a:off x="888079" y="2531883"/>
              <a:ext cx="481658" cy="568240"/>
            </a:xfrm>
            <a:custGeom>
              <a:avLst/>
              <a:gdLst>
                <a:gd name="connsiteX0" fmla="*/ 472174 w 481658"/>
                <a:gd name="connsiteY0" fmla="*/ 42719 h 568240"/>
                <a:gd name="connsiteX1" fmla="*/ 447412 w 481658"/>
                <a:gd name="connsiteY1" fmla="*/ 32130 h 568240"/>
                <a:gd name="connsiteX2" fmla="*/ 403128 w 481658"/>
                <a:gd name="connsiteY2" fmla="*/ 32130 h 568240"/>
                <a:gd name="connsiteX3" fmla="*/ 403629 w 481658"/>
                <a:gd name="connsiteY3" fmla="*/ 26054 h 568240"/>
                <a:gd name="connsiteX4" fmla="*/ 397355 w 481658"/>
                <a:gd name="connsiteY4" fmla="*/ 7778 h 568240"/>
                <a:gd name="connsiteX5" fmla="*/ 379657 w 481658"/>
                <a:gd name="connsiteY5" fmla="*/ 15 h 568240"/>
                <a:gd name="connsiteX6" fmla="*/ 231084 w 481658"/>
                <a:gd name="connsiteY6" fmla="*/ 15 h 568240"/>
                <a:gd name="connsiteX7" fmla="*/ 222561 w 481658"/>
                <a:gd name="connsiteY7" fmla="*/ 8538 h 568240"/>
                <a:gd name="connsiteX8" fmla="*/ 231084 w 481658"/>
                <a:gd name="connsiteY8" fmla="*/ 17075 h 568240"/>
                <a:gd name="connsiteX9" fmla="*/ 379657 w 481658"/>
                <a:gd name="connsiteY9" fmla="*/ 17075 h 568240"/>
                <a:gd name="connsiteX10" fmla="*/ 384807 w 481658"/>
                <a:gd name="connsiteY10" fmla="*/ 19324 h 568240"/>
                <a:gd name="connsiteX11" fmla="*/ 386630 w 481658"/>
                <a:gd name="connsiteY11" fmla="*/ 24641 h 568240"/>
                <a:gd name="connsiteX12" fmla="*/ 372213 w 481658"/>
                <a:gd name="connsiteY12" fmla="*/ 199237 h 568240"/>
                <a:gd name="connsiteX13" fmla="*/ 330133 w 481658"/>
                <a:gd name="connsiteY13" fmla="*/ 285374 h 568240"/>
                <a:gd name="connsiteX14" fmla="*/ 240821 w 481658"/>
                <a:gd name="connsiteY14" fmla="*/ 320223 h 568240"/>
                <a:gd name="connsiteX15" fmla="*/ 151510 w 481658"/>
                <a:gd name="connsiteY15" fmla="*/ 285374 h 568240"/>
                <a:gd name="connsiteX16" fmla="*/ 109430 w 481658"/>
                <a:gd name="connsiteY16" fmla="*/ 199237 h 568240"/>
                <a:gd name="connsiteX17" fmla="*/ 95013 w 481658"/>
                <a:gd name="connsiteY17" fmla="*/ 24626 h 568240"/>
                <a:gd name="connsiteX18" fmla="*/ 96836 w 481658"/>
                <a:gd name="connsiteY18" fmla="*/ 19308 h 568240"/>
                <a:gd name="connsiteX19" fmla="*/ 101986 w 481658"/>
                <a:gd name="connsiteY19" fmla="*/ 17060 h 568240"/>
                <a:gd name="connsiteX20" fmla="*/ 113364 w 481658"/>
                <a:gd name="connsiteY20" fmla="*/ 17060 h 568240"/>
                <a:gd name="connsiteX21" fmla="*/ 121887 w 481658"/>
                <a:gd name="connsiteY21" fmla="*/ 8522 h 568240"/>
                <a:gd name="connsiteX22" fmla="*/ 113364 w 481658"/>
                <a:gd name="connsiteY22" fmla="*/ 0 h 568240"/>
                <a:gd name="connsiteX23" fmla="*/ 101986 w 481658"/>
                <a:gd name="connsiteY23" fmla="*/ 0 h 568240"/>
                <a:gd name="connsiteX24" fmla="*/ 84288 w 481658"/>
                <a:gd name="connsiteY24" fmla="*/ 7763 h 568240"/>
                <a:gd name="connsiteX25" fmla="*/ 78013 w 481658"/>
                <a:gd name="connsiteY25" fmla="*/ 26038 h 568240"/>
                <a:gd name="connsiteX26" fmla="*/ 78515 w 481658"/>
                <a:gd name="connsiteY26" fmla="*/ 32115 h 568240"/>
                <a:gd name="connsiteX27" fmla="*/ 34247 w 481658"/>
                <a:gd name="connsiteY27" fmla="*/ 32115 h 568240"/>
                <a:gd name="connsiteX28" fmla="*/ 9484 w 481658"/>
                <a:gd name="connsiteY28" fmla="*/ 42703 h 568240"/>
                <a:gd name="connsiteX29" fmla="*/ 35 w 481658"/>
                <a:gd name="connsiteY29" fmla="*/ 67937 h 568240"/>
                <a:gd name="connsiteX30" fmla="*/ 4866 w 481658"/>
                <a:gd name="connsiteY30" fmla="*/ 173488 h 568240"/>
                <a:gd name="connsiteX31" fmla="*/ 120504 w 481658"/>
                <a:gd name="connsiteY31" fmla="*/ 283961 h 568240"/>
                <a:gd name="connsiteX32" fmla="*/ 126657 w 481658"/>
                <a:gd name="connsiteY32" fmla="*/ 283961 h 568240"/>
                <a:gd name="connsiteX33" fmla="*/ 139965 w 481658"/>
                <a:gd name="connsiteY33" fmla="*/ 297922 h 568240"/>
                <a:gd name="connsiteX34" fmla="*/ 213446 w 481658"/>
                <a:gd name="connsiteY34" fmla="*/ 334761 h 568240"/>
                <a:gd name="connsiteX35" fmla="*/ 213446 w 481658"/>
                <a:gd name="connsiteY35" fmla="*/ 384407 h 568240"/>
                <a:gd name="connsiteX36" fmla="*/ 202037 w 481658"/>
                <a:gd name="connsiteY36" fmla="*/ 402151 h 568240"/>
                <a:gd name="connsiteX37" fmla="*/ 177761 w 481658"/>
                <a:gd name="connsiteY37" fmla="*/ 402151 h 568240"/>
                <a:gd name="connsiteX38" fmla="*/ 154093 w 481658"/>
                <a:gd name="connsiteY38" fmla="*/ 425820 h 568240"/>
                <a:gd name="connsiteX39" fmla="*/ 154093 w 481658"/>
                <a:gd name="connsiteY39" fmla="*/ 445644 h 568240"/>
                <a:gd name="connsiteX40" fmla="*/ 109247 w 481658"/>
                <a:gd name="connsiteY40" fmla="*/ 445644 h 568240"/>
                <a:gd name="connsiteX41" fmla="*/ 77938 w 481658"/>
                <a:gd name="connsiteY41" fmla="*/ 476954 h 568240"/>
                <a:gd name="connsiteX42" fmla="*/ 77938 w 481658"/>
                <a:gd name="connsiteY42" fmla="*/ 551180 h 568240"/>
                <a:gd name="connsiteX43" fmla="*/ 73319 w 481658"/>
                <a:gd name="connsiteY43" fmla="*/ 551180 h 568240"/>
                <a:gd name="connsiteX44" fmla="*/ 64797 w 481658"/>
                <a:gd name="connsiteY44" fmla="*/ 559718 h 568240"/>
                <a:gd name="connsiteX45" fmla="*/ 73319 w 481658"/>
                <a:gd name="connsiteY45" fmla="*/ 568240 h 568240"/>
                <a:gd name="connsiteX46" fmla="*/ 408324 w 481658"/>
                <a:gd name="connsiteY46" fmla="*/ 568240 h 568240"/>
                <a:gd name="connsiteX47" fmla="*/ 416846 w 481658"/>
                <a:gd name="connsiteY47" fmla="*/ 559718 h 568240"/>
                <a:gd name="connsiteX48" fmla="*/ 408324 w 481658"/>
                <a:gd name="connsiteY48" fmla="*/ 551180 h 568240"/>
                <a:gd name="connsiteX49" fmla="*/ 403705 w 481658"/>
                <a:gd name="connsiteY49" fmla="*/ 551180 h 568240"/>
                <a:gd name="connsiteX50" fmla="*/ 403705 w 481658"/>
                <a:gd name="connsiteY50" fmla="*/ 529198 h 568240"/>
                <a:gd name="connsiteX51" fmla="*/ 395168 w 481658"/>
                <a:gd name="connsiteY51" fmla="*/ 520660 h 568240"/>
                <a:gd name="connsiteX52" fmla="*/ 386645 w 481658"/>
                <a:gd name="connsiteY52" fmla="*/ 529198 h 568240"/>
                <a:gd name="connsiteX53" fmla="*/ 386645 w 481658"/>
                <a:gd name="connsiteY53" fmla="*/ 551165 h 568240"/>
                <a:gd name="connsiteX54" fmla="*/ 94998 w 481658"/>
                <a:gd name="connsiteY54" fmla="*/ 551165 h 568240"/>
                <a:gd name="connsiteX55" fmla="*/ 94998 w 481658"/>
                <a:gd name="connsiteY55" fmla="*/ 476939 h 568240"/>
                <a:gd name="connsiteX56" fmla="*/ 109247 w 481658"/>
                <a:gd name="connsiteY56" fmla="*/ 462689 h 568240"/>
                <a:gd name="connsiteX57" fmla="*/ 372411 w 481658"/>
                <a:gd name="connsiteY57" fmla="*/ 462689 h 568240"/>
                <a:gd name="connsiteX58" fmla="*/ 386660 w 481658"/>
                <a:gd name="connsiteY58" fmla="*/ 476939 h 568240"/>
                <a:gd name="connsiteX59" fmla="*/ 386660 w 481658"/>
                <a:gd name="connsiteY59" fmla="*/ 492829 h 568240"/>
                <a:gd name="connsiteX60" fmla="*/ 395183 w 481658"/>
                <a:gd name="connsiteY60" fmla="*/ 501352 h 568240"/>
                <a:gd name="connsiteX61" fmla="*/ 403721 w 481658"/>
                <a:gd name="connsiteY61" fmla="*/ 492829 h 568240"/>
                <a:gd name="connsiteX62" fmla="*/ 403721 w 481658"/>
                <a:gd name="connsiteY62" fmla="*/ 476939 h 568240"/>
                <a:gd name="connsiteX63" fmla="*/ 372411 w 481658"/>
                <a:gd name="connsiteY63" fmla="*/ 445629 h 568240"/>
                <a:gd name="connsiteX64" fmla="*/ 328705 w 481658"/>
                <a:gd name="connsiteY64" fmla="*/ 445629 h 568240"/>
                <a:gd name="connsiteX65" fmla="*/ 328705 w 481658"/>
                <a:gd name="connsiteY65" fmla="*/ 425804 h 568240"/>
                <a:gd name="connsiteX66" fmla="*/ 305036 w 481658"/>
                <a:gd name="connsiteY66" fmla="*/ 402136 h 568240"/>
                <a:gd name="connsiteX67" fmla="*/ 280775 w 481658"/>
                <a:gd name="connsiteY67" fmla="*/ 402136 h 568240"/>
                <a:gd name="connsiteX68" fmla="*/ 269366 w 481658"/>
                <a:gd name="connsiteY68" fmla="*/ 384392 h 568240"/>
                <a:gd name="connsiteX69" fmla="*/ 269366 w 481658"/>
                <a:gd name="connsiteY69" fmla="*/ 334518 h 568240"/>
                <a:gd name="connsiteX70" fmla="*/ 341709 w 481658"/>
                <a:gd name="connsiteY70" fmla="*/ 297907 h 568240"/>
                <a:gd name="connsiteX71" fmla="*/ 355016 w 481658"/>
                <a:gd name="connsiteY71" fmla="*/ 283946 h 568240"/>
                <a:gd name="connsiteX72" fmla="*/ 361169 w 481658"/>
                <a:gd name="connsiteY72" fmla="*/ 283946 h 568240"/>
                <a:gd name="connsiteX73" fmla="*/ 476807 w 481658"/>
                <a:gd name="connsiteY73" fmla="*/ 173472 h 568240"/>
                <a:gd name="connsiteX74" fmla="*/ 478342 w 481658"/>
                <a:gd name="connsiteY74" fmla="*/ 139899 h 568240"/>
                <a:gd name="connsiteX75" fmla="*/ 470199 w 481658"/>
                <a:gd name="connsiteY75" fmla="*/ 130997 h 568240"/>
                <a:gd name="connsiteX76" fmla="*/ 461297 w 481658"/>
                <a:gd name="connsiteY76" fmla="*/ 139124 h 568240"/>
                <a:gd name="connsiteX77" fmla="*/ 459762 w 481658"/>
                <a:gd name="connsiteY77" fmla="*/ 172698 h 568240"/>
                <a:gd name="connsiteX78" fmla="*/ 367504 w 481658"/>
                <a:gd name="connsiteY78" fmla="*/ 266658 h 568240"/>
                <a:gd name="connsiteX79" fmla="*/ 377196 w 481658"/>
                <a:gd name="connsiteY79" fmla="*/ 248215 h 568240"/>
                <a:gd name="connsiteX80" fmla="*/ 442717 w 481658"/>
                <a:gd name="connsiteY80" fmla="*/ 171908 h 568240"/>
                <a:gd name="connsiteX81" fmla="*/ 447138 w 481658"/>
                <a:gd name="connsiteY81" fmla="*/ 75137 h 568240"/>
                <a:gd name="connsiteX82" fmla="*/ 444783 w 481658"/>
                <a:gd name="connsiteY82" fmla="*/ 68848 h 568240"/>
                <a:gd name="connsiteX83" fmla="*/ 438616 w 481658"/>
                <a:gd name="connsiteY83" fmla="*/ 66220 h 568240"/>
                <a:gd name="connsiteX84" fmla="*/ 400318 w 481658"/>
                <a:gd name="connsiteY84" fmla="*/ 66220 h 568240"/>
                <a:gd name="connsiteX85" fmla="*/ 401731 w 481658"/>
                <a:gd name="connsiteY85" fmla="*/ 49160 h 568240"/>
                <a:gd name="connsiteX86" fmla="*/ 447412 w 481658"/>
                <a:gd name="connsiteY86" fmla="*/ 49160 h 568240"/>
                <a:gd name="connsiteX87" fmla="*/ 459838 w 481658"/>
                <a:gd name="connsiteY87" fmla="*/ 54477 h 568240"/>
                <a:gd name="connsiteX88" fmla="*/ 464578 w 481658"/>
                <a:gd name="connsiteY88" fmla="*/ 67147 h 568240"/>
                <a:gd name="connsiteX89" fmla="*/ 462952 w 481658"/>
                <a:gd name="connsiteY89" fmla="*/ 102771 h 568240"/>
                <a:gd name="connsiteX90" fmla="*/ 471080 w 481658"/>
                <a:gd name="connsiteY90" fmla="*/ 111688 h 568240"/>
                <a:gd name="connsiteX91" fmla="*/ 471475 w 481658"/>
                <a:gd name="connsiteY91" fmla="*/ 111688 h 568240"/>
                <a:gd name="connsiteX92" fmla="*/ 479997 w 481658"/>
                <a:gd name="connsiteY92" fmla="*/ 103546 h 568240"/>
                <a:gd name="connsiteX93" fmla="*/ 481623 w 481658"/>
                <a:gd name="connsiteY93" fmla="*/ 67921 h 568240"/>
                <a:gd name="connsiteX94" fmla="*/ 472174 w 481658"/>
                <a:gd name="connsiteY94" fmla="*/ 42719 h 568240"/>
                <a:gd name="connsiteX95" fmla="*/ 472174 w 481658"/>
                <a:gd name="connsiteY95" fmla="*/ 42719 h 568240"/>
                <a:gd name="connsiteX96" fmla="*/ 92430 w 481658"/>
                <a:gd name="connsiteY96" fmla="*/ 200635 h 568240"/>
                <a:gd name="connsiteX97" fmla="*/ 97428 w 481658"/>
                <a:gd name="connsiteY97" fmla="*/ 228542 h 568240"/>
                <a:gd name="connsiteX98" fmla="*/ 55986 w 481658"/>
                <a:gd name="connsiteY98" fmla="*/ 171148 h 568240"/>
                <a:gd name="connsiteX99" fmla="*/ 51960 w 481658"/>
                <a:gd name="connsiteY99" fmla="*/ 83295 h 568240"/>
                <a:gd name="connsiteX100" fmla="*/ 82738 w 481658"/>
                <a:gd name="connsiteY100" fmla="*/ 83295 h 568240"/>
                <a:gd name="connsiteX101" fmla="*/ 92430 w 481658"/>
                <a:gd name="connsiteY101" fmla="*/ 200635 h 568240"/>
                <a:gd name="connsiteX102" fmla="*/ 21896 w 481658"/>
                <a:gd name="connsiteY102" fmla="*/ 172713 h 568240"/>
                <a:gd name="connsiteX103" fmla="*/ 17065 w 481658"/>
                <a:gd name="connsiteY103" fmla="*/ 67162 h 568240"/>
                <a:gd name="connsiteX104" fmla="*/ 21805 w 481658"/>
                <a:gd name="connsiteY104" fmla="*/ 54492 h 568240"/>
                <a:gd name="connsiteX105" fmla="*/ 34231 w 481658"/>
                <a:gd name="connsiteY105" fmla="*/ 49175 h 568240"/>
                <a:gd name="connsiteX106" fmla="*/ 79912 w 481658"/>
                <a:gd name="connsiteY106" fmla="*/ 49175 h 568240"/>
                <a:gd name="connsiteX107" fmla="*/ 81325 w 481658"/>
                <a:gd name="connsiteY107" fmla="*/ 66235 h 568240"/>
                <a:gd name="connsiteX108" fmla="*/ 43027 w 481658"/>
                <a:gd name="connsiteY108" fmla="*/ 66235 h 568240"/>
                <a:gd name="connsiteX109" fmla="*/ 36860 w 481658"/>
                <a:gd name="connsiteY109" fmla="*/ 68879 h 568240"/>
                <a:gd name="connsiteX110" fmla="*/ 34505 w 481658"/>
                <a:gd name="connsiteY110" fmla="*/ 75153 h 568240"/>
                <a:gd name="connsiteX111" fmla="*/ 38926 w 481658"/>
                <a:gd name="connsiteY111" fmla="*/ 171923 h 568240"/>
                <a:gd name="connsiteX112" fmla="*/ 104447 w 481658"/>
                <a:gd name="connsiteY112" fmla="*/ 248230 h 568240"/>
                <a:gd name="connsiteX113" fmla="*/ 114139 w 481658"/>
                <a:gd name="connsiteY113" fmla="*/ 266673 h 568240"/>
                <a:gd name="connsiteX114" fmla="*/ 21896 w 481658"/>
                <a:gd name="connsiteY114" fmla="*/ 172713 h 568240"/>
                <a:gd name="connsiteX115" fmla="*/ 21896 w 481658"/>
                <a:gd name="connsiteY115" fmla="*/ 172713 h 568240"/>
                <a:gd name="connsiteX116" fmla="*/ 311629 w 481658"/>
                <a:gd name="connsiteY116" fmla="*/ 425835 h 568240"/>
                <a:gd name="connsiteX117" fmla="*/ 311629 w 481658"/>
                <a:gd name="connsiteY117" fmla="*/ 445660 h 568240"/>
                <a:gd name="connsiteX118" fmla="*/ 171153 w 481658"/>
                <a:gd name="connsiteY118" fmla="*/ 445660 h 568240"/>
                <a:gd name="connsiteX119" fmla="*/ 171153 w 481658"/>
                <a:gd name="connsiteY119" fmla="*/ 425835 h 568240"/>
                <a:gd name="connsiteX120" fmla="*/ 177761 w 481658"/>
                <a:gd name="connsiteY120" fmla="*/ 419211 h 568240"/>
                <a:gd name="connsiteX121" fmla="*/ 305021 w 481658"/>
                <a:gd name="connsiteY121" fmla="*/ 419211 h 568240"/>
                <a:gd name="connsiteX122" fmla="*/ 311629 w 481658"/>
                <a:gd name="connsiteY122" fmla="*/ 425835 h 568240"/>
                <a:gd name="connsiteX123" fmla="*/ 311629 w 481658"/>
                <a:gd name="connsiteY123" fmla="*/ 425835 h 568240"/>
                <a:gd name="connsiteX124" fmla="*/ 253628 w 481658"/>
                <a:gd name="connsiteY124" fmla="*/ 391532 h 568240"/>
                <a:gd name="connsiteX125" fmla="*/ 260464 w 481658"/>
                <a:gd name="connsiteY125" fmla="*/ 402166 h 568240"/>
                <a:gd name="connsiteX126" fmla="*/ 222303 w 481658"/>
                <a:gd name="connsiteY126" fmla="*/ 402166 h 568240"/>
                <a:gd name="connsiteX127" fmla="*/ 229139 w 481658"/>
                <a:gd name="connsiteY127" fmla="*/ 391532 h 568240"/>
                <a:gd name="connsiteX128" fmla="*/ 230491 w 481658"/>
                <a:gd name="connsiteY128" fmla="*/ 386914 h 568240"/>
                <a:gd name="connsiteX129" fmla="*/ 230491 w 481658"/>
                <a:gd name="connsiteY129" fmla="*/ 336918 h 568240"/>
                <a:gd name="connsiteX130" fmla="*/ 240806 w 481658"/>
                <a:gd name="connsiteY130" fmla="*/ 337283 h 568240"/>
                <a:gd name="connsiteX131" fmla="*/ 252261 w 481658"/>
                <a:gd name="connsiteY131" fmla="*/ 336843 h 568240"/>
                <a:gd name="connsiteX132" fmla="*/ 252261 w 481658"/>
                <a:gd name="connsiteY132" fmla="*/ 386914 h 568240"/>
                <a:gd name="connsiteX133" fmla="*/ 253628 w 481658"/>
                <a:gd name="connsiteY133" fmla="*/ 391532 h 568240"/>
                <a:gd name="connsiteX134" fmla="*/ 253628 w 481658"/>
                <a:gd name="connsiteY134" fmla="*/ 391532 h 568240"/>
                <a:gd name="connsiteX135" fmla="*/ 429683 w 481658"/>
                <a:gd name="connsiteY135" fmla="*/ 83295 h 568240"/>
                <a:gd name="connsiteX136" fmla="*/ 425657 w 481658"/>
                <a:gd name="connsiteY136" fmla="*/ 171148 h 568240"/>
                <a:gd name="connsiteX137" fmla="*/ 384199 w 481658"/>
                <a:gd name="connsiteY137" fmla="*/ 228542 h 568240"/>
                <a:gd name="connsiteX138" fmla="*/ 389197 w 481658"/>
                <a:gd name="connsiteY138" fmla="*/ 200635 h 568240"/>
                <a:gd name="connsiteX139" fmla="*/ 398890 w 481658"/>
                <a:gd name="connsiteY139" fmla="*/ 83295 h 568240"/>
                <a:gd name="connsiteX140" fmla="*/ 429683 w 481658"/>
                <a:gd name="connsiteY140" fmla="*/ 83295 h 56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481658" h="568240">
                  <a:moveTo>
                    <a:pt x="472174" y="42719"/>
                  </a:moveTo>
                  <a:cubicBezTo>
                    <a:pt x="465748" y="35989"/>
                    <a:pt x="456709" y="32130"/>
                    <a:pt x="447412" y="32130"/>
                  </a:cubicBezTo>
                  <a:lnTo>
                    <a:pt x="403128" y="32130"/>
                  </a:lnTo>
                  <a:lnTo>
                    <a:pt x="403629" y="26054"/>
                  </a:lnTo>
                  <a:cubicBezTo>
                    <a:pt x="404176" y="19369"/>
                    <a:pt x="401882" y="12715"/>
                    <a:pt x="397355" y="7778"/>
                  </a:cubicBezTo>
                  <a:cubicBezTo>
                    <a:pt x="392813" y="2841"/>
                    <a:pt x="386372" y="15"/>
                    <a:pt x="379657" y="15"/>
                  </a:cubicBezTo>
                  <a:lnTo>
                    <a:pt x="231084" y="15"/>
                  </a:lnTo>
                  <a:cubicBezTo>
                    <a:pt x="226374" y="15"/>
                    <a:pt x="222561" y="3828"/>
                    <a:pt x="222561" y="8538"/>
                  </a:cubicBezTo>
                  <a:cubicBezTo>
                    <a:pt x="222561" y="13247"/>
                    <a:pt x="226374" y="17075"/>
                    <a:pt x="231084" y="17075"/>
                  </a:cubicBezTo>
                  <a:lnTo>
                    <a:pt x="379657" y="17075"/>
                  </a:lnTo>
                  <a:cubicBezTo>
                    <a:pt x="381632" y="17075"/>
                    <a:pt x="383455" y="17880"/>
                    <a:pt x="384807" y="19324"/>
                  </a:cubicBezTo>
                  <a:cubicBezTo>
                    <a:pt x="386144" y="20782"/>
                    <a:pt x="386797" y="22666"/>
                    <a:pt x="386630" y="24641"/>
                  </a:cubicBezTo>
                  <a:lnTo>
                    <a:pt x="372213" y="199237"/>
                  </a:lnTo>
                  <a:cubicBezTo>
                    <a:pt x="369479" y="232294"/>
                    <a:pt x="354530" y="262890"/>
                    <a:pt x="330133" y="285374"/>
                  </a:cubicBezTo>
                  <a:cubicBezTo>
                    <a:pt x="305720" y="307842"/>
                    <a:pt x="274015" y="320223"/>
                    <a:pt x="240821" y="320223"/>
                  </a:cubicBezTo>
                  <a:cubicBezTo>
                    <a:pt x="207643" y="320223"/>
                    <a:pt x="175923" y="307857"/>
                    <a:pt x="151510" y="285374"/>
                  </a:cubicBezTo>
                  <a:cubicBezTo>
                    <a:pt x="127097" y="262890"/>
                    <a:pt x="112149" y="232309"/>
                    <a:pt x="109430" y="199237"/>
                  </a:cubicBezTo>
                  <a:lnTo>
                    <a:pt x="95013" y="24626"/>
                  </a:lnTo>
                  <a:cubicBezTo>
                    <a:pt x="94846" y="22651"/>
                    <a:pt x="95499" y="20767"/>
                    <a:pt x="96836" y="19308"/>
                  </a:cubicBezTo>
                  <a:cubicBezTo>
                    <a:pt x="98173" y="17850"/>
                    <a:pt x="99996" y="17060"/>
                    <a:pt x="101986" y="17060"/>
                  </a:cubicBezTo>
                  <a:lnTo>
                    <a:pt x="113364" y="17060"/>
                  </a:lnTo>
                  <a:cubicBezTo>
                    <a:pt x="118074" y="17060"/>
                    <a:pt x="121887" y="13232"/>
                    <a:pt x="121887" y="8522"/>
                  </a:cubicBezTo>
                  <a:cubicBezTo>
                    <a:pt x="121887" y="3813"/>
                    <a:pt x="118074" y="0"/>
                    <a:pt x="113364" y="0"/>
                  </a:cubicBezTo>
                  <a:lnTo>
                    <a:pt x="101986" y="0"/>
                  </a:lnTo>
                  <a:cubicBezTo>
                    <a:pt x="95286" y="0"/>
                    <a:pt x="88830" y="2826"/>
                    <a:pt x="84288" y="7763"/>
                  </a:cubicBezTo>
                  <a:cubicBezTo>
                    <a:pt x="79745" y="12700"/>
                    <a:pt x="77451" y="19354"/>
                    <a:pt x="78013" y="26038"/>
                  </a:cubicBezTo>
                  <a:lnTo>
                    <a:pt x="78515" y="32115"/>
                  </a:lnTo>
                  <a:lnTo>
                    <a:pt x="34247" y="32115"/>
                  </a:lnTo>
                  <a:cubicBezTo>
                    <a:pt x="24934" y="32115"/>
                    <a:pt x="15910" y="35974"/>
                    <a:pt x="9484" y="42703"/>
                  </a:cubicBezTo>
                  <a:cubicBezTo>
                    <a:pt x="3058" y="49433"/>
                    <a:pt x="-390" y="58624"/>
                    <a:pt x="35" y="67937"/>
                  </a:cubicBezTo>
                  <a:lnTo>
                    <a:pt x="4866" y="173488"/>
                  </a:lnTo>
                  <a:cubicBezTo>
                    <a:pt x="7707" y="235439"/>
                    <a:pt x="58492" y="283961"/>
                    <a:pt x="120504" y="283961"/>
                  </a:cubicBezTo>
                  <a:lnTo>
                    <a:pt x="126657" y="283961"/>
                  </a:lnTo>
                  <a:cubicBezTo>
                    <a:pt x="130759" y="288868"/>
                    <a:pt x="135210" y="293531"/>
                    <a:pt x="139965" y="297922"/>
                  </a:cubicBezTo>
                  <a:cubicBezTo>
                    <a:pt x="160732" y="317033"/>
                    <a:pt x="186147" y="329672"/>
                    <a:pt x="213446" y="334761"/>
                  </a:cubicBezTo>
                  <a:lnTo>
                    <a:pt x="213446" y="384407"/>
                  </a:lnTo>
                  <a:lnTo>
                    <a:pt x="202037" y="402151"/>
                  </a:lnTo>
                  <a:lnTo>
                    <a:pt x="177761" y="402151"/>
                  </a:lnTo>
                  <a:cubicBezTo>
                    <a:pt x="164712" y="402151"/>
                    <a:pt x="154093" y="412770"/>
                    <a:pt x="154093" y="425820"/>
                  </a:cubicBezTo>
                  <a:lnTo>
                    <a:pt x="154093" y="445644"/>
                  </a:lnTo>
                  <a:lnTo>
                    <a:pt x="109247" y="445644"/>
                  </a:lnTo>
                  <a:cubicBezTo>
                    <a:pt x="91990" y="445644"/>
                    <a:pt x="77938" y="459697"/>
                    <a:pt x="77938" y="476954"/>
                  </a:cubicBezTo>
                  <a:lnTo>
                    <a:pt x="77938" y="551180"/>
                  </a:lnTo>
                  <a:lnTo>
                    <a:pt x="73319" y="551180"/>
                  </a:lnTo>
                  <a:cubicBezTo>
                    <a:pt x="68610" y="551180"/>
                    <a:pt x="64797" y="555009"/>
                    <a:pt x="64797" y="559718"/>
                  </a:cubicBezTo>
                  <a:cubicBezTo>
                    <a:pt x="64797" y="564427"/>
                    <a:pt x="68610" y="568240"/>
                    <a:pt x="73319" y="568240"/>
                  </a:cubicBezTo>
                  <a:lnTo>
                    <a:pt x="408324" y="568240"/>
                  </a:lnTo>
                  <a:cubicBezTo>
                    <a:pt x="413033" y="568240"/>
                    <a:pt x="416846" y="564412"/>
                    <a:pt x="416846" y="559718"/>
                  </a:cubicBezTo>
                  <a:cubicBezTo>
                    <a:pt x="416846" y="555009"/>
                    <a:pt x="413033" y="551180"/>
                    <a:pt x="408324" y="551180"/>
                  </a:cubicBezTo>
                  <a:lnTo>
                    <a:pt x="403705" y="551180"/>
                  </a:lnTo>
                  <a:lnTo>
                    <a:pt x="403705" y="529198"/>
                  </a:lnTo>
                  <a:cubicBezTo>
                    <a:pt x="403705" y="524489"/>
                    <a:pt x="399877" y="520660"/>
                    <a:pt x="395168" y="520660"/>
                  </a:cubicBezTo>
                  <a:cubicBezTo>
                    <a:pt x="390458" y="520660"/>
                    <a:pt x="386645" y="524489"/>
                    <a:pt x="386645" y="529198"/>
                  </a:cubicBezTo>
                  <a:lnTo>
                    <a:pt x="386645" y="551165"/>
                  </a:lnTo>
                  <a:lnTo>
                    <a:pt x="94998" y="551165"/>
                  </a:lnTo>
                  <a:lnTo>
                    <a:pt x="94998" y="476939"/>
                  </a:lnTo>
                  <a:cubicBezTo>
                    <a:pt x="94998" y="469085"/>
                    <a:pt x="101393" y="462689"/>
                    <a:pt x="109247" y="462689"/>
                  </a:cubicBezTo>
                  <a:lnTo>
                    <a:pt x="372411" y="462689"/>
                  </a:lnTo>
                  <a:cubicBezTo>
                    <a:pt x="380265" y="462689"/>
                    <a:pt x="386660" y="469085"/>
                    <a:pt x="386660" y="476939"/>
                  </a:cubicBezTo>
                  <a:lnTo>
                    <a:pt x="386660" y="492829"/>
                  </a:lnTo>
                  <a:cubicBezTo>
                    <a:pt x="386660" y="497539"/>
                    <a:pt x="390474" y="501352"/>
                    <a:pt x="395183" y="501352"/>
                  </a:cubicBezTo>
                  <a:cubicBezTo>
                    <a:pt x="399892" y="501352"/>
                    <a:pt x="403721" y="497524"/>
                    <a:pt x="403721" y="492829"/>
                  </a:cubicBezTo>
                  <a:lnTo>
                    <a:pt x="403721" y="476939"/>
                  </a:lnTo>
                  <a:cubicBezTo>
                    <a:pt x="403721" y="459682"/>
                    <a:pt x="389668" y="445629"/>
                    <a:pt x="372411" y="445629"/>
                  </a:cubicBezTo>
                  <a:lnTo>
                    <a:pt x="328705" y="445629"/>
                  </a:lnTo>
                  <a:lnTo>
                    <a:pt x="328705" y="425804"/>
                  </a:lnTo>
                  <a:cubicBezTo>
                    <a:pt x="328705" y="412755"/>
                    <a:pt x="318086" y="402136"/>
                    <a:pt x="305036" y="402136"/>
                  </a:cubicBezTo>
                  <a:lnTo>
                    <a:pt x="280775" y="402136"/>
                  </a:lnTo>
                  <a:lnTo>
                    <a:pt x="269366" y="384392"/>
                  </a:lnTo>
                  <a:lnTo>
                    <a:pt x="269366" y="334518"/>
                  </a:lnTo>
                  <a:cubicBezTo>
                    <a:pt x="296225" y="329292"/>
                    <a:pt x="321246" y="316744"/>
                    <a:pt x="341709" y="297907"/>
                  </a:cubicBezTo>
                  <a:cubicBezTo>
                    <a:pt x="346479" y="293516"/>
                    <a:pt x="350900" y="288852"/>
                    <a:pt x="355016" y="283946"/>
                  </a:cubicBezTo>
                  <a:lnTo>
                    <a:pt x="361169" y="283946"/>
                  </a:lnTo>
                  <a:cubicBezTo>
                    <a:pt x="423181" y="283946"/>
                    <a:pt x="473966" y="235424"/>
                    <a:pt x="476807" y="173472"/>
                  </a:cubicBezTo>
                  <a:lnTo>
                    <a:pt x="478342" y="139899"/>
                  </a:lnTo>
                  <a:cubicBezTo>
                    <a:pt x="478554" y="135190"/>
                    <a:pt x="474908" y="131210"/>
                    <a:pt x="470199" y="130997"/>
                  </a:cubicBezTo>
                  <a:cubicBezTo>
                    <a:pt x="465490" y="130769"/>
                    <a:pt x="461509" y="134415"/>
                    <a:pt x="461297" y="139124"/>
                  </a:cubicBezTo>
                  <a:lnTo>
                    <a:pt x="459762" y="172698"/>
                  </a:lnTo>
                  <a:cubicBezTo>
                    <a:pt x="457438" y="223377"/>
                    <a:pt x="417454" y="263498"/>
                    <a:pt x="367504" y="266658"/>
                  </a:cubicBezTo>
                  <a:cubicBezTo>
                    <a:pt x="371165" y="260748"/>
                    <a:pt x="374401" y="254580"/>
                    <a:pt x="377196" y="248215"/>
                  </a:cubicBezTo>
                  <a:cubicBezTo>
                    <a:pt x="413747" y="240969"/>
                    <a:pt x="440986" y="209644"/>
                    <a:pt x="442717" y="171908"/>
                  </a:cubicBezTo>
                  <a:lnTo>
                    <a:pt x="447138" y="75137"/>
                  </a:lnTo>
                  <a:cubicBezTo>
                    <a:pt x="447244" y="72813"/>
                    <a:pt x="446394" y="70534"/>
                    <a:pt x="444783" y="68848"/>
                  </a:cubicBezTo>
                  <a:cubicBezTo>
                    <a:pt x="443173" y="67162"/>
                    <a:pt x="440940" y="66220"/>
                    <a:pt x="438616" y="66220"/>
                  </a:cubicBezTo>
                  <a:lnTo>
                    <a:pt x="400318" y="66220"/>
                  </a:lnTo>
                  <a:lnTo>
                    <a:pt x="401731" y="49160"/>
                  </a:lnTo>
                  <a:lnTo>
                    <a:pt x="447412" y="49160"/>
                  </a:lnTo>
                  <a:cubicBezTo>
                    <a:pt x="452075" y="49160"/>
                    <a:pt x="456618" y="51104"/>
                    <a:pt x="459838" y="54477"/>
                  </a:cubicBezTo>
                  <a:cubicBezTo>
                    <a:pt x="463059" y="57849"/>
                    <a:pt x="464791" y="62468"/>
                    <a:pt x="464578" y="67147"/>
                  </a:cubicBezTo>
                  <a:lnTo>
                    <a:pt x="462952" y="102771"/>
                  </a:lnTo>
                  <a:cubicBezTo>
                    <a:pt x="462740" y="107480"/>
                    <a:pt x="466371" y="111476"/>
                    <a:pt x="471080" y="111688"/>
                  </a:cubicBezTo>
                  <a:cubicBezTo>
                    <a:pt x="471217" y="111688"/>
                    <a:pt x="471353" y="111688"/>
                    <a:pt x="471475" y="111688"/>
                  </a:cubicBezTo>
                  <a:cubicBezTo>
                    <a:pt x="476002" y="111688"/>
                    <a:pt x="479785" y="108118"/>
                    <a:pt x="479997" y="103546"/>
                  </a:cubicBezTo>
                  <a:lnTo>
                    <a:pt x="481623" y="67921"/>
                  </a:lnTo>
                  <a:cubicBezTo>
                    <a:pt x="482048" y="58639"/>
                    <a:pt x="478600" y="49449"/>
                    <a:pt x="472174" y="42719"/>
                  </a:cubicBezTo>
                  <a:lnTo>
                    <a:pt x="472174" y="42719"/>
                  </a:lnTo>
                  <a:close/>
                  <a:moveTo>
                    <a:pt x="92430" y="200635"/>
                  </a:moveTo>
                  <a:cubicBezTo>
                    <a:pt x="93220" y="210160"/>
                    <a:pt x="94906" y="219488"/>
                    <a:pt x="97428" y="228542"/>
                  </a:cubicBezTo>
                  <a:cubicBezTo>
                    <a:pt x="73866" y="219579"/>
                    <a:pt x="57186" y="197308"/>
                    <a:pt x="55986" y="171148"/>
                  </a:cubicBezTo>
                  <a:lnTo>
                    <a:pt x="51960" y="83295"/>
                  </a:lnTo>
                  <a:lnTo>
                    <a:pt x="82738" y="83295"/>
                  </a:lnTo>
                  <a:lnTo>
                    <a:pt x="92430" y="200635"/>
                  </a:lnTo>
                  <a:close/>
                  <a:moveTo>
                    <a:pt x="21896" y="172713"/>
                  </a:moveTo>
                  <a:lnTo>
                    <a:pt x="17065" y="67162"/>
                  </a:lnTo>
                  <a:cubicBezTo>
                    <a:pt x="16852" y="62498"/>
                    <a:pt x="18584" y="57880"/>
                    <a:pt x="21805" y="54492"/>
                  </a:cubicBezTo>
                  <a:cubicBezTo>
                    <a:pt x="25040" y="51120"/>
                    <a:pt x="29568" y="49175"/>
                    <a:pt x="34231" y="49175"/>
                  </a:cubicBezTo>
                  <a:lnTo>
                    <a:pt x="79912" y="49175"/>
                  </a:lnTo>
                  <a:lnTo>
                    <a:pt x="81325" y="66235"/>
                  </a:lnTo>
                  <a:lnTo>
                    <a:pt x="43027" y="66235"/>
                  </a:lnTo>
                  <a:cubicBezTo>
                    <a:pt x="40688" y="66235"/>
                    <a:pt x="38470" y="67192"/>
                    <a:pt x="36860" y="68879"/>
                  </a:cubicBezTo>
                  <a:cubicBezTo>
                    <a:pt x="35249" y="70550"/>
                    <a:pt x="34398" y="72828"/>
                    <a:pt x="34505" y="75153"/>
                  </a:cubicBezTo>
                  <a:lnTo>
                    <a:pt x="38926" y="171923"/>
                  </a:lnTo>
                  <a:cubicBezTo>
                    <a:pt x="40657" y="209659"/>
                    <a:pt x="67896" y="240984"/>
                    <a:pt x="104447" y="248230"/>
                  </a:cubicBezTo>
                  <a:cubicBezTo>
                    <a:pt x="107242" y="254595"/>
                    <a:pt x="110478" y="260748"/>
                    <a:pt x="114139" y="266673"/>
                  </a:cubicBezTo>
                  <a:cubicBezTo>
                    <a:pt x="64204" y="263513"/>
                    <a:pt x="24220" y="223392"/>
                    <a:pt x="21896" y="172713"/>
                  </a:cubicBezTo>
                  <a:lnTo>
                    <a:pt x="21896" y="172713"/>
                  </a:lnTo>
                  <a:close/>
                  <a:moveTo>
                    <a:pt x="311629" y="425835"/>
                  </a:moveTo>
                  <a:lnTo>
                    <a:pt x="311629" y="445660"/>
                  </a:lnTo>
                  <a:lnTo>
                    <a:pt x="171153" y="445660"/>
                  </a:lnTo>
                  <a:lnTo>
                    <a:pt x="171153" y="425835"/>
                  </a:lnTo>
                  <a:cubicBezTo>
                    <a:pt x="171153" y="422189"/>
                    <a:pt x="174115" y="419211"/>
                    <a:pt x="177761" y="419211"/>
                  </a:cubicBezTo>
                  <a:lnTo>
                    <a:pt x="305021" y="419211"/>
                  </a:lnTo>
                  <a:cubicBezTo>
                    <a:pt x="308667" y="419211"/>
                    <a:pt x="311629" y="422174"/>
                    <a:pt x="311629" y="425835"/>
                  </a:cubicBezTo>
                  <a:lnTo>
                    <a:pt x="311629" y="425835"/>
                  </a:lnTo>
                  <a:close/>
                  <a:moveTo>
                    <a:pt x="253628" y="391532"/>
                  </a:moveTo>
                  <a:lnTo>
                    <a:pt x="260464" y="402166"/>
                  </a:lnTo>
                  <a:lnTo>
                    <a:pt x="222303" y="402166"/>
                  </a:lnTo>
                  <a:lnTo>
                    <a:pt x="229139" y="391532"/>
                  </a:lnTo>
                  <a:cubicBezTo>
                    <a:pt x="230020" y="390150"/>
                    <a:pt x="230491" y="388555"/>
                    <a:pt x="230491" y="386914"/>
                  </a:cubicBezTo>
                  <a:lnTo>
                    <a:pt x="230491" y="336918"/>
                  </a:lnTo>
                  <a:cubicBezTo>
                    <a:pt x="233909" y="337162"/>
                    <a:pt x="237358" y="337283"/>
                    <a:pt x="240806" y="337283"/>
                  </a:cubicBezTo>
                  <a:cubicBezTo>
                    <a:pt x="244650" y="337283"/>
                    <a:pt x="248463" y="337131"/>
                    <a:pt x="252261" y="336843"/>
                  </a:cubicBezTo>
                  <a:lnTo>
                    <a:pt x="252261" y="386914"/>
                  </a:lnTo>
                  <a:cubicBezTo>
                    <a:pt x="252276" y="388555"/>
                    <a:pt x="252747" y="390150"/>
                    <a:pt x="253628" y="391532"/>
                  </a:cubicBezTo>
                  <a:lnTo>
                    <a:pt x="253628" y="391532"/>
                  </a:lnTo>
                  <a:close/>
                  <a:moveTo>
                    <a:pt x="429683" y="83295"/>
                  </a:moveTo>
                  <a:lnTo>
                    <a:pt x="425657" y="171148"/>
                  </a:lnTo>
                  <a:cubicBezTo>
                    <a:pt x="424457" y="197293"/>
                    <a:pt x="407777" y="219579"/>
                    <a:pt x="384199" y="228542"/>
                  </a:cubicBezTo>
                  <a:cubicBezTo>
                    <a:pt x="386721" y="219488"/>
                    <a:pt x="388423" y="210160"/>
                    <a:pt x="389197" y="200635"/>
                  </a:cubicBezTo>
                  <a:lnTo>
                    <a:pt x="398890" y="83295"/>
                  </a:lnTo>
                  <a:lnTo>
                    <a:pt x="429683" y="83295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B008BEF5-6A78-8E3C-B89E-F65E0B2996F3}"/>
                </a:ext>
              </a:extLst>
            </p:cNvPr>
            <p:cNvSpPr/>
            <p:nvPr/>
          </p:nvSpPr>
          <p:spPr>
            <a:xfrm>
              <a:off x="1024443" y="2580906"/>
              <a:ext cx="208883" cy="208868"/>
            </a:xfrm>
            <a:custGeom>
              <a:avLst/>
              <a:gdLst>
                <a:gd name="connsiteX0" fmla="*/ 104457 w 208883"/>
                <a:gd name="connsiteY0" fmla="*/ 208869 h 208868"/>
                <a:gd name="connsiteX1" fmla="*/ 155531 w 208883"/>
                <a:gd name="connsiteY1" fmla="*/ 195515 h 208868"/>
                <a:gd name="connsiteX2" fmla="*/ 158782 w 208883"/>
                <a:gd name="connsiteY2" fmla="*/ 183909 h 208868"/>
                <a:gd name="connsiteX3" fmla="*/ 147176 w 208883"/>
                <a:gd name="connsiteY3" fmla="*/ 180658 h 208868"/>
                <a:gd name="connsiteX4" fmla="*/ 104457 w 208883"/>
                <a:gd name="connsiteY4" fmla="*/ 191809 h 208868"/>
                <a:gd name="connsiteX5" fmla="*/ 17075 w 208883"/>
                <a:gd name="connsiteY5" fmla="*/ 104442 h 208868"/>
                <a:gd name="connsiteX6" fmla="*/ 104457 w 208883"/>
                <a:gd name="connsiteY6" fmla="*/ 17060 h 208868"/>
                <a:gd name="connsiteX7" fmla="*/ 191839 w 208883"/>
                <a:gd name="connsiteY7" fmla="*/ 104442 h 208868"/>
                <a:gd name="connsiteX8" fmla="*/ 172500 w 208883"/>
                <a:gd name="connsiteY8" fmla="*/ 159238 h 208868"/>
                <a:gd name="connsiteX9" fmla="*/ 173776 w 208883"/>
                <a:gd name="connsiteY9" fmla="*/ 171224 h 208868"/>
                <a:gd name="connsiteX10" fmla="*/ 185762 w 208883"/>
                <a:gd name="connsiteY10" fmla="*/ 169948 h 208868"/>
                <a:gd name="connsiteX11" fmla="*/ 208884 w 208883"/>
                <a:gd name="connsiteY11" fmla="*/ 104442 h 208868"/>
                <a:gd name="connsiteX12" fmla="*/ 104442 w 208883"/>
                <a:gd name="connsiteY12" fmla="*/ 0 h 208868"/>
                <a:gd name="connsiteX13" fmla="*/ 0 w 208883"/>
                <a:gd name="connsiteY13" fmla="*/ 104442 h 208868"/>
                <a:gd name="connsiteX14" fmla="*/ 104457 w 208883"/>
                <a:gd name="connsiteY14" fmla="*/ 208869 h 208868"/>
                <a:gd name="connsiteX15" fmla="*/ 104457 w 208883"/>
                <a:gd name="connsiteY15" fmla="*/ 208869 h 20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8883" h="208868">
                  <a:moveTo>
                    <a:pt x="104457" y="208869"/>
                  </a:moveTo>
                  <a:cubicBezTo>
                    <a:pt x="122322" y="208869"/>
                    <a:pt x="139990" y="204251"/>
                    <a:pt x="155531" y="195515"/>
                  </a:cubicBezTo>
                  <a:cubicBezTo>
                    <a:pt x="159633" y="193206"/>
                    <a:pt x="161091" y="188011"/>
                    <a:pt x="158782" y="183909"/>
                  </a:cubicBezTo>
                  <a:cubicBezTo>
                    <a:pt x="156473" y="179807"/>
                    <a:pt x="151278" y="178349"/>
                    <a:pt x="147176" y="180658"/>
                  </a:cubicBezTo>
                  <a:cubicBezTo>
                    <a:pt x="134172" y="187950"/>
                    <a:pt x="119406" y="191809"/>
                    <a:pt x="104457" y="191809"/>
                  </a:cubicBezTo>
                  <a:cubicBezTo>
                    <a:pt x="56270" y="191809"/>
                    <a:pt x="17075" y="152614"/>
                    <a:pt x="17075" y="104442"/>
                  </a:cubicBezTo>
                  <a:cubicBezTo>
                    <a:pt x="17075" y="56270"/>
                    <a:pt x="56270" y="17060"/>
                    <a:pt x="104457" y="17060"/>
                  </a:cubicBezTo>
                  <a:cubicBezTo>
                    <a:pt x="152645" y="17060"/>
                    <a:pt x="191839" y="56254"/>
                    <a:pt x="191839" y="104442"/>
                  </a:cubicBezTo>
                  <a:cubicBezTo>
                    <a:pt x="191839" y="124601"/>
                    <a:pt x="185155" y="143545"/>
                    <a:pt x="172500" y="159238"/>
                  </a:cubicBezTo>
                  <a:cubicBezTo>
                    <a:pt x="169538" y="162899"/>
                    <a:pt x="170115" y="168277"/>
                    <a:pt x="173776" y="171224"/>
                  </a:cubicBezTo>
                  <a:cubicBezTo>
                    <a:pt x="177437" y="174186"/>
                    <a:pt x="182815" y="173609"/>
                    <a:pt x="185762" y="169948"/>
                  </a:cubicBezTo>
                  <a:cubicBezTo>
                    <a:pt x="200681" y="151460"/>
                    <a:pt x="208884" y="128202"/>
                    <a:pt x="208884" y="104442"/>
                  </a:cubicBezTo>
                  <a:cubicBezTo>
                    <a:pt x="208884" y="46851"/>
                    <a:pt x="162033" y="0"/>
                    <a:pt x="104442" y="0"/>
                  </a:cubicBezTo>
                  <a:cubicBezTo>
                    <a:pt x="46851" y="0"/>
                    <a:pt x="0" y="46851"/>
                    <a:pt x="0" y="104442"/>
                  </a:cubicBezTo>
                  <a:cubicBezTo>
                    <a:pt x="15" y="162018"/>
                    <a:pt x="46866" y="208869"/>
                    <a:pt x="104457" y="208869"/>
                  </a:cubicBezTo>
                  <a:lnTo>
                    <a:pt x="104457" y="208869"/>
                  </a:lnTo>
                  <a:close/>
                </a:path>
              </a:pathLst>
            </a:custGeom>
            <a:grpFill/>
            <a:ln w="151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296" name="图形 3">
              <a:extLst>
                <a:ext uri="{FF2B5EF4-FFF2-40B4-BE49-F238E27FC236}">
                  <a16:creationId xmlns:a16="http://schemas.microsoft.com/office/drawing/2014/main" id="{F28939C5-D9F8-E0D9-1103-C84AB3D3E7BF}"/>
                </a:ext>
              </a:extLst>
            </p:cNvPr>
            <p:cNvGrpSpPr/>
            <p:nvPr/>
          </p:nvGrpSpPr>
          <p:grpSpPr>
            <a:xfrm>
              <a:off x="1025368" y="2516748"/>
              <a:ext cx="173281" cy="231690"/>
              <a:chOff x="1025368" y="2516748"/>
              <a:chExt cx="173281" cy="231690"/>
            </a:xfrm>
            <a:grpFill/>
          </p:grpSpPr>
          <p:sp>
            <p:nvSpPr>
              <p:cNvPr id="297" name="任意多边形: 形状 296">
                <a:extLst>
                  <a:ext uri="{FF2B5EF4-FFF2-40B4-BE49-F238E27FC236}">
                    <a16:creationId xmlns:a16="http://schemas.microsoft.com/office/drawing/2014/main" id="{3EF45676-7955-A115-D7B0-04CEBA3B451F}"/>
                  </a:ext>
                </a:extLst>
              </p:cNvPr>
              <p:cNvSpPr/>
              <p:nvPr/>
            </p:nvSpPr>
            <p:spPr>
              <a:xfrm>
                <a:off x="1060306" y="2615573"/>
                <a:ext cx="138343" cy="132865"/>
              </a:xfrm>
              <a:custGeom>
                <a:avLst/>
                <a:gdLst>
                  <a:gd name="connsiteX0" fmla="*/ 137701 w 138343"/>
                  <a:gd name="connsiteY0" fmla="*/ 49798 h 132865"/>
                  <a:gd name="connsiteX1" fmla="*/ 127280 w 138343"/>
                  <a:gd name="connsiteY1" fmla="*/ 41002 h 132865"/>
                  <a:gd name="connsiteX2" fmla="*/ 95134 w 138343"/>
                  <a:gd name="connsiteY2" fmla="*/ 36338 h 132865"/>
                  <a:gd name="connsiteX3" fmla="*/ 80748 w 138343"/>
                  <a:gd name="connsiteY3" fmla="*/ 7201 h 132865"/>
                  <a:gd name="connsiteX4" fmla="*/ 69172 w 138343"/>
                  <a:gd name="connsiteY4" fmla="*/ 0 h 132865"/>
                  <a:gd name="connsiteX5" fmla="*/ 57596 w 138343"/>
                  <a:gd name="connsiteY5" fmla="*/ 7201 h 132865"/>
                  <a:gd name="connsiteX6" fmla="*/ 43210 w 138343"/>
                  <a:gd name="connsiteY6" fmla="*/ 36338 h 132865"/>
                  <a:gd name="connsiteX7" fmla="*/ 11064 w 138343"/>
                  <a:gd name="connsiteY7" fmla="*/ 41002 h 132865"/>
                  <a:gd name="connsiteX8" fmla="*/ 643 w 138343"/>
                  <a:gd name="connsiteY8" fmla="*/ 49798 h 132865"/>
                  <a:gd name="connsiteX9" fmla="*/ 3909 w 138343"/>
                  <a:gd name="connsiteY9" fmla="*/ 63030 h 132865"/>
                  <a:gd name="connsiteX10" fmla="*/ 27167 w 138343"/>
                  <a:gd name="connsiteY10" fmla="*/ 85711 h 132865"/>
                  <a:gd name="connsiteX11" fmla="*/ 21683 w 138343"/>
                  <a:gd name="connsiteY11" fmla="*/ 117735 h 132865"/>
                  <a:gd name="connsiteX12" fmla="*/ 26818 w 138343"/>
                  <a:gd name="connsiteY12" fmla="*/ 130374 h 132865"/>
                  <a:gd name="connsiteX13" fmla="*/ 40414 w 138343"/>
                  <a:gd name="connsiteY13" fmla="*/ 131361 h 132865"/>
                  <a:gd name="connsiteX14" fmla="*/ 69172 w 138343"/>
                  <a:gd name="connsiteY14" fmla="*/ 116246 h 132865"/>
                  <a:gd name="connsiteX15" fmla="*/ 97930 w 138343"/>
                  <a:gd name="connsiteY15" fmla="*/ 131361 h 132865"/>
                  <a:gd name="connsiteX16" fmla="*/ 103945 w 138343"/>
                  <a:gd name="connsiteY16" fmla="*/ 132865 h 132865"/>
                  <a:gd name="connsiteX17" fmla="*/ 111526 w 138343"/>
                  <a:gd name="connsiteY17" fmla="*/ 130389 h 132865"/>
                  <a:gd name="connsiteX18" fmla="*/ 116661 w 138343"/>
                  <a:gd name="connsiteY18" fmla="*/ 117750 h 132865"/>
                  <a:gd name="connsiteX19" fmla="*/ 111161 w 138343"/>
                  <a:gd name="connsiteY19" fmla="*/ 85726 h 132865"/>
                  <a:gd name="connsiteX20" fmla="*/ 134435 w 138343"/>
                  <a:gd name="connsiteY20" fmla="*/ 63045 h 132865"/>
                  <a:gd name="connsiteX21" fmla="*/ 137701 w 138343"/>
                  <a:gd name="connsiteY21" fmla="*/ 49798 h 132865"/>
                  <a:gd name="connsiteX22" fmla="*/ 137701 w 138343"/>
                  <a:gd name="connsiteY22" fmla="*/ 49798 h 132865"/>
                  <a:gd name="connsiteX23" fmla="*/ 97702 w 138343"/>
                  <a:gd name="connsiteY23" fmla="*/ 75016 h 132865"/>
                  <a:gd name="connsiteX24" fmla="*/ 93995 w 138343"/>
                  <a:gd name="connsiteY24" fmla="*/ 86455 h 132865"/>
                  <a:gd name="connsiteX25" fmla="*/ 98431 w 138343"/>
                  <a:gd name="connsiteY25" fmla="*/ 112342 h 132865"/>
                  <a:gd name="connsiteX26" fmla="*/ 75188 w 138343"/>
                  <a:gd name="connsiteY26" fmla="*/ 100112 h 132865"/>
                  <a:gd name="connsiteX27" fmla="*/ 63171 w 138343"/>
                  <a:gd name="connsiteY27" fmla="*/ 100112 h 132865"/>
                  <a:gd name="connsiteX28" fmla="*/ 39928 w 138343"/>
                  <a:gd name="connsiteY28" fmla="*/ 112342 h 132865"/>
                  <a:gd name="connsiteX29" fmla="*/ 44379 w 138343"/>
                  <a:gd name="connsiteY29" fmla="*/ 86455 h 132865"/>
                  <a:gd name="connsiteX30" fmla="*/ 40657 w 138343"/>
                  <a:gd name="connsiteY30" fmla="*/ 75031 h 132865"/>
                  <a:gd name="connsiteX31" fmla="*/ 21850 w 138343"/>
                  <a:gd name="connsiteY31" fmla="*/ 56695 h 132865"/>
                  <a:gd name="connsiteX32" fmla="*/ 47843 w 138343"/>
                  <a:gd name="connsiteY32" fmla="*/ 52927 h 132865"/>
                  <a:gd name="connsiteX33" fmla="*/ 57566 w 138343"/>
                  <a:gd name="connsiteY33" fmla="*/ 45863 h 132865"/>
                  <a:gd name="connsiteX34" fmla="*/ 69187 w 138343"/>
                  <a:gd name="connsiteY34" fmla="*/ 22316 h 132865"/>
                  <a:gd name="connsiteX35" fmla="*/ 80809 w 138343"/>
                  <a:gd name="connsiteY35" fmla="*/ 45863 h 132865"/>
                  <a:gd name="connsiteX36" fmla="*/ 90531 w 138343"/>
                  <a:gd name="connsiteY36" fmla="*/ 52927 h 132865"/>
                  <a:gd name="connsiteX37" fmla="*/ 116524 w 138343"/>
                  <a:gd name="connsiteY37" fmla="*/ 56695 h 132865"/>
                  <a:gd name="connsiteX38" fmla="*/ 97702 w 138343"/>
                  <a:gd name="connsiteY38" fmla="*/ 75016 h 132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38343" h="132865">
                    <a:moveTo>
                      <a:pt x="137701" y="49798"/>
                    </a:moveTo>
                    <a:cubicBezTo>
                      <a:pt x="136167" y="45089"/>
                      <a:pt x="132171" y="41716"/>
                      <a:pt x="127280" y="41002"/>
                    </a:cubicBezTo>
                    <a:lnTo>
                      <a:pt x="95134" y="36338"/>
                    </a:lnTo>
                    <a:lnTo>
                      <a:pt x="80748" y="7201"/>
                    </a:lnTo>
                    <a:cubicBezTo>
                      <a:pt x="78560" y="2750"/>
                      <a:pt x="74124" y="0"/>
                      <a:pt x="69172" y="0"/>
                    </a:cubicBezTo>
                    <a:cubicBezTo>
                      <a:pt x="64219" y="0"/>
                      <a:pt x="59784" y="2750"/>
                      <a:pt x="57596" y="7201"/>
                    </a:cubicBezTo>
                    <a:lnTo>
                      <a:pt x="43210" y="36338"/>
                    </a:lnTo>
                    <a:lnTo>
                      <a:pt x="11064" y="41002"/>
                    </a:lnTo>
                    <a:cubicBezTo>
                      <a:pt x="6157" y="41716"/>
                      <a:pt x="2177" y="45089"/>
                      <a:pt x="643" y="49798"/>
                    </a:cubicBezTo>
                    <a:cubicBezTo>
                      <a:pt x="-892" y="54507"/>
                      <a:pt x="369" y="59581"/>
                      <a:pt x="3909" y="63030"/>
                    </a:cubicBezTo>
                    <a:lnTo>
                      <a:pt x="27167" y="85711"/>
                    </a:lnTo>
                    <a:lnTo>
                      <a:pt x="21683" y="117735"/>
                    </a:lnTo>
                    <a:cubicBezTo>
                      <a:pt x="20848" y="122611"/>
                      <a:pt x="22807" y="127457"/>
                      <a:pt x="26818" y="130374"/>
                    </a:cubicBezTo>
                    <a:cubicBezTo>
                      <a:pt x="30828" y="133291"/>
                      <a:pt x="36039" y="133655"/>
                      <a:pt x="40414" y="131361"/>
                    </a:cubicBezTo>
                    <a:lnTo>
                      <a:pt x="69172" y="116246"/>
                    </a:lnTo>
                    <a:lnTo>
                      <a:pt x="97930" y="131361"/>
                    </a:lnTo>
                    <a:cubicBezTo>
                      <a:pt x="99828" y="132364"/>
                      <a:pt x="101895" y="132865"/>
                      <a:pt x="103945" y="132865"/>
                    </a:cubicBezTo>
                    <a:cubicBezTo>
                      <a:pt x="106619" y="132865"/>
                      <a:pt x="109262" y="132030"/>
                      <a:pt x="111526" y="130389"/>
                    </a:cubicBezTo>
                    <a:cubicBezTo>
                      <a:pt x="115537" y="127472"/>
                      <a:pt x="117496" y="122641"/>
                      <a:pt x="116661" y="117750"/>
                    </a:cubicBezTo>
                    <a:lnTo>
                      <a:pt x="111161" y="85726"/>
                    </a:lnTo>
                    <a:lnTo>
                      <a:pt x="134435" y="63045"/>
                    </a:lnTo>
                    <a:cubicBezTo>
                      <a:pt x="137975" y="59581"/>
                      <a:pt x="139235" y="54507"/>
                      <a:pt x="137701" y="49798"/>
                    </a:cubicBezTo>
                    <a:lnTo>
                      <a:pt x="137701" y="49798"/>
                    </a:lnTo>
                    <a:close/>
                    <a:moveTo>
                      <a:pt x="97702" y="75016"/>
                    </a:moveTo>
                    <a:cubicBezTo>
                      <a:pt x="94663" y="77978"/>
                      <a:pt x="93266" y="82262"/>
                      <a:pt x="93995" y="86455"/>
                    </a:cubicBezTo>
                    <a:lnTo>
                      <a:pt x="98431" y="112342"/>
                    </a:lnTo>
                    <a:lnTo>
                      <a:pt x="75188" y="100112"/>
                    </a:lnTo>
                    <a:cubicBezTo>
                      <a:pt x="71420" y="98137"/>
                      <a:pt x="66939" y="98137"/>
                      <a:pt x="63171" y="100112"/>
                    </a:cubicBezTo>
                    <a:lnTo>
                      <a:pt x="39928" y="112342"/>
                    </a:lnTo>
                    <a:lnTo>
                      <a:pt x="44379" y="86455"/>
                    </a:lnTo>
                    <a:cubicBezTo>
                      <a:pt x="45093" y="82262"/>
                      <a:pt x="43711" y="77993"/>
                      <a:pt x="40657" y="75031"/>
                    </a:cubicBezTo>
                    <a:lnTo>
                      <a:pt x="21850" y="56695"/>
                    </a:lnTo>
                    <a:lnTo>
                      <a:pt x="47843" y="52927"/>
                    </a:lnTo>
                    <a:cubicBezTo>
                      <a:pt x="52051" y="52305"/>
                      <a:pt x="55682" y="49676"/>
                      <a:pt x="57566" y="45863"/>
                    </a:cubicBezTo>
                    <a:lnTo>
                      <a:pt x="69187" y="22316"/>
                    </a:lnTo>
                    <a:lnTo>
                      <a:pt x="80809" y="45863"/>
                    </a:lnTo>
                    <a:cubicBezTo>
                      <a:pt x="82692" y="49676"/>
                      <a:pt x="86323" y="52320"/>
                      <a:pt x="90531" y="52927"/>
                    </a:cubicBezTo>
                    <a:lnTo>
                      <a:pt x="116524" y="56695"/>
                    </a:lnTo>
                    <a:lnTo>
                      <a:pt x="97702" y="75016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:a16="http://schemas.microsoft.com/office/drawing/2014/main" id="{217BE4A3-1D88-4618-5201-FE0C06423A15}"/>
                  </a:ext>
                </a:extLst>
              </p:cNvPr>
              <p:cNvSpPr/>
              <p:nvPr/>
            </p:nvSpPr>
            <p:spPr>
              <a:xfrm>
                <a:off x="1025368" y="2516748"/>
                <a:ext cx="69929" cy="69399"/>
              </a:xfrm>
              <a:custGeom>
                <a:avLst/>
                <a:gdLst>
                  <a:gd name="connsiteX0" fmla="*/ 7097 w 69929"/>
                  <a:gd name="connsiteY0" fmla="*/ 45123 h 69399"/>
                  <a:gd name="connsiteX1" fmla="*/ 23823 w 69929"/>
                  <a:gd name="connsiteY1" fmla="*/ 62107 h 69399"/>
                  <a:gd name="connsiteX2" fmla="*/ 33728 w 69929"/>
                  <a:gd name="connsiteY2" fmla="*/ 69384 h 69399"/>
                  <a:gd name="connsiteX3" fmla="*/ 34381 w 69929"/>
                  <a:gd name="connsiteY3" fmla="*/ 69399 h 69399"/>
                  <a:gd name="connsiteX4" fmla="*/ 44392 w 69929"/>
                  <a:gd name="connsiteY4" fmla="*/ 63323 h 69399"/>
                  <a:gd name="connsiteX5" fmla="*/ 63746 w 69929"/>
                  <a:gd name="connsiteY5" fmla="*/ 44865 h 69399"/>
                  <a:gd name="connsiteX6" fmla="*/ 69929 w 69929"/>
                  <a:gd name="connsiteY6" fmla="*/ 34884 h 69399"/>
                  <a:gd name="connsiteX7" fmla="*/ 63913 w 69929"/>
                  <a:gd name="connsiteY7" fmla="*/ 24812 h 69399"/>
                  <a:gd name="connsiteX8" fmla="*/ 44362 w 69929"/>
                  <a:gd name="connsiteY8" fmla="*/ 5944 h 69399"/>
                  <a:gd name="connsiteX9" fmla="*/ 33712 w 69929"/>
                  <a:gd name="connsiteY9" fmla="*/ 20 h 69399"/>
                  <a:gd name="connsiteX10" fmla="*/ 23944 w 69929"/>
                  <a:gd name="connsiteY10" fmla="*/ 7114 h 69399"/>
                  <a:gd name="connsiteX11" fmla="*/ 6702 w 69929"/>
                  <a:gd name="connsiteY11" fmla="*/ 24311 h 69399"/>
                  <a:gd name="connsiteX12" fmla="*/ 2 w 69929"/>
                  <a:gd name="connsiteY12" fmla="*/ 34823 h 69399"/>
                  <a:gd name="connsiteX13" fmla="*/ 7097 w 69929"/>
                  <a:gd name="connsiteY13" fmla="*/ 45123 h 69399"/>
                  <a:gd name="connsiteX14" fmla="*/ 7097 w 69929"/>
                  <a:gd name="connsiteY14" fmla="*/ 45123 h 69399"/>
                  <a:gd name="connsiteX15" fmla="*/ 34958 w 69929"/>
                  <a:gd name="connsiteY15" fmla="*/ 22640 h 69399"/>
                  <a:gd name="connsiteX16" fmla="*/ 47567 w 69929"/>
                  <a:gd name="connsiteY16" fmla="*/ 34717 h 69399"/>
                  <a:gd name="connsiteX17" fmla="*/ 34973 w 69929"/>
                  <a:gd name="connsiteY17" fmla="*/ 46566 h 69399"/>
                  <a:gd name="connsiteX18" fmla="*/ 23230 w 69929"/>
                  <a:gd name="connsiteY18" fmla="*/ 34489 h 69399"/>
                  <a:gd name="connsiteX19" fmla="*/ 34958 w 69929"/>
                  <a:gd name="connsiteY19" fmla="*/ 22640 h 69399"/>
                  <a:gd name="connsiteX20" fmla="*/ 34958 w 69929"/>
                  <a:gd name="connsiteY20" fmla="*/ 22640 h 69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929" h="69399">
                    <a:moveTo>
                      <a:pt x="7097" y="45123"/>
                    </a:moveTo>
                    <a:cubicBezTo>
                      <a:pt x="15224" y="48359"/>
                      <a:pt x="20693" y="53919"/>
                      <a:pt x="23823" y="62107"/>
                    </a:cubicBezTo>
                    <a:cubicBezTo>
                      <a:pt x="25403" y="66255"/>
                      <a:pt x="29292" y="69111"/>
                      <a:pt x="33728" y="69384"/>
                    </a:cubicBezTo>
                    <a:cubicBezTo>
                      <a:pt x="33940" y="69399"/>
                      <a:pt x="34168" y="69399"/>
                      <a:pt x="34381" y="69399"/>
                    </a:cubicBezTo>
                    <a:cubicBezTo>
                      <a:pt x="38558" y="69399"/>
                      <a:pt x="42432" y="67060"/>
                      <a:pt x="44392" y="63323"/>
                    </a:cubicBezTo>
                    <a:cubicBezTo>
                      <a:pt x="48524" y="55423"/>
                      <a:pt x="54844" y="49392"/>
                      <a:pt x="63746" y="44865"/>
                    </a:cubicBezTo>
                    <a:cubicBezTo>
                      <a:pt x="67529" y="42936"/>
                      <a:pt x="69899" y="39123"/>
                      <a:pt x="69929" y="34884"/>
                    </a:cubicBezTo>
                    <a:cubicBezTo>
                      <a:pt x="69959" y="30646"/>
                      <a:pt x="67650" y="26787"/>
                      <a:pt x="63913" y="24812"/>
                    </a:cubicBezTo>
                    <a:cubicBezTo>
                      <a:pt x="55102" y="20148"/>
                      <a:pt x="48706" y="13981"/>
                      <a:pt x="44362" y="5944"/>
                    </a:cubicBezTo>
                    <a:cubicBezTo>
                      <a:pt x="42265" y="2086"/>
                      <a:pt x="38088" y="-239"/>
                      <a:pt x="33712" y="20"/>
                    </a:cubicBezTo>
                    <a:cubicBezTo>
                      <a:pt x="29307" y="293"/>
                      <a:pt x="25570" y="3012"/>
                      <a:pt x="23944" y="7114"/>
                    </a:cubicBezTo>
                    <a:cubicBezTo>
                      <a:pt x="20891" y="14907"/>
                      <a:pt x="15239" y="20528"/>
                      <a:pt x="6702" y="24311"/>
                    </a:cubicBezTo>
                    <a:cubicBezTo>
                      <a:pt x="2539" y="26149"/>
                      <a:pt x="-89" y="30281"/>
                      <a:pt x="2" y="34823"/>
                    </a:cubicBezTo>
                    <a:cubicBezTo>
                      <a:pt x="63" y="39411"/>
                      <a:pt x="2858" y="43437"/>
                      <a:pt x="7097" y="45123"/>
                    </a:cubicBezTo>
                    <a:lnTo>
                      <a:pt x="7097" y="45123"/>
                    </a:lnTo>
                    <a:close/>
                    <a:moveTo>
                      <a:pt x="34958" y="22640"/>
                    </a:moveTo>
                    <a:cubicBezTo>
                      <a:pt x="38513" y="27182"/>
                      <a:pt x="42736" y="31223"/>
                      <a:pt x="47567" y="34717"/>
                    </a:cubicBezTo>
                    <a:cubicBezTo>
                      <a:pt x="42706" y="38135"/>
                      <a:pt x="38498" y="42100"/>
                      <a:pt x="34973" y="46566"/>
                    </a:cubicBezTo>
                    <a:cubicBezTo>
                      <a:pt x="31844" y="41766"/>
                      <a:pt x="27924" y="37740"/>
                      <a:pt x="23230" y="34489"/>
                    </a:cubicBezTo>
                    <a:cubicBezTo>
                      <a:pt x="27940" y="31193"/>
                      <a:pt x="31844" y="27228"/>
                      <a:pt x="34958" y="22640"/>
                    </a:cubicBezTo>
                    <a:lnTo>
                      <a:pt x="34958" y="22640"/>
                    </a:lnTo>
                    <a:close/>
                  </a:path>
                </a:pathLst>
              </a:custGeom>
              <a:grpFill/>
              <a:ln w="1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299" name="图形 4">
            <a:extLst>
              <a:ext uri="{FF2B5EF4-FFF2-40B4-BE49-F238E27FC236}">
                <a16:creationId xmlns:a16="http://schemas.microsoft.com/office/drawing/2014/main" id="{83A7AC5D-85DE-76EC-EA5F-89EA0150928F}"/>
              </a:ext>
            </a:extLst>
          </p:cNvPr>
          <p:cNvGrpSpPr/>
          <p:nvPr/>
        </p:nvGrpSpPr>
        <p:grpSpPr>
          <a:xfrm>
            <a:off x="8768924" y="3551243"/>
            <a:ext cx="405738" cy="413327"/>
            <a:chOff x="4300727" y="1600197"/>
            <a:chExt cx="3590544" cy="3657697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</p:grpSpPr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E7802BF0-4ADC-BA74-FA57-AE9BC9DF8BE7}"/>
                </a:ext>
              </a:extLst>
            </p:cNvPr>
            <p:cNvSpPr/>
            <p:nvPr/>
          </p:nvSpPr>
          <p:spPr>
            <a:xfrm>
              <a:off x="4637341" y="3551396"/>
              <a:ext cx="3155061" cy="1706499"/>
            </a:xfrm>
            <a:custGeom>
              <a:avLst/>
              <a:gdLst>
                <a:gd name="connsiteX0" fmla="*/ 3101435 w 3155061"/>
                <a:gd name="connsiteY0" fmla="*/ 1599248 h 1706499"/>
                <a:gd name="connsiteX1" fmla="*/ 2966942 w 3155061"/>
                <a:gd name="connsiteY1" fmla="*/ 1599248 h 1706499"/>
                <a:gd name="connsiteX2" fmla="*/ 2966942 w 3155061"/>
                <a:gd name="connsiteY2" fmla="*/ 549116 h 1706499"/>
                <a:gd name="connsiteX3" fmla="*/ 2913317 w 3155061"/>
                <a:gd name="connsiteY3" fmla="*/ 495490 h 1706499"/>
                <a:gd name="connsiteX4" fmla="*/ 2859691 w 3155061"/>
                <a:gd name="connsiteY4" fmla="*/ 549116 h 1706499"/>
                <a:gd name="connsiteX5" fmla="*/ 2859691 w 3155061"/>
                <a:gd name="connsiteY5" fmla="*/ 1599248 h 1706499"/>
                <a:gd name="connsiteX6" fmla="*/ 2590610 w 3155061"/>
                <a:gd name="connsiteY6" fmla="*/ 1599248 h 1706499"/>
                <a:gd name="connsiteX7" fmla="*/ 2590610 w 3155061"/>
                <a:gd name="connsiteY7" fmla="*/ 118967 h 1706499"/>
                <a:gd name="connsiteX8" fmla="*/ 2859691 w 3155061"/>
                <a:gd name="connsiteY8" fmla="*/ 118967 h 1706499"/>
                <a:gd name="connsiteX9" fmla="*/ 2859691 w 3155061"/>
                <a:gd name="connsiteY9" fmla="*/ 299085 h 1706499"/>
                <a:gd name="connsiteX10" fmla="*/ 2913317 w 3155061"/>
                <a:gd name="connsiteY10" fmla="*/ 352711 h 1706499"/>
                <a:gd name="connsiteX11" fmla="*/ 2966942 w 3155061"/>
                <a:gd name="connsiteY11" fmla="*/ 299085 h 1706499"/>
                <a:gd name="connsiteX12" fmla="*/ 2966942 w 3155061"/>
                <a:gd name="connsiteY12" fmla="*/ 93917 h 1706499"/>
                <a:gd name="connsiteX13" fmla="*/ 2884742 w 3155061"/>
                <a:gd name="connsiteY13" fmla="*/ 11716 h 1706499"/>
                <a:gd name="connsiteX14" fmla="*/ 2565654 w 3155061"/>
                <a:gd name="connsiteY14" fmla="*/ 11716 h 1706499"/>
                <a:gd name="connsiteX15" fmla="*/ 2483453 w 3155061"/>
                <a:gd name="connsiteY15" fmla="*/ 93917 h 1706499"/>
                <a:gd name="connsiteX16" fmla="*/ 2483453 w 3155061"/>
                <a:gd name="connsiteY16" fmla="*/ 1599248 h 1706499"/>
                <a:gd name="connsiteX17" fmla="*/ 2393061 w 3155061"/>
                <a:gd name="connsiteY17" fmla="*/ 1599248 h 1706499"/>
                <a:gd name="connsiteX18" fmla="*/ 2393061 w 3155061"/>
                <a:gd name="connsiteY18" fmla="*/ 768953 h 1706499"/>
                <a:gd name="connsiteX19" fmla="*/ 2310860 w 3155061"/>
                <a:gd name="connsiteY19" fmla="*/ 686753 h 1706499"/>
                <a:gd name="connsiteX20" fmla="*/ 1991773 w 3155061"/>
                <a:gd name="connsiteY20" fmla="*/ 686753 h 1706499"/>
                <a:gd name="connsiteX21" fmla="*/ 1909572 w 3155061"/>
                <a:gd name="connsiteY21" fmla="*/ 768953 h 1706499"/>
                <a:gd name="connsiteX22" fmla="*/ 1909572 w 3155061"/>
                <a:gd name="connsiteY22" fmla="*/ 1599248 h 1706499"/>
                <a:gd name="connsiteX23" fmla="*/ 1819180 w 3155061"/>
                <a:gd name="connsiteY23" fmla="*/ 1599248 h 1706499"/>
                <a:gd name="connsiteX24" fmla="*/ 1819180 w 3155061"/>
                <a:gd name="connsiteY24" fmla="*/ 402050 h 1706499"/>
                <a:gd name="connsiteX25" fmla="*/ 1736979 w 3155061"/>
                <a:gd name="connsiteY25" fmla="*/ 319945 h 1706499"/>
                <a:gd name="connsiteX26" fmla="*/ 1417892 w 3155061"/>
                <a:gd name="connsiteY26" fmla="*/ 319945 h 1706499"/>
                <a:gd name="connsiteX27" fmla="*/ 1335691 w 3155061"/>
                <a:gd name="connsiteY27" fmla="*/ 402050 h 1706499"/>
                <a:gd name="connsiteX28" fmla="*/ 1335691 w 3155061"/>
                <a:gd name="connsiteY28" fmla="*/ 1599248 h 1706499"/>
                <a:gd name="connsiteX29" fmla="*/ 1245299 w 3155061"/>
                <a:gd name="connsiteY29" fmla="*/ 1599248 h 1706499"/>
                <a:gd name="connsiteX30" fmla="*/ 1245299 w 3155061"/>
                <a:gd name="connsiteY30" fmla="*/ 1313498 h 1706499"/>
                <a:gd name="connsiteX31" fmla="*/ 1191673 w 3155061"/>
                <a:gd name="connsiteY31" fmla="*/ 1259872 h 1706499"/>
                <a:gd name="connsiteX32" fmla="*/ 1138047 w 3155061"/>
                <a:gd name="connsiteY32" fmla="*/ 1313498 h 1706499"/>
                <a:gd name="connsiteX33" fmla="*/ 1138047 w 3155061"/>
                <a:gd name="connsiteY33" fmla="*/ 1599248 h 1706499"/>
                <a:gd name="connsiteX34" fmla="*/ 868966 w 3155061"/>
                <a:gd name="connsiteY34" fmla="*/ 1599248 h 1706499"/>
                <a:gd name="connsiteX35" fmla="*/ 868966 w 3155061"/>
                <a:gd name="connsiteY35" fmla="*/ 107251 h 1706499"/>
                <a:gd name="connsiteX36" fmla="*/ 1138047 w 3155061"/>
                <a:gd name="connsiteY36" fmla="*/ 107251 h 1706499"/>
                <a:gd name="connsiteX37" fmla="*/ 1138047 w 3155061"/>
                <a:gd name="connsiteY37" fmla="*/ 1063466 h 1706499"/>
                <a:gd name="connsiteX38" fmla="*/ 1191673 w 3155061"/>
                <a:gd name="connsiteY38" fmla="*/ 1117092 h 1706499"/>
                <a:gd name="connsiteX39" fmla="*/ 1245299 w 3155061"/>
                <a:gd name="connsiteY39" fmla="*/ 1063466 h 1706499"/>
                <a:gd name="connsiteX40" fmla="*/ 1245299 w 3155061"/>
                <a:gd name="connsiteY40" fmla="*/ 82201 h 1706499"/>
                <a:gd name="connsiteX41" fmla="*/ 1163098 w 3155061"/>
                <a:gd name="connsiteY41" fmla="*/ 0 h 1706499"/>
                <a:gd name="connsiteX42" fmla="*/ 844010 w 3155061"/>
                <a:gd name="connsiteY42" fmla="*/ 0 h 1706499"/>
                <a:gd name="connsiteX43" fmla="*/ 761905 w 3155061"/>
                <a:gd name="connsiteY43" fmla="*/ 82201 h 1706499"/>
                <a:gd name="connsiteX44" fmla="*/ 761905 w 3155061"/>
                <a:gd name="connsiteY44" fmla="*/ 1599248 h 1706499"/>
                <a:gd name="connsiteX45" fmla="*/ 671513 w 3155061"/>
                <a:gd name="connsiteY45" fmla="*/ 1599248 h 1706499"/>
                <a:gd name="connsiteX46" fmla="*/ 671513 w 3155061"/>
                <a:gd name="connsiteY46" fmla="*/ 759619 h 1706499"/>
                <a:gd name="connsiteX47" fmla="*/ 589312 w 3155061"/>
                <a:gd name="connsiteY47" fmla="*/ 677418 h 1706499"/>
                <a:gd name="connsiteX48" fmla="*/ 270319 w 3155061"/>
                <a:gd name="connsiteY48" fmla="*/ 677418 h 1706499"/>
                <a:gd name="connsiteX49" fmla="*/ 188119 w 3155061"/>
                <a:gd name="connsiteY49" fmla="*/ 759619 h 1706499"/>
                <a:gd name="connsiteX50" fmla="*/ 188119 w 3155061"/>
                <a:gd name="connsiteY50" fmla="*/ 1599248 h 1706499"/>
                <a:gd name="connsiteX51" fmla="*/ 53626 w 3155061"/>
                <a:gd name="connsiteY51" fmla="*/ 1599248 h 1706499"/>
                <a:gd name="connsiteX52" fmla="*/ 0 w 3155061"/>
                <a:gd name="connsiteY52" fmla="*/ 1652873 h 1706499"/>
                <a:gd name="connsiteX53" fmla="*/ 53626 w 3155061"/>
                <a:gd name="connsiteY53" fmla="*/ 1706499 h 1706499"/>
                <a:gd name="connsiteX54" fmla="*/ 3101435 w 3155061"/>
                <a:gd name="connsiteY54" fmla="*/ 1706499 h 1706499"/>
                <a:gd name="connsiteX55" fmla="*/ 3155061 w 3155061"/>
                <a:gd name="connsiteY55" fmla="*/ 1652873 h 1706499"/>
                <a:gd name="connsiteX56" fmla="*/ 3101435 w 3155061"/>
                <a:gd name="connsiteY56" fmla="*/ 1599248 h 1706499"/>
                <a:gd name="connsiteX57" fmla="*/ 3101435 w 3155061"/>
                <a:gd name="connsiteY57" fmla="*/ 1599248 h 1706499"/>
                <a:gd name="connsiteX58" fmla="*/ 564452 w 3155061"/>
                <a:gd name="connsiteY58" fmla="*/ 1599248 h 1706499"/>
                <a:gd name="connsiteX59" fmla="*/ 295275 w 3155061"/>
                <a:gd name="connsiteY59" fmla="*/ 1599248 h 1706499"/>
                <a:gd name="connsiteX60" fmla="*/ 295275 w 3155061"/>
                <a:gd name="connsiteY60" fmla="*/ 784670 h 1706499"/>
                <a:gd name="connsiteX61" fmla="*/ 564356 w 3155061"/>
                <a:gd name="connsiteY61" fmla="*/ 784670 h 1706499"/>
                <a:gd name="connsiteX62" fmla="*/ 564356 w 3155061"/>
                <a:gd name="connsiteY62" fmla="*/ 1599248 h 1706499"/>
                <a:gd name="connsiteX63" fmla="*/ 1712024 w 3155061"/>
                <a:gd name="connsiteY63" fmla="*/ 1599248 h 1706499"/>
                <a:gd name="connsiteX64" fmla="*/ 1442942 w 3155061"/>
                <a:gd name="connsiteY64" fmla="*/ 1599248 h 1706499"/>
                <a:gd name="connsiteX65" fmla="*/ 1442942 w 3155061"/>
                <a:gd name="connsiteY65" fmla="*/ 427101 h 1706499"/>
                <a:gd name="connsiteX66" fmla="*/ 1712024 w 3155061"/>
                <a:gd name="connsiteY66" fmla="*/ 427101 h 1706499"/>
                <a:gd name="connsiteX67" fmla="*/ 1712024 w 3155061"/>
                <a:gd name="connsiteY67" fmla="*/ 1599248 h 1706499"/>
                <a:gd name="connsiteX68" fmla="*/ 2285905 w 3155061"/>
                <a:gd name="connsiteY68" fmla="*/ 1599248 h 1706499"/>
                <a:gd name="connsiteX69" fmla="*/ 2016824 w 3155061"/>
                <a:gd name="connsiteY69" fmla="*/ 1599248 h 1706499"/>
                <a:gd name="connsiteX70" fmla="*/ 2016824 w 3155061"/>
                <a:gd name="connsiteY70" fmla="*/ 793909 h 1706499"/>
                <a:gd name="connsiteX71" fmla="*/ 2285905 w 3155061"/>
                <a:gd name="connsiteY71" fmla="*/ 793909 h 1706499"/>
                <a:gd name="connsiteX72" fmla="*/ 2285905 w 3155061"/>
                <a:gd name="connsiteY72" fmla="*/ 1599248 h 1706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3155061" h="1706499">
                  <a:moveTo>
                    <a:pt x="3101435" y="1599248"/>
                  </a:moveTo>
                  <a:lnTo>
                    <a:pt x="2966942" y="1599248"/>
                  </a:lnTo>
                  <a:lnTo>
                    <a:pt x="2966942" y="549116"/>
                  </a:lnTo>
                  <a:cubicBezTo>
                    <a:pt x="2966942" y="519494"/>
                    <a:pt x="2942939" y="495490"/>
                    <a:pt x="2913317" y="495490"/>
                  </a:cubicBezTo>
                  <a:cubicBezTo>
                    <a:pt x="2883694" y="495490"/>
                    <a:pt x="2859691" y="519494"/>
                    <a:pt x="2859691" y="549116"/>
                  </a:cubicBezTo>
                  <a:lnTo>
                    <a:pt x="2859691" y="1599248"/>
                  </a:lnTo>
                  <a:lnTo>
                    <a:pt x="2590610" y="1599248"/>
                  </a:lnTo>
                  <a:lnTo>
                    <a:pt x="2590610" y="118967"/>
                  </a:lnTo>
                  <a:lnTo>
                    <a:pt x="2859691" y="118967"/>
                  </a:lnTo>
                  <a:lnTo>
                    <a:pt x="2859691" y="299085"/>
                  </a:lnTo>
                  <a:cubicBezTo>
                    <a:pt x="2859691" y="328613"/>
                    <a:pt x="2883694" y="352711"/>
                    <a:pt x="2913317" y="352711"/>
                  </a:cubicBezTo>
                  <a:cubicBezTo>
                    <a:pt x="2942844" y="352711"/>
                    <a:pt x="2966942" y="328708"/>
                    <a:pt x="2966942" y="299085"/>
                  </a:cubicBezTo>
                  <a:lnTo>
                    <a:pt x="2966942" y="93917"/>
                  </a:lnTo>
                  <a:cubicBezTo>
                    <a:pt x="2966942" y="48577"/>
                    <a:pt x="2930081" y="11716"/>
                    <a:pt x="2884742" y="11716"/>
                  </a:cubicBezTo>
                  <a:lnTo>
                    <a:pt x="2565654" y="11716"/>
                  </a:lnTo>
                  <a:cubicBezTo>
                    <a:pt x="2520315" y="11716"/>
                    <a:pt x="2483453" y="48577"/>
                    <a:pt x="2483453" y="93917"/>
                  </a:cubicBezTo>
                  <a:lnTo>
                    <a:pt x="2483453" y="1599248"/>
                  </a:lnTo>
                  <a:lnTo>
                    <a:pt x="2393061" y="1599248"/>
                  </a:lnTo>
                  <a:lnTo>
                    <a:pt x="2393061" y="768953"/>
                  </a:lnTo>
                  <a:cubicBezTo>
                    <a:pt x="2393061" y="723614"/>
                    <a:pt x="2356199" y="686753"/>
                    <a:pt x="2310860" y="686753"/>
                  </a:cubicBezTo>
                  <a:lnTo>
                    <a:pt x="1991773" y="686753"/>
                  </a:lnTo>
                  <a:cubicBezTo>
                    <a:pt x="1946529" y="686753"/>
                    <a:pt x="1909572" y="723614"/>
                    <a:pt x="1909572" y="768953"/>
                  </a:cubicBezTo>
                  <a:lnTo>
                    <a:pt x="1909572" y="1599248"/>
                  </a:lnTo>
                  <a:lnTo>
                    <a:pt x="1819180" y="1599248"/>
                  </a:lnTo>
                  <a:lnTo>
                    <a:pt x="1819180" y="402050"/>
                  </a:lnTo>
                  <a:cubicBezTo>
                    <a:pt x="1819180" y="356711"/>
                    <a:pt x="1782318" y="319945"/>
                    <a:pt x="1736979" y="319945"/>
                  </a:cubicBezTo>
                  <a:lnTo>
                    <a:pt x="1417892" y="319945"/>
                  </a:lnTo>
                  <a:cubicBezTo>
                    <a:pt x="1372648" y="319945"/>
                    <a:pt x="1335691" y="356806"/>
                    <a:pt x="1335691" y="402050"/>
                  </a:cubicBezTo>
                  <a:lnTo>
                    <a:pt x="1335691" y="1599248"/>
                  </a:lnTo>
                  <a:lnTo>
                    <a:pt x="1245299" y="1599248"/>
                  </a:lnTo>
                  <a:lnTo>
                    <a:pt x="1245299" y="1313498"/>
                  </a:lnTo>
                  <a:cubicBezTo>
                    <a:pt x="1245299" y="1283875"/>
                    <a:pt x="1221296" y="1259872"/>
                    <a:pt x="1191673" y="1259872"/>
                  </a:cubicBezTo>
                  <a:cubicBezTo>
                    <a:pt x="1162050" y="1259872"/>
                    <a:pt x="1138047" y="1283875"/>
                    <a:pt x="1138047" y="1313498"/>
                  </a:cubicBezTo>
                  <a:lnTo>
                    <a:pt x="1138047" y="1599248"/>
                  </a:lnTo>
                  <a:lnTo>
                    <a:pt x="868966" y="1599248"/>
                  </a:lnTo>
                  <a:lnTo>
                    <a:pt x="868966" y="107251"/>
                  </a:lnTo>
                  <a:lnTo>
                    <a:pt x="1138047" y="107251"/>
                  </a:lnTo>
                  <a:lnTo>
                    <a:pt x="1138047" y="1063466"/>
                  </a:lnTo>
                  <a:cubicBezTo>
                    <a:pt x="1138047" y="1093089"/>
                    <a:pt x="1162050" y="1117092"/>
                    <a:pt x="1191673" y="1117092"/>
                  </a:cubicBezTo>
                  <a:cubicBezTo>
                    <a:pt x="1221296" y="1117092"/>
                    <a:pt x="1245299" y="1093089"/>
                    <a:pt x="1245299" y="1063466"/>
                  </a:cubicBezTo>
                  <a:lnTo>
                    <a:pt x="1245299" y="82201"/>
                  </a:lnTo>
                  <a:cubicBezTo>
                    <a:pt x="1245299" y="36862"/>
                    <a:pt x="1208437" y="0"/>
                    <a:pt x="1163098" y="0"/>
                  </a:cubicBezTo>
                  <a:lnTo>
                    <a:pt x="844010" y="0"/>
                  </a:lnTo>
                  <a:cubicBezTo>
                    <a:pt x="798671" y="0"/>
                    <a:pt x="761905" y="36862"/>
                    <a:pt x="761905" y="82201"/>
                  </a:cubicBezTo>
                  <a:lnTo>
                    <a:pt x="761905" y="1599248"/>
                  </a:lnTo>
                  <a:lnTo>
                    <a:pt x="671513" y="1599248"/>
                  </a:lnTo>
                  <a:lnTo>
                    <a:pt x="671513" y="759619"/>
                  </a:lnTo>
                  <a:cubicBezTo>
                    <a:pt x="671513" y="714375"/>
                    <a:pt x="634651" y="677418"/>
                    <a:pt x="589312" y="677418"/>
                  </a:cubicBezTo>
                  <a:lnTo>
                    <a:pt x="270319" y="677418"/>
                  </a:lnTo>
                  <a:cubicBezTo>
                    <a:pt x="225076" y="677418"/>
                    <a:pt x="188119" y="714280"/>
                    <a:pt x="188119" y="759619"/>
                  </a:cubicBezTo>
                  <a:lnTo>
                    <a:pt x="188119" y="1599248"/>
                  </a:lnTo>
                  <a:lnTo>
                    <a:pt x="53626" y="1599248"/>
                  </a:lnTo>
                  <a:cubicBezTo>
                    <a:pt x="24003" y="1599248"/>
                    <a:pt x="0" y="1623250"/>
                    <a:pt x="0" y="1652873"/>
                  </a:cubicBezTo>
                  <a:cubicBezTo>
                    <a:pt x="0" y="1682401"/>
                    <a:pt x="24003" y="1706499"/>
                    <a:pt x="53626" y="1706499"/>
                  </a:cubicBezTo>
                  <a:lnTo>
                    <a:pt x="3101435" y="1706499"/>
                  </a:lnTo>
                  <a:cubicBezTo>
                    <a:pt x="3131058" y="1706499"/>
                    <a:pt x="3155061" y="1682496"/>
                    <a:pt x="3155061" y="1652873"/>
                  </a:cubicBezTo>
                  <a:cubicBezTo>
                    <a:pt x="3154966" y="1623250"/>
                    <a:pt x="3131058" y="1599248"/>
                    <a:pt x="3101435" y="1599248"/>
                  </a:cubicBezTo>
                  <a:lnTo>
                    <a:pt x="3101435" y="1599248"/>
                  </a:lnTo>
                  <a:close/>
                  <a:moveTo>
                    <a:pt x="564452" y="1599248"/>
                  </a:moveTo>
                  <a:lnTo>
                    <a:pt x="295275" y="1599248"/>
                  </a:lnTo>
                  <a:lnTo>
                    <a:pt x="295275" y="784670"/>
                  </a:lnTo>
                  <a:lnTo>
                    <a:pt x="564356" y="784670"/>
                  </a:lnTo>
                  <a:lnTo>
                    <a:pt x="564356" y="1599248"/>
                  </a:lnTo>
                  <a:close/>
                  <a:moveTo>
                    <a:pt x="1712024" y="1599248"/>
                  </a:moveTo>
                  <a:lnTo>
                    <a:pt x="1442942" y="1599248"/>
                  </a:lnTo>
                  <a:lnTo>
                    <a:pt x="1442942" y="427101"/>
                  </a:lnTo>
                  <a:lnTo>
                    <a:pt x="1712024" y="427101"/>
                  </a:lnTo>
                  <a:lnTo>
                    <a:pt x="1712024" y="1599248"/>
                  </a:lnTo>
                  <a:close/>
                  <a:moveTo>
                    <a:pt x="2285905" y="1599248"/>
                  </a:moveTo>
                  <a:lnTo>
                    <a:pt x="2016824" y="1599248"/>
                  </a:lnTo>
                  <a:lnTo>
                    <a:pt x="2016824" y="793909"/>
                  </a:lnTo>
                  <a:lnTo>
                    <a:pt x="2285905" y="793909"/>
                  </a:lnTo>
                  <a:lnTo>
                    <a:pt x="2285905" y="15992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Montserrat"/>
                <a:ea typeface="HarmonyOS Sans SC"/>
              </a:endParaRPr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094D6FB2-218C-2EC4-3752-C9775A1F40E0}"/>
                </a:ext>
              </a:extLst>
            </p:cNvPr>
            <p:cNvSpPr/>
            <p:nvPr/>
          </p:nvSpPr>
          <p:spPr>
            <a:xfrm>
              <a:off x="4300727" y="2137886"/>
              <a:ext cx="3303555" cy="1802891"/>
            </a:xfrm>
            <a:custGeom>
              <a:avLst/>
              <a:gdLst>
                <a:gd name="connsiteX0" fmla="*/ 842582 w 3303555"/>
                <a:gd name="connsiteY0" fmla="*/ 676942 h 1802891"/>
                <a:gd name="connsiteX1" fmla="*/ 947642 w 3303555"/>
                <a:gd name="connsiteY1" fmla="*/ 982218 h 1802891"/>
                <a:gd name="connsiteX2" fmla="*/ 898589 w 3303555"/>
                <a:gd name="connsiteY2" fmla="*/ 1029653 h 1802891"/>
                <a:gd name="connsiteX3" fmla="*/ 766477 w 3303555"/>
                <a:gd name="connsiteY3" fmla="*/ 990219 h 1802891"/>
                <a:gd name="connsiteX4" fmla="*/ 524732 w 3303555"/>
                <a:gd name="connsiteY4" fmla="*/ 1231963 h 1802891"/>
                <a:gd name="connsiteX5" fmla="*/ 766477 w 3303555"/>
                <a:gd name="connsiteY5" fmla="*/ 1473708 h 1802891"/>
                <a:gd name="connsiteX6" fmla="*/ 1008221 w 3303555"/>
                <a:gd name="connsiteY6" fmla="*/ 1231963 h 1802891"/>
                <a:gd name="connsiteX7" fmla="*/ 973169 w 3303555"/>
                <a:gd name="connsiteY7" fmla="*/ 1106615 h 1802891"/>
                <a:gd name="connsiteX8" fmla="*/ 1022128 w 3303555"/>
                <a:gd name="connsiteY8" fmla="*/ 1059275 h 1802891"/>
                <a:gd name="connsiteX9" fmla="*/ 1340358 w 3303555"/>
                <a:gd name="connsiteY9" fmla="*/ 1174623 h 1802891"/>
                <a:gd name="connsiteX10" fmla="*/ 1699355 w 3303555"/>
                <a:gd name="connsiteY10" fmla="*/ 1021175 h 1802891"/>
                <a:gd name="connsiteX11" fmla="*/ 2268569 w 3303555"/>
                <a:gd name="connsiteY11" fmla="*/ 1459802 h 1802891"/>
                <a:gd name="connsiteX12" fmla="*/ 2246186 w 3303555"/>
                <a:gd name="connsiteY12" fmla="*/ 1561148 h 1802891"/>
                <a:gd name="connsiteX13" fmla="*/ 2487930 w 3303555"/>
                <a:gd name="connsiteY13" fmla="*/ 1802892 h 1802891"/>
                <a:gd name="connsiteX14" fmla="*/ 2729675 w 3303555"/>
                <a:gd name="connsiteY14" fmla="*/ 1561148 h 1802891"/>
                <a:gd name="connsiteX15" fmla="*/ 2690336 w 3303555"/>
                <a:gd name="connsiteY15" fmla="*/ 1429226 h 1802891"/>
                <a:gd name="connsiteX16" fmla="*/ 2936367 w 3303555"/>
                <a:gd name="connsiteY16" fmla="*/ 1175099 h 1802891"/>
                <a:gd name="connsiteX17" fmla="*/ 3061811 w 3303555"/>
                <a:gd name="connsiteY17" fmla="*/ 1210247 h 1802891"/>
                <a:gd name="connsiteX18" fmla="*/ 3303556 w 3303555"/>
                <a:gd name="connsiteY18" fmla="*/ 968502 h 1802891"/>
                <a:gd name="connsiteX19" fmla="*/ 3061811 w 3303555"/>
                <a:gd name="connsiteY19" fmla="*/ 726758 h 1802891"/>
                <a:gd name="connsiteX20" fmla="*/ 2820162 w 3303555"/>
                <a:gd name="connsiteY20" fmla="*/ 968502 h 1802891"/>
                <a:gd name="connsiteX21" fmla="*/ 2859500 w 3303555"/>
                <a:gd name="connsiteY21" fmla="*/ 1100423 h 1802891"/>
                <a:gd name="connsiteX22" fmla="*/ 2613470 w 3303555"/>
                <a:gd name="connsiteY22" fmla="*/ 1354550 h 1802891"/>
                <a:gd name="connsiteX23" fmla="*/ 2488025 w 3303555"/>
                <a:gd name="connsiteY23" fmla="*/ 1319403 h 1802891"/>
                <a:gd name="connsiteX24" fmla="*/ 2334101 w 3303555"/>
                <a:gd name="connsiteY24" fmla="*/ 1374838 h 1802891"/>
                <a:gd name="connsiteX25" fmla="*/ 1764983 w 3303555"/>
                <a:gd name="connsiteY25" fmla="*/ 936403 h 1802891"/>
                <a:gd name="connsiteX26" fmla="*/ 1838135 w 3303555"/>
                <a:gd name="connsiteY26" fmla="*/ 676847 h 1802891"/>
                <a:gd name="connsiteX27" fmla="*/ 1800892 w 3303555"/>
                <a:gd name="connsiteY27" fmla="*/ 487680 h 1802891"/>
                <a:gd name="connsiteX28" fmla="*/ 1730978 w 3303555"/>
                <a:gd name="connsiteY28" fmla="*/ 458533 h 1802891"/>
                <a:gd name="connsiteX29" fmla="*/ 1701832 w 3303555"/>
                <a:gd name="connsiteY29" fmla="*/ 528447 h 1802891"/>
                <a:gd name="connsiteX30" fmla="*/ 1731074 w 3303555"/>
                <a:gd name="connsiteY30" fmla="*/ 676847 h 1802891"/>
                <a:gd name="connsiteX31" fmla="*/ 1679543 w 3303555"/>
                <a:gd name="connsiteY31" fmla="*/ 870395 h 1802891"/>
                <a:gd name="connsiteX32" fmla="*/ 1559814 w 3303555"/>
                <a:gd name="connsiteY32" fmla="*/ 778192 h 1802891"/>
                <a:gd name="connsiteX33" fmla="*/ 1582198 w 3303555"/>
                <a:gd name="connsiteY33" fmla="*/ 676847 h 1802891"/>
                <a:gd name="connsiteX34" fmla="*/ 1340453 w 3303555"/>
                <a:gd name="connsiteY34" fmla="*/ 435102 h 1802891"/>
                <a:gd name="connsiteX35" fmla="*/ 1098709 w 3303555"/>
                <a:gd name="connsiteY35" fmla="*/ 676847 h 1802891"/>
                <a:gd name="connsiteX36" fmla="*/ 1133761 w 3303555"/>
                <a:gd name="connsiteY36" fmla="*/ 802196 h 1802891"/>
                <a:gd name="connsiteX37" fmla="*/ 1025176 w 3303555"/>
                <a:gd name="connsiteY37" fmla="*/ 907161 h 1802891"/>
                <a:gd name="connsiteX38" fmla="*/ 949738 w 3303555"/>
                <a:gd name="connsiteY38" fmla="*/ 676847 h 1802891"/>
                <a:gd name="connsiteX39" fmla="*/ 978694 w 3303555"/>
                <a:gd name="connsiteY39" fmla="*/ 529495 h 1802891"/>
                <a:gd name="connsiteX40" fmla="*/ 1008126 w 3303555"/>
                <a:gd name="connsiteY40" fmla="*/ 529495 h 1802891"/>
                <a:gd name="connsiteX41" fmla="*/ 1095851 w 3303555"/>
                <a:gd name="connsiteY41" fmla="*/ 441770 h 1802891"/>
                <a:gd name="connsiteX42" fmla="*/ 1095851 w 3303555"/>
                <a:gd name="connsiteY42" fmla="*/ 372904 h 1802891"/>
                <a:gd name="connsiteX43" fmla="*/ 1340453 w 3303555"/>
                <a:gd name="connsiteY43" fmla="*/ 286417 h 1802891"/>
                <a:gd name="connsiteX44" fmla="*/ 1563243 w 3303555"/>
                <a:gd name="connsiteY44" fmla="*/ 356235 h 1802891"/>
                <a:gd name="connsiteX45" fmla="*/ 1637824 w 3303555"/>
                <a:gd name="connsiteY45" fmla="*/ 342900 h 1802891"/>
                <a:gd name="connsiteX46" fmla="*/ 1624489 w 3303555"/>
                <a:gd name="connsiteY46" fmla="*/ 268319 h 1802891"/>
                <a:gd name="connsiteX47" fmla="*/ 1340549 w 3303555"/>
                <a:gd name="connsiteY47" fmla="*/ 179356 h 1802891"/>
                <a:gd name="connsiteX48" fmla="*/ 1095947 w 3303555"/>
                <a:gd name="connsiteY48" fmla="*/ 243840 h 1802891"/>
                <a:gd name="connsiteX49" fmla="*/ 1095947 w 3303555"/>
                <a:gd name="connsiteY49" fmla="*/ 87725 h 1802891"/>
                <a:gd name="connsiteX50" fmla="*/ 1008221 w 3303555"/>
                <a:gd name="connsiteY50" fmla="*/ 0 h 1802891"/>
                <a:gd name="connsiteX51" fmla="*/ 87725 w 3303555"/>
                <a:gd name="connsiteY51" fmla="*/ 0 h 1802891"/>
                <a:gd name="connsiteX52" fmla="*/ 0 w 3303555"/>
                <a:gd name="connsiteY52" fmla="*/ 87725 h 1802891"/>
                <a:gd name="connsiteX53" fmla="*/ 0 w 3303555"/>
                <a:gd name="connsiteY53" fmla="*/ 441960 h 1802891"/>
                <a:gd name="connsiteX54" fmla="*/ 87725 w 3303555"/>
                <a:gd name="connsiteY54" fmla="*/ 529685 h 1802891"/>
                <a:gd name="connsiteX55" fmla="*/ 865060 w 3303555"/>
                <a:gd name="connsiteY55" fmla="*/ 529685 h 1802891"/>
                <a:gd name="connsiteX56" fmla="*/ 842582 w 3303555"/>
                <a:gd name="connsiteY56" fmla="*/ 676942 h 1802891"/>
                <a:gd name="connsiteX57" fmla="*/ 842582 w 3303555"/>
                <a:gd name="connsiteY57" fmla="*/ 676942 h 1802891"/>
                <a:gd name="connsiteX58" fmla="*/ 766477 w 3303555"/>
                <a:gd name="connsiteY58" fmla="*/ 1366552 h 1802891"/>
                <a:gd name="connsiteX59" fmla="*/ 631889 w 3303555"/>
                <a:gd name="connsiteY59" fmla="*/ 1231963 h 1802891"/>
                <a:gd name="connsiteX60" fmla="*/ 766477 w 3303555"/>
                <a:gd name="connsiteY60" fmla="*/ 1097375 h 1802891"/>
                <a:gd name="connsiteX61" fmla="*/ 901065 w 3303555"/>
                <a:gd name="connsiteY61" fmla="*/ 1231963 h 1802891"/>
                <a:gd name="connsiteX62" fmla="*/ 766477 w 3303555"/>
                <a:gd name="connsiteY62" fmla="*/ 1366552 h 1802891"/>
                <a:gd name="connsiteX63" fmla="*/ 766477 w 3303555"/>
                <a:gd name="connsiteY63" fmla="*/ 1366552 h 1802891"/>
                <a:gd name="connsiteX64" fmla="*/ 3061716 w 3303555"/>
                <a:gd name="connsiteY64" fmla="*/ 834009 h 1802891"/>
                <a:gd name="connsiteX65" fmla="*/ 3196304 w 3303555"/>
                <a:gd name="connsiteY65" fmla="*/ 968597 h 1802891"/>
                <a:gd name="connsiteX66" fmla="*/ 3061716 w 3303555"/>
                <a:gd name="connsiteY66" fmla="*/ 1103186 h 1802891"/>
                <a:gd name="connsiteX67" fmla="*/ 2927223 w 3303555"/>
                <a:gd name="connsiteY67" fmla="*/ 968597 h 1802891"/>
                <a:gd name="connsiteX68" fmla="*/ 3061716 w 3303555"/>
                <a:gd name="connsiteY68" fmla="*/ 834009 h 1802891"/>
                <a:gd name="connsiteX69" fmla="*/ 3061716 w 3303555"/>
                <a:gd name="connsiteY69" fmla="*/ 834009 h 1802891"/>
                <a:gd name="connsiteX70" fmla="*/ 2487930 w 3303555"/>
                <a:gd name="connsiteY70" fmla="*/ 1426655 h 1802891"/>
                <a:gd name="connsiteX71" fmla="*/ 2622423 w 3303555"/>
                <a:gd name="connsiteY71" fmla="*/ 1561243 h 1802891"/>
                <a:gd name="connsiteX72" fmla="*/ 2487930 w 3303555"/>
                <a:gd name="connsiteY72" fmla="*/ 1695831 h 1802891"/>
                <a:gd name="connsiteX73" fmla="*/ 2353342 w 3303555"/>
                <a:gd name="connsiteY73" fmla="*/ 1561243 h 1802891"/>
                <a:gd name="connsiteX74" fmla="*/ 2487930 w 3303555"/>
                <a:gd name="connsiteY74" fmla="*/ 1426655 h 1802891"/>
                <a:gd name="connsiteX75" fmla="*/ 2487930 w 3303555"/>
                <a:gd name="connsiteY75" fmla="*/ 1426655 h 1802891"/>
                <a:gd name="connsiteX76" fmla="*/ 1340263 w 3303555"/>
                <a:gd name="connsiteY76" fmla="*/ 542449 h 1802891"/>
                <a:gd name="connsiteX77" fmla="*/ 1474851 w 3303555"/>
                <a:gd name="connsiteY77" fmla="*/ 677037 h 1802891"/>
                <a:gd name="connsiteX78" fmla="*/ 1340263 w 3303555"/>
                <a:gd name="connsiteY78" fmla="*/ 811625 h 1802891"/>
                <a:gd name="connsiteX79" fmla="*/ 1205675 w 3303555"/>
                <a:gd name="connsiteY79" fmla="*/ 677037 h 1802891"/>
                <a:gd name="connsiteX80" fmla="*/ 1340263 w 3303555"/>
                <a:gd name="connsiteY80" fmla="*/ 542449 h 1802891"/>
                <a:gd name="connsiteX81" fmla="*/ 1340263 w 3303555"/>
                <a:gd name="connsiteY81" fmla="*/ 542449 h 1802891"/>
                <a:gd name="connsiteX82" fmla="*/ 1208246 w 3303555"/>
                <a:gd name="connsiteY82" fmla="*/ 879253 h 1802891"/>
                <a:gd name="connsiteX83" fmla="*/ 1340358 w 3303555"/>
                <a:gd name="connsiteY83" fmla="*/ 918686 h 1802891"/>
                <a:gd name="connsiteX84" fmla="*/ 1494282 w 3303555"/>
                <a:gd name="connsiteY84" fmla="*/ 863156 h 1802891"/>
                <a:gd name="connsiteX85" fmla="*/ 1613916 w 3303555"/>
                <a:gd name="connsiteY85" fmla="*/ 955358 h 1802891"/>
                <a:gd name="connsiteX86" fmla="*/ 1340358 w 3303555"/>
                <a:gd name="connsiteY86" fmla="*/ 1067467 h 1802891"/>
                <a:gd name="connsiteX87" fmla="*/ 1099757 w 3303555"/>
                <a:gd name="connsiteY87" fmla="*/ 984218 h 1802891"/>
                <a:gd name="connsiteX88" fmla="*/ 1208246 w 3303555"/>
                <a:gd name="connsiteY88" fmla="*/ 879253 h 1802891"/>
                <a:gd name="connsiteX89" fmla="*/ 107156 w 3303555"/>
                <a:gd name="connsiteY89" fmla="*/ 422434 h 1802891"/>
                <a:gd name="connsiteX90" fmla="*/ 107156 w 3303555"/>
                <a:gd name="connsiteY90" fmla="*/ 107156 h 1802891"/>
                <a:gd name="connsiteX91" fmla="*/ 988600 w 3303555"/>
                <a:gd name="connsiteY91" fmla="*/ 107156 h 1802891"/>
                <a:gd name="connsiteX92" fmla="*/ 988600 w 3303555"/>
                <a:gd name="connsiteY92" fmla="*/ 422529 h 1802891"/>
                <a:gd name="connsiteX93" fmla="*/ 107156 w 3303555"/>
                <a:gd name="connsiteY93" fmla="*/ 422529 h 1802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3303555" h="1802891">
                  <a:moveTo>
                    <a:pt x="842582" y="676942"/>
                  </a:moveTo>
                  <a:cubicBezTo>
                    <a:pt x="842582" y="791908"/>
                    <a:pt x="881920" y="897922"/>
                    <a:pt x="947642" y="982218"/>
                  </a:cubicBezTo>
                  <a:lnTo>
                    <a:pt x="898589" y="1029653"/>
                  </a:lnTo>
                  <a:cubicBezTo>
                    <a:pt x="860584" y="1004792"/>
                    <a:pt x="815245" y="990219"/>
                    <a:pt x="766477" y="990219"/>
                  </a:cubicBezTo>
                  <a:cubicBezTo>
                    <a:pt x="633222" y="990219"/>
                    <a:pt x="524732" y="1098709"/>
                    <a:pt x="524732" y="1231963"/>
                  </a:cubicBezTo>
                  <a:cubicBezTo>
                    <a:pt x="524732" y="1365218"/>
                    <a:pt x="633222" y="1473708"/>
                    <a:pt x="766477" y="1473708"/>
                  </a:cubicBezTo>
                  <a:cubicBezTo>
                    <a:pt x="899732" y="1473708"/>
                    <a:pt x="1008221" y="1365218"/>
                    <a:pt x="1008221" y="1231963"/>
                  </a:cubicBezTo>
                  <a:cubicBezTo>
                    <a:pt x="1008221" y="1186148"/>
                    <a:pt x="995458" y="1143191"/>
                    <a:pt x="973169" y="1106615"/>
                  </a:cubicBezTo>
                  <a:lnTo>
                    <a:pt x="1022128" y="1059275"/>
                  </a:lnTo>
                  <a:cubicBezTo>
                    <a:pt x="1108520" y="1131284"/>
                    <a:pt x="1219486" y="1174623"/>
                    <a:pt x="1340358" y="1174623"/>
                  </a:cubicBezTo>
                  <a:cubicBezTo>
                    <a:pt x="1481328" y="1174623"/>
                    <a:pt x="1608773" y="1115568"/>
                    <a:pt x="1699355" y="1021175"/>
                  </a:cubicBezTo>
                  <a:lnTo>
                    <a:pt x="2268569" y="1459802"/>
                  </a:lnTo>
                  <a:cubicBezTo>
                    <a:pt x="2254282" y="1490663"/>
                    <a:pt x="2246186" y="1524953"/>
                    <a:pt x="2246186" y="1561148"/>
                  </a:cubicBezTo>
                  <a:cubicBezTo>
                    <a:pt x="2246186" y="1694402"/>
                    <a:pt x="2354675" y="1802892"/>
                    <a:pt x="2487930" y="1802892"/>
                  </a:cubicBezTo>
                  <a:cubicBezTo>
                    <a:pt x="2621185" y="1802892"/>
                    <a:pt x="2729675" y="1694498"/>
                    <a:pt x="2729675" y="1561148"/>
                  </a:cubicBezTo>
                  <a:cubicBezTo>
                    <a:pt x="2729675" y="1512475"/>
                    <a:pt x="2715196" y="1467136"/>
                    <a:pt x="2690336" y="1429226"/>
                  </a:cubicBezTo>
                  <a:lnTo>
                    <a:pt x="2936367" y="1175099"/>
                  </a:lnTo>
                  <a:cubicBezTo>
                    <a:pt x="2972943" y="1197388"/>
                    <a:pt x="3015901" y="1210247"/>
                    <a:pt x="3061811" y="1210247"/>
                  </a:cubicBezTo>
                  <a:cubicBezTo>
                    <a:pt x="3195066" y="1210247"/>
                    <a:pt x="3303556" y="1101852"/>
                    <a:pt x="3303556" y="968502"/>
                  </a:cubicBezTo>
                  <a:cubicBezTo>
                    <a:pt x="3303556" y="835247"/>
                    <a:pt x="3195066" y="726758"/>
                    <a:pt x="3061811" y="726758"/>
                  </a:cubicBezTo>
                  <a:cubicBezTo>
                    <a:pt x="2928557" y="726758"/>
                    <a:pt x="2820162" y="835247"/>
                    <a:pt x="2820162" y="968502"/>
                  </a:cubicBezTo>
                  <a:cubicBezTo>
                    <a:pt x="2820162" y="1017175"/>
                    <a:pt x="2834640" y="1062514"/>
                    <a:pt x="2859500" y="1100423"/>
                  </a:cubicBezTo>
                  <a:lnTo>
                    <a:pt x="2613470" y="1354550"/>
                  </a:lnTo>
                  <a:cubicBezTo>
                    <a:pt x="2576894" y="1332262"/>
                    <a:pt x="2533936" y="1319403"/>
                    <a:pt x="2488025" y="1319403"/>
                  </a:cubicBezTo>
                  <a:cubicBezTo>
                    <a:pt x="2429542" y="1319403"/>
                    <a:pt x="2375916" y="1340263"/>
                    <a:pt x="2334101" y="1374838"/>
                  </a:cubicBezTo>
                  <a:lnTo>
                    <a:pt x="1764983" y="936403"/>
                  </a:lnTo>
                  <a:cubicBezTo>
                    <a:pt x="1811369" y="860774"/>
                    <a:pt x="1838135" y="771906"/>
                    <a:pt x="1838135" y="676847"/>
                  </a:cubicBezTo>
                  <a:cubicBezTo>
                    <a:pt x="1838135" y="611505"/>
                    <a:pt x="1825561" y="547973"/>
                    <a:pt x="1800892" y="487680"/>
                  </a:cubicBezTo>
                  <a:cubicBezTo>
                    <a:pt x="1789652" y="460343"/>
                    <a:pt x="1758315" y="447294"/>
                    <a:pt x="1730978" y="458533"/>
                  </a:cubicBezTo>
                  <a:cubicBezTo>
                    <a:pt x="1703642" y="469773"/>
                    <a:pt x="1690592" y="501110"/>
                    <a:pt x="1701832" y="528447"/>
                  </a:cubicBezTo>
                  <a:cubicBezTo>
                    <a:pt x="1721263" y="575691"/>
                    <a:pt x="1731074" y="625602"/>
                    <a:pt x="1731074" y="676847"/>
                  </a:cubicBezTo>
                  <a:cubicBezTo>
                    <a:pt x="1731074" y="747236"/>
                    <a:pt x="1712214" y="813340"/>
                    <a:pt x="1679543" y="870395"/>
                  </a:cubicBezTo>
                  <a:lnTo>
                    <a:pt x="1559814" y="778192"/>
                  </a:lnTo>
                  <a:cubicBezTo>
                    <a:pt x="1574102" y="747332"/>
                    <a:pt x="1582198" y="713042"/>
                    <a:pt x="1582198" y="676847"/>
                  </a:cubicBezTo>
                  <a:cubicBezTo>
                    <a:pt x="1582198" y="543592"/>
                    <a:pt x="1473708" y="435102"/>
                    <a:pt x="1340453" y="435102"/>
                  </a:cubicBezTo>
                  <a:cubicBezTo>
                    <a:pt x="1207199" y="435102"/>
                    <a:pt x="1098709" y="543497"/>
                    <a:pt x="1098709" y="676847"/>
                  </a:cubicBezTo>
                  <a:cubicBezTo>
                    <a:pt x="1098709" y="722662"/>
                    <a:pt x="1111472" y="765620"/>
                    <a:pt x="1133761" y="802196"/>
                  </a:cubicBezTo>
                  <a:lnTo>
                    <a:pt x="1025176" y="907161"/>
                  </a:lnTo>
                  <a:cubicBezTo>
                    <a:pt x="977837" y="842486"/>
                    <a:pt x="949738" y="762953"/>
                    <a:pt x="949738" y="676847"/>
                  </a:cubicBezTo>
                  <a:cubicBezTo>
                    <a:pt x="949738" y="624745"/>
                    <a:pt x="960025" y="575024"/>
                    <a:pt x="978694" y="529495"/>
                  </a:cubicBezTo>
                  <a:lnTo>
                    <a:pt x="1008126" y="529495"/>
                  </a:lnTo>
                  <a:cubicBezTo>
                    <a:pt x="1056513" y="529495"/>
                    <a:pt x="1095851" y="490157"/>
                    <a:pt x="1095851" y="441770"/>
                  </a:cubicBezTo>
                  <a:lnTo>
                    <a:pt x="1095851" y="372904"/>
                  </a:lnTo>
                  <a:cubicBezTo>
                    <a:pt x="1162907" y="318897"/>
                    <a:pt x="1247870" y="286417"/>
                    <a:pt x="1340453" y="286417"/>
                  </a:cubicBezTo>
                  <a:cubicBezTo>
                    <a:pt x="1420559" y="286417"/>
                    <a:pt x="1497616" y="310610"/>
                    <a:pt x="1563243" y="356235"/>
                  </a:cubicBezTo>
                  <a:cubicBezTo>
                    <a:pt x="1587532" y="373189"/>
                    <a:pt x="1620869" y="367189"/>
                    <a:pt x="1637824" y="342900"/>
                  </a:cubicBezTo>
                  <a:cubicBezTo>
                    <a:pt x="1654683" y="318611"/>
                    <a:pt x="1648682" y="285274"/>
                    <a:pt x="1624489" y="268319"/>
                  </a:cubicBezTo>
                  <a:cubicBezTo>
                    <a:pt x="1540764" y="210122"/>
                    <a:pt x="1442561" y="179356"/>
                    <a:pt x="1340549" y="179356"/>
                  </a:cubicBezTo>
                  <a:cubicBezTo>
                    <a:pt x="1251680" y="179356"/>
                    <a:pt x="1168241" y="202787"/>
                    <a:pt x="1095947" y="243840"/>
                  </a:cubicBezTo>
                  <a:lnTo>
                    <a:pt x="1095947" y="87725"/>
                  </a:lnTo>
                  <a:cubicBezTo>
                    <a:pt x="1095947" y="39338"/>
                    <a:pt x="1056608" y="0"/>
                    <a:pt x="1008221" y="0"/>
                  </a:cubicBezTo>
                  <a:lnTo>
                    <a:pt x="87725" y="0"/>
                  </a:lnTo>
                  <a:cubicBezTo>
                    <a:pt x="39338" y="0"/>
                    <a:pt x="0" y="39338"/>
                    <a:pt x="0" y="87725"/>
                  </a:cubicBezTo>
                  <a:lnTo>
                    <a:pt x="0" y="441960"/>
                  </a:lnTo>
                  <a:cubicBezTo>
                    <a:pt x="0" y="490347"/>
                    <a:pt x="39338" y="529685"/>
                    <a:pt x="87725" y="529685"/>
                  </a:cubicBezTo>
                  <a:lnTo>
                    <a:pt x="865060" y="529685"/>
                  </a:lnTo>
                  <a:cubicBezTo>
                    <a:pt x="850583" y="576167"/>
                    <a:pt x="842582" y="625697"/>
                    <a:pt x="842582" y="676942"/>
                  </a:cubicBezTo>
                  <a:lnTo>
                    <a:pt x="842582" y="676942"/>
                  </a:lnTo>
                  <a:close/>
                  <a:moveTo>
                    <a:pt x="766477" y="1366552"/>
                  </a:moveTo>
                  <a:cubicBezTo>
                    <a:pt x="692277" y="1366552"/>
                    <a:pt x="631889" y="1306163"/>
                    <a:pt x="631889" y="1231963"/>
                  </a:cubicBezTo>
                  <a:cubicBezTo>
                    <a:pt x="631889" y="1157764"/>
                    <a:pt x="692277" y="1097375"/>
                    <a:pt x="766477" y="1097375"/>
                  </a:cubicBezTo>
                  <a:cubicBezTo>
                    <a:pt x="840677" y="1097375"/>
                    <a:pt x="901065" y="1157764"/>
                    <a:pt x="901065" y="1231963"/>
                  </a:cubicBezTo>
                  <a:cubicBezTo>
                    <a:pt x="901065" y="1306163"/>
                    <a:pt x="840677" y="1366552"/>
                    <a:pt x="766477" y="1366552"/>
                  </a:cubicBezTo>
                  <a:lnTo>
                    <a:pt x="766477" y="1366552"/>
                  </a:lnTo>
                  <a:close/>
                  <a:moveTo>
                    <a:pt x="3061716" y="834009"/>
                  </a:moveTo>
                  <a:cubicBezTo>
                    <a:pt x="3135916" y="834009"/>
                    <a:pt x="3196304" y="894398"/>
                    <a:pt x="3196304" y="968597"/>
                  </a:cubicBezTo>
                  <a:cubicBezTo>
                    <a:pt x="3196304" y="1042797"/>
                    <a:pt x="3135916" y="1103186"/>
                    <a:pt x="3061716" y="1103186"/>
                  </a:cubicBezTo>
                  <a:cubicBezTo>
                    <a:pt x="2987517" y="1103186"/>
                    <a:pt x="2927223" y="1042797"/>
                    <a:pt x="2927223" y="968597"/>
                  </a:cubicBezTo>
                  <a:cubicBezTo>
                    <a:pt x="2927223" y="894398"/>
                    <a:pt x="2987612" y="834009"/>
                    <a:pt x="3061716" y="834009"/>
                  </a:cubicBezTo>
                  <a:lnTo>
                    <a:pt x="3061716" y="834009"/>
                  </a:lnTo>
                  <a:close/>
                  <a:moveTo>
                    <a:pt x="2487930" y="1426655"/>
                  </a:moveTo>
                  <a:cubicBezTo>
                    <a:pt x="2562130" y="1426655"/>
                    <a:pt x="2622423" y="1487043"/>
                    <a:pt x="2622423" y="1561243"/>
                  </a:cubicBezTo>
                  <a:cubicBezTo>
                    <a:pt x="2622423" y="1635442"/>
                    <a:pt x="2562035" y="1695831"/>
                    <a:pt x="2487930" y="1695831"/>
                  </a:cubicBezTo>
                  <a:cubicBezTo>
                    <a:pt x="2413730" y="1695831"/>
                    <a:pt x="2353342" y="1635442"/>
                    <a:pt x="2353342" y="1561243"/>
                  </a:cubicBezTo>
                  <a:cubicBezTo>
                    <a:pt x="2353342" y="1487043"/>
                    <a:pt x="2413730" y="1426655"/>
                    <a:pt x="2487930" y="1426655"/>
                  </a:cubicBezTo>
                  <a:lnTo>
                    <a:pt x="2487930" y="1426655"/>
                  </a:lnTo>
                  <a:close/>
                  <a:moveTo>
                    <a:pt x="1340263" y="542449"/>
                  </a:moveTo>
                  <a:cubicBezTo>
                    <a:pt x="1414463" y="542449"/>
                    <a:pt x="1474851" y="602837"/>
                    <a:pt x="1474851" y="677037"/>
                  </a:cubicBezTo>
                  <a:cubicBezTo>
                    <a:pt x="1474851" y="751237"/>
                    <a:pt x="1414463" y="811625"/>
                    <a:pt x="1340263" y="811625"/>
                  </a:cubicBezTo>
                  <a:cubicBezTo>
                    <a:pt x="1266063" y="811625"/>
                    <a:pt x="1205675" y="751237"/>
                    <a:pt x="1205675" y="677037"/>
                  </a:cubicBezTo>
                  <a:cubicBezTo>
                    <a:pt x="1205770" y="602742"/>
                    <a:pt x="1266063" y="542449"/>
                    <a:pt x="1340263" y="542449"/>
                  </a:cubicBezTo>
                  <a:lnTo>
                    <a:pt x="1340263" y="542449"/>
                  </a:lnTo>
                  <a:close/>
                  <a:moveTo>
                    <a:pt x="1208246" y="879253"/>
                  </a:moveTo>
                  <a:cubicBezTo>
                    <a:pt x="1246251" y="904113"/>
                    <a:pt x="1291590" y="918686"/>
                    <a:pt x="1340358" y="918686"/>
                  </a:cubicBezTo>
                  <a:cubicBezTo>
                    <a:pt x="1398842" y="918686"/>
                    <a:pt x="1452467" y="897827"/>
                    <a:pt x="1494282" y="863156"/>
                  </a:cubicBezTo>
                  <a:lnTo>
                    <a:pt x="1613916" y="955358"/>
                  </a:lnTo>
                  <a:cubicBezTo>
                    <a:pt x="1543431" y="1024604"/>
                    <a:pt x="1446752" y="1067467"/>
                    <a:pt x="1340358" y="1067467"/>
                  </a:cubicBezTo>
                  <a:cubicBezTo>
                    <a:pt x="1249680" y="1067467"/>
                    <a:pt x="1166051" y="1036320"/>
                    <a:pt x="1099757" y="984218"/>
                  </a:cubicBezTo>
                  <a:lnTo>
                    <a:pt x="1208246" y="879253"/>
                  </a:lnTo>
                  <a:close/>
                  <a:moveTo>
                    <a:pt x="107156" y="422434"/>
                  </a:moveTo>
                  <a:lnTo>
                    <a:pt x="107156" y="107156"/>
                  </a:lnTo>
                  <a:lnTo>
                    <a:pt x="988600" y="107156"/>
                  </a:lnTo>
                  <a:lnTo>
                    <a:pt x="988600" y="422529"/>
                  </a:lnTo>
                  <a:lnTo>
                    <a:pt x="107156" y="4225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Montserrat"/>
                <a:ea typeface="HarmonyOS Sans SC"/>
              </a:endParaRPr>
            </a:p>
          </p:txBody>
        </p:sp>
        <p:sp>
          <p:nvSpPr>
            <p:cNvPr id="302" name="任意多边形: 形状 301">
              <a:extLst>
                <a:ext uri="{FF2B5EF4-FFF2-40B4-BE49-F238E27FC236}">
                  <a16:creationId xmlns:a16="http://schemas.microsoft.com/office/drawing/2014/main" id="{1B122723-C978-5270-A6B7-58B2EDF4AC09}"/>
                </a:ext>
              </a:extLst>
            </p:cNvPr>
            <p:cNvSpPr/>
            <p:nvPr/>
          </p:nvSpPr>
          <p:spPr>
            <a:xfrm>
              <a:off x="4486941" y="2349150"/>
              <a:ext cx="236219" cy="107251"/>
            </a:xfrm>
            <a:custGeom>
              <a:avLst/>
              <a:gdLst>
                <a:gd name="connsiteX0" fmla="*/ 182499 w 236219"/>
                <a:gd name="connsiteY0" fmla="*/ 0 h 107251"/>
                <a:gd name="connsiteX1" fmla="*/ 53626 w 236219"/>
                <a:gd name="connsiteY1" fmla="*/ 0 h 107251"/>
                <a:gd name="connsiteX2" fmla="*/ 0 w 236219"/>
                <a:gd name="connsiteY2" fmla="*/ 53626 h 107251"/>
                <a:gd name="connsiteX3" fmla="*/ 53626 w 236219"/>
                <a:gd name="connsiteY3" fmla="*/ 107252 h 107251"/>
                <a:gd name="connsiteX4" fmla="*/ 182594 w 236219"/>
                <a:gd name="connsiteY4" fmla="*/ 107252 h 107251"/>
                <a:gd name="connsiteX5" fmla="*/ 236220 w 236219"/>
                <a:gd name="connsiteY5" fmla="*/ 53626 h 107251"/>
                <a:gd name="connsiteX6" fmla="*/ 182499 w 236219"/>
                <a:gd name="connsiteY6" fmla="*/ 0 h 107251"/>
                <a:gd name="connsiteX7" fmla="*/ 182499 w 236219"/>
                <a:gd name="connsiteY7" fmla="*/ 0 h 107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6219" h="107251">
                  <a:moveTo>
                    <a:pt x="182499" y="0"/>
                  </a:moveTo>
                  <a:lnTo>
                    <a:pt x="53626" y="0"/>
                  </a:lnTo>
                  <a:cubicBezTo>
                    <a:pt x="24003" y="0"/>
                    <a:pt x="0" y="24003"/>
                    <a:pt x="0" y="53626"/>
                  </a:cubicBezTo>
                  <a:cubicBezTo>
                    <a:pt x="0" y="83249"/>
                    <a:pt x="24003" y="107252"/>
                    <a:pt x="53626" y="107252"/>
                  </a:cubicBezTo>
                  <a:lnTo>
                    <a:pt x="182594" y="107252"/>
                  </a:lnTo>
                  <a:cubicBezTo>
                    <a:pt x="212217" y="107252"/>
                    <a:pt x="236220" y="83249"/>
                    <a:pt x="236220" y="53626"/>
                  </a:cubicBezTo>
                  <a:cubicBezTo>
                    <a:pt x="236125" y="23908"/>
                    <a:pt x="212122" y="0"/>
                    <a:pt x="182499" y="0"/>
                  </a:cubicBezTo>
                  <a:lnTo>
                    <a:pt x="182499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Montserrat"/>
                <a:ea typeface="HarmonyOS Sans SC"/>
              </a:endParaRPr>
            </a:p>
          </p:txBody>
        </p:sp>
        <p:grpSp>
          <p:nvGrpSpPr>
            <p:cNvPr id="303" name="图形 4">
              <a:extLst>
                <a:ext uri="{FF2B5EF4-FFF2-40B4-BE49-F238E27FC236}">
                  <a16:creationId xmlns:a16="http://schemas.microsoft.com/office/drawing/2014/main" id="{12F35570-9020-6D1B-D867-ABEEC5B5C28A}"/>
                </a:ext>
              </a:extLst>
            </p:cNvPr>
            <p:cNvGrpSpPr/>
            <p:nvPr/>
          </p:nvGrpSpPr>
          <p:grpSpPr>
            <a:xfrm>
              <a:off x="4783169" y="1600197"/>
              <a:ext cx="3108102" cy="1191103"/>
              <a:chOff x="4783169" y="1600197"/>
              <a:chExt cx="3108102" cy="1191103"/>
            </a:xfrm>
            <a:grpFill/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D997F040-D8D0-59F0-5877-5021F25BEB7B}"/>
                  </a:ext>
                </a:extLst>
              </p:cNvPr>
              <p:cNvSpPr/>
              <p:nvPr/>
            </p:nvSpPr>
            <p:spPr>
              <a:xfrm>
                <a:off x="4783169" y="2349150"/>
                <a:ext cx="427005" cy="107251"/>
              </a:xfrm>
              <a:custGeom>
                <a:avLst/>
                <a:gdLst>
                  <a:gd name="connsiteX0" fmla="*/ 373475 w 427005"/>
                  <a:gd name="connsiteY0" fmla="*/ 0 h 107251"/>
                  <a:gd name="connsiteX1" fmla="*/ 53626 w 427005"/>
                  <a:gd name="connsiteY1" fmla="*/ 0 h 107251"/>
                  <a:gd name="connsiteX2" fmla="*/ 0 w 427005"/>
                  <a:gd name="connsiteY2" fmla="*/ 53626 h 107251"/>
                  <a:gd name="connsiteX3" fmla="*/ 53626 w 427005"/>
                  <a:gd name="connsiteY3" fmla="*/ 107252 h 107251"/>
                  <a:gd name="connsiteX4" fmla="*/ 373380 w 427005"/>
                  <a:gd name="connsiteY4" fmla="*/ 107252 h 107251"/>
                  <a:gd name="connsiteX5" fmla="*/ 427006 w 427005"/>
                  <a:gd name="connsiteY5" fmla="*/ 53626 h 107251"/>
                  <a:gd name="connsiteX6" fmla="*/ 373475 w 427005"/>
                  <a:gd name="connsiteY6" fmla="*/ 0 h 107251"/>
                  <a:gd name="connsiteX7" fmla="*/ 373475 w 427005"/>
                  <a:gd name="connsiteY7" fmla="*/ 0 h 107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7005" h="107251">
                    <a:moveTo>
                      <a:pt x="373475" y="0"/>
                    </a:moveTo>
                    <a:lnTo>
                      <a:pt x="53626" y="0"/>
                    </a:lnTo>
                    <a:cubicBezTo>
                      <a:pt x="24003" y="0"/>
                      <a:pt x="0" y="24003"/>
                      <a:pt x="0" y="53626"/>
                    </a:cubicBezTo>
                    <a:cubicBezTo>
                      <a:pt x="0" y="83249"/>
                      <a:pt x="24003" y="107252"/>
                      <a:pt x="53626" y="107252"/>
                    </a:cubicBezTo>
                    <a:lnTo>
                      <a:pt x="373380" y="107252"/>
                    </a:lnTo>
                    <a:cubicBezTo>
                      <a:pt x="403003" y="107252"/>
                      <a:pt x="427006" y="83249"/>
                      <a:pt x="427006" y="53626"/>
                    </a:cubicBezTo>
                    <a:cubicBezTo>
                      <a:pt x="427006" y="23908"/>
                      <a:pt x="403098" y="0"/>
                      <a:pt x="373475" y="0"/>
                    </a:cubicBezTo>
                    <a:lnTo>
                      <a:pt x="373475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0000"/>
                  </a:solidFill>
                  <a:latin typeface="Montserrat"/>
                  <a:ea typeface="HarmonyOS Sans SC"/>
                </a:endParaRPr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BDECF88E-0F58-A79C-8320-2E5836418224}"/>
                  </a:ext>
                </a:extLst>
              </p:cNvPr>
              <p:cNvSpPr/>
              <p:nvPr/>
            </p:nvSpPr>
            <p:spPr>
              <a:xfrm>
                <a:off x="6835492" y="1600197"/>
                <a:ext cx="1055779" cy="1191103"/>
              </a:xfrm>
              <a:custGeom>
                <a:avLst/>
                <a:gdLst>
                  <a:gd name="connsiteX0" fmla="*/ 410270 w 1055779"/>
                  <a:gd name="connsiteY0" fmla="*/ 1042418 h 1191103"/>
                  <a:gd name="connsiteX1" fmla="*/ 412366 w 1055779"/>
                  <a:gd name="connsiteY1" fmla="*/ 1046323 h 1191103"/>
                  <a:gd name="connsiteX2" fmla="*/ 481708 w 1055779"/>
                  <a:gd name="connsiteY2" fmla="*/ 1164624 h 1191103"/>
                  <a:gd name="connsiteX3" fmla="*/ 527904 w 1055779"/>
                  <a:gd name="connsiteY3" fmla="*/ 1191104 h 1191103"/>
                  <a:gd name="connsiteX4" fmla="*/ 574100 w 1055779"/>
                  <a:gd name="connsiteY4" fmla="*/ 1164624 h 1191103"/>
                  <a:gd name="connsiteX5" fmla="*/ 643538 w 1055779"/>
                  <a:gd name="connsiteY5" fmla="*/ 1046419 h 1191103"/>
                  <a:gd name="connsiteX6" fmla="*/ 645538 w 1055779"/>
                  <a:gd name="connsiteY6" fmla="*/ 1042513 h 1191103"/>
                  <a:gd name="connsiteX7" fmla="*/ 1055780 w 1055779"/>
                  <a:gd name="connsiteY7" fmla="*/ 527878 h 1191103"/>
                  <a:gd name="connsiteX8" fmla="*/ 892426 w 1055779"/>
                  <a:gd name="connsiteY8" fmla="*/ 146116 h 1191103"/>
                  <a:gd name="connsiteX9" fmla="*/ 502949 w 1055779"/>
                  <a:gd name="connsiteY9" fmla="*/ 574 h 1191103"/>
                  <a:gd name="connsiteX10" fmla="*/ 155857 w 1055779"/>
                  <a:gd name="connsiteY10" fmla="*/ 154117 h 1191103"/>
                  <a:gd name="connsiteX11" fmla="*/ 695 w 1055779"/>
                  <a:gd name="connsiteY11" fmla="*/ 500446 h 1191103"/>
                  <a:gd name="connsiteX12" fmla="*/ 410270 w 1055779"/>
                  <a:gd name="connsiteY12" fmla="*/ 1042418 h 1191103"/>
                  <a:gd name="connsiteX13" fmla="*/ 410270 w 1055779"/>
                  <a:gd name="connsiteY13" fmla="*/ 1042418 h 1191103"/>
                  <a:gd name="connsiteX14" fmla="*/ 107756 w 1055779"/>
                  <a:gd name="connsiteY14" fmla="*/ 505875 h 1191103"/>
                  <a:gd name="connsiteX15" fmla="*/ 507901 w 1055779"/>
                  <a:gd name="connsiteY15" fmla="*/ 107635 h 1191103"/>
                  <a:gd name="connsiteX16" fmla="*/ 818416 w 1055779"/>
                  <a:gd name="connsiteY16" fmla="*/ 223649 h 1191103"/>
                  <a:gd name="connsiteX17" fmla="*/ 948623 w 1055779"/>
                  <a:gd name="connsiteY17" fmla="*/ 527973 h 1191103"/>
                  <a:gd name="connsiteX18" fmla="*/ 617249 w 1055779"/>
                  <a:gd name="connsiteY18" fmla="*/ 939072 h 1191103"/>
                  <a:gd name="connsiteX19" fmla="*/ 548954 w 1055779"/>
                  <a:gd name="connsiteY19" fmla="*/ 995841 h 1191103"/>
                  <a:gd name="connsiteX20" fmla="*/ 527999 w 1055779"/>
                  <a:gd name="connsiteY20" fmla="*/ 1031655 h 1191103"/>
                  <a:gd name="connsiteX21" fmla="*/ 506949 w 1055779"/>
                  <a:gd name="connsiteY21" fmla="*/ 995841 h 1191103"/>
                  <a:gd name="connsiteX22" fmla="*/ 438464 w 1055779"/>
                  <a:gd name="connsiteY22" fmla="*/ 938977 h 1191103"/>
                  <a:gd name="connsiteX23" fmla="*/ 107756 w 1055779"/>
                  <a:gd name="connsiteY23" fmla="*/ 505875 h 1191103"/>
                  <a:gd name="connsiteX24" fmla="*/ 107756 w 1055779"/>
                  <a:gd name="connsiteY24" fmla="*/ 505875 h 1191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55779" h="1191103">
                    <a:moveTo>
                      <a:pt x="410270" y="1042418"/>
                    </a:moveTo>
                    <a:cubicBezTo>
                      <a:pt x="410937" y="1043752"/>
                      <a:pt x="411604" y="1044990"/>
                      <a:pt x="412366" y="1046323"/>
                    </a:cubicBezTo>
                    <a:lnTo>
                      <a:pt x="481708" y="1164624"/>
                    </a:lnTo>
                    <a:cubicBezTo>
                      <a:pt x="491328" y="1181007"/>
                      <a:pt x="508949" y="1191104"/>
                      <a:pt x="527904" y="1191104"/>
                    </a:cubicBezTo>
                    <a:cubicBezTo>
                      <a:pt x="546954" y="1191104"/>
                      <a:pt x="564480" y="1181007"/>
                      <a:pt x="574100" y="1164624"/>
                    </a:cubicBezTo>
                    <a:lnTo>
                      <a:pt x="643538" y="1046419"/>
                    </a:lnTo>
                    <a:cubicBezTo>
                      <a:pt x="644300" y="1045181"/>
                      <a:pt x="644966" y="1043847"/>
                      <a:pt x="645538" y="1042513"/>
                    </a:cubicBezTo>
                    <a:cubicBezTo>
                      <a:pt x="883567" y="988221"/>
                      <a:pt x="1055780" y="772765"/>
                      <a:pt x="1055780" y="527878"/>
                    </a:cubicBezTo>
                    <a:cubicBezTo>
                      <a:pt x="1055780" y="382241"/>
                      <a:pt x="997772" y="246700"/>
                      <a:pt x="892426" y="146116"/>
                    </a:cubicBezTo>
                    <a:cubicBezTo>
                      <a:pt x="787175" y="45532"/>
                      <a:pt x="648776" y="-6094"/>
                      <a:pt x="502949" y="574"/>
                    </a:cubicBezTo>
                    <a:cubicBezTo>
                      <a:pt x="372551" y="6574"/>
                      <a:pt x="249298" y="61057"/>
                      <a:pt x="155857" y="154117"/>
                    </a:cubicBezTo>
                    <a:cubicBezTo>
                      <a:pt x="62417" y="247081"/>
                      <a:pt x="7267" y="370144"/>
                      <a:pt x="695" y="500446"/>
                    </a:cubicBezTo>
                    <a:cubicBezTo>
                      <a:pt x="-12354" y="758383"/>
                      <a:pt x="159572" y="985459"/>
                      <a:pt x="410270" y="1042418"/>
                    </a:cubicBezTo>
                    <a:lnTo>
                      <a:pt x="410270" y="1042418"/>
                    </a:lnTo>
                    <a:close/>
                    <a:moveTo>
                      <a:pt x="107756" y="505875"/>
                    </a:moveTo>
                    <a:cubicBezTo>
                      <a:pt x="118615" y="292420"/>
                      <a:pt x="294351" y="117445"/>
                      <a:pt x="507901" y="107635"/>
                    </a:cubicBezTo>
                    <a:cubicBezTo>
                      <a:pt x="624202" y="102301"/>
                      <a:pt x="734501" y="143449"/>
                      <a:pt x="818416" y="223649"/>
                    </a:cubicBezTo>
                    <a:cubicBezTo>
                      <a:pt x="902427" y="303850"/>
                      <a:pt x="948623" y="411863"/>
                      <a:pt x="948623" y="527973"/>
                    </a:cubicBezTo>
                    <a:cubicBezTo>
                      <a:pt x="948623" y="724664"/>
                      <a:pt x="809273" y="897638"/>
                      <a:pt x="617249" y="939072"/>
                    </a:cubicBezTo>
                    <a:cubicBezTo>
                      <a:pt x="586578" y="945740"/>
                      <a:pt x="560956" y="967171"/>
                      <a:pt x="548954" y="995841"/>
                    </a:cubicBezTo>
                    <a:lnTo>
                      <a:pt x="527999" y="1031655"/>
                    </a:lnTo>
                    <a:lnTo>
                      <a:pt x="506949" y="995841"/>
                    </a:lnTo>
                    <a:cubicBezTo>
                      <a:pt x="494852" y="967171"/>
                      <a:pt x="469230" y="945644"/>
                      <a:pt x="438464" y="938977"/>
                    </a:cubicBezTo>
                    <a:cubicBezTo>
                      <a:pt x="236249" y="895162"/>
                      <a:pt x="97183" y="713044"/>
                      <a:pt x="107756" y="505875"/>
                    </a:cubicBezTo>
                    <a:lnTo>
                      <a:pt x="107756" y="50587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srgbClr val="000000"/>
                  </a:solidFill>
                  <a:latin typeface="Montserrat"/>
                  <a:ea typeface="HarmonyOS Sans SC"/>
                </a:endParaRPr>
              </a:p>
            </p:txBody>
          </p:sp>
        </p:grpSp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id="{5D7B8FD4-CC28-6CEE-D092-A5C0B3AD06E9}"/>
                </a:ext>
              </a:extLst>
            </p:cNvPr>
            <p:cNvSpPr/>
            <p:nvPr/>
          </p:nvSpPr>
          <p:spPr>
            <a:xfrm>
              <a:off x="7156703" y="1776031"/>
              <a:ext cx="413575" cy="704278"/>
            </a:xfrm>
            <a:custGeom>
              <a:avLst/>
              <a:gdLst>
                <a:gd name="connsiteX0" fmla="*/ 152210 w 413575"/>
                <a:gd name="connsiteY0" fmla="*/ 405670 h 704278"/>
                <a:gd name="connsiteX1" fmla="*/ 261271 w 413575"/>
                <a:gd name="connsiteY1" fmla="*/ 405670 h 704278"/>
                <a:gd name="connsiteX2" fmla="*/ 306324 w 413575"/>
                <a:gd name="connsiteY2" fmla="*/ 450723 h 704278"/>
                <a:gd name="connsiteX3" fmla="*/ 261271 w 413575"/>
                <a:gd name="connsiteY3" fmla="*/ 495776 h 704278"/>
                <a:gd name="connsiteX4" fmla="*/ 69247 w 413575"/>
                <a:gd name="connsiteY4" fmla="*/ 495776 h 704278"/>
                <a:gd name="connsiteX5" fmla="*/ 15621 w 413575"/>
                <a:gd name="connsiteY5" fmla="*/ 549402 h 704278"/>
                <a:gd name="connsiteX6" fmla="*/ 69247 w 413575"/>
                <a:gd name="connsiteY6" fmla="*/ 603028 h 704278"/>
                <a:gd name="connsiteX7" fmla="*/ 153258 w 413575"/>
                <a:gd name="connsiteY7" fmla="*/ 603028 h 704278"/>
                <a:gd name="connsiteX8" fmla="*/ 153258 w 413575"/>
                <a:gd name="connsiteY8" fmla="*/ 650653 h 704278"/>
                <a:gd name="connsiteX9" fmla="*/ 206788 w 413575"/>
                <a:gd name="connsiteY9" fmla="*/ 704279 h 704278"/>
                <a:gd name="connsiteX10" fmla="*/ 260414 w 413575"/>
                <a:gd name="connsiteY10" fmla="*/ 650653 h 704278"/>
                <a:gd name="connsiteX11" fmla="*/ 260414 w 413575"/>
                <a:gd name="connsiteY11" fmla="*/ 603028 h 704278"/>
                <a:gd name="connsiteX12" fmla="*/ 261366 w 413575"/>
                <a:gd name="connsiteY12" fmla="*/ 603028 h 704278"/>
                <a:gd name="connsiteX13" fmla="*/ 413576 w 413575"/>
                <a:gd name="connsiteY13" fmla="*/ 450818 h 704278"/>
                <a:gd name="connsiteX14" fmla="*/ 261366 w 413575"/>
                <a:gd name="connsiteY14" fmla="*/ 298609 h 704278"/>
                <a:gd name="connsiteX15" fmla="*/ 152305 w 413575"/>
                <a:gd name="connsiteY15" fmla="*/ 298609 h 704278"/>
                <a:gd name="connsiteX16" fmla="*/ 107252 w 413575"/>
                <a:gd name="connsiteY16" fmla="*/ 253556 h 704278"/>
                <a:gd name="connsiteX17" fmla="*/ 152305 w 413575"/>
                <a:gd name="connsiteY17" fmla="*/ 208502 h 704278"/>
                <a:gd name="connsiteX18" fmla="*/ 344329 w 413575"/>
                <a:gd name="connsiteY18" fmla="*/ 208502 h 704278"/>
                <a:gd name="connsiteX19" fmla="*/ 397955 w 413575"/>
                <a:gd name="connsiteY19" fmla="*/ 154877 h 704278"/>
                <a:gd name="connsiteX20" fmla="*/ 344329 w 413575"/>
                <a:gd name="connsiteY20" fmla="*/ 101251 h 704278"/>
                <a:gd name="connsiteX21" fmla="*/ 260318 w 413575"/>
                <a:gd name="connsiteY21" fmla="*/ 101251 h 704278"/>
                <a:gd name="connsiteX22" fmla="*/ 260318 w 413575"/>
                <a:gd name="connsiteY22" fmla="*/ 53626 h 704278"/>
                <a:gd name="connsiteX23" fmla="*/ 206693 w 413575"/>
                <a:gd name="connsiteY23" fmla="*/ 0 h 704278"/>
                <a:gd name="connsiteX24" fmla="*/ 153162 w 413575"/>
                <a:gd name="connsiteY24" fmla="*/ 53626 h 704278"/>
                <a:gd name="connsiteX25" fmla="*/ 153162 w 413575"/>
                <a:gd name="connsiteY25" fmla="*/ 101251 h 704278"/>
                <a:gd name="connsiteX26" fmla="*/ 152210 w 413575"/>
                <a:gd name="connsiteY26" fmla="*/ 101251 h 704278"/>
                <a:gd name="connsiteX27" fmla="*/ 0 w 413575"/>
                <a:gd name="connsiteY27" fmla="*/ 253460 h 704278"/>
                <a:gd name="connsiteX28" fmla="*/ 152210 w 413575"/>
                <a:gd name="connsiteY28" fmla="*/ 405670 h 704278"/>
                <a:gd name="connsiteX29" fmla="*/ 152210 w 413575"/>
                <a:gd name="connsiteY29" fmla="*/ 405670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13575" h="704278">
                  <a:moveTo>
                    <a:pt x="152210" y="405670"/>
                  </a:moveTo>
                  <a:lnTo>
                    <a:pt x="261271" y="405670"/>
                  </a:lnTo>
                  <a:cubicBezTo>
                    <a:pt x="286131" y="405670"/>
                    <a:pt x="306324" y="425863"/>
                    <a:pt x="306324" y="450723"/>
                  </a:cubicBezTo>
                  <a:cubicBezTo>
                    <a:pt x="306324" y="475583"/>
                    <a:pt x="286131" y="495776"/>
                    <a:pt x="261271" y="495776"/>
                  </a:cubicBezTo>
                  <a:lnTo>
                    <a:pt x="69247" y="495776"/>
                  </a:lnTo>
                  <a:cubicBezTo>
                    <a:pt x="39624" y="495776"/>
                    <a:pt x="15621" y="519779"/>
                    <a:pt x="15621" y="549402"/>
                  </a:cubicBezTo>
                  <a:cubicBezTo>
                    <a:pt x="15621" y="579025"/>
                    <a:pt x="39624" y="603028"/>
                    <a:pt x="69247" y="603028"/>
                  </a:cubicBezTo>
                  <a:lnTo>
                    <a:pt x="153258" y="603028"/>
                  </a:lnTo>
                  <a:lnTo>
                    <a:pt x="153258" y="650653"/>
                  </a:lnTo>
                  <a:cubicBezTo>
                    <a:pt x="153258" y="680276"/>
                    <a:pt x="177260" y="704279"/>
                    <a:pt x="206788" y="704279"/>
                  </a:cubicBezTo>
                  <a:cubicBezTo>
                    <a:pt x="236411" y="704279"/>
                    <a:pt x="260414" y="680276"/>
                    <a:pt x="260414" y="650653"/>
                  </a:cubicBezTo>
                  <a:lnTo>
                    <a:pt x="260414" y="603028"/>
                  </a:lnTo>
                  <a:lnTo>
                    <a:pt x="261366" y="603028"/>
                  </a:lnTo>
                  <a:cubicBezTo>
                    <a:pt x="345281" y="603028"/>
                    <a:pt x="413576" y="534734"/>
                    <a:pt x="413576" y="450818"/>
                  </a:cubicBezTo>
                  <a:cubicBezTo>
                    <a:pt x="413576" y="366903"/>
                    <a:pt x="345281" y="298609"/>
                    <a:pt x="261366" y="298609"/>
                  </a:cubicBezTo>
                  <a:lnTo>
                    <a:pt x="152305" y="298609"/>
                  </a:lnTo>
                  <a:cubicBezTo>
                    <a:pt x="127445" y="298609"/>
                    <a:pt x="107252" y="278321"/>
                    <a:pt x="107252" y="253556"/>
                  </a:cubicBezTo>
                  <a:cubicBezTo>
                    <a:pt x="107252" y="228695"/>
                    <a:pt x="127445" y="208502"/>
                    <a:pt x="152305" y="208502"/>
                  </a:cubicBezTo>
                  <a:lnTo>
                    <a:pt x="344329" y="208502"/>
                  </a:lnTo>
                  <a:cubicBezTo>
                    <a:pt x="373952" y="208502"/>
                    <a:pt x="397955" y="184499"/>
                    <a:pt x="397955" y="154877"/>
                  </a:cubicBezTo>
                  <a:cubicBezTo>
                    <a:pt x="397955" y="125254"/>
                    <a:pt x="373952" y="101251"/>
                    <a:pt x="344329" y="101251"/>
                  </a:cubicBezTo>
                  <a:lnTo>
                    <a:pt x="260318" y="101251"/>
                  </a:lnTo>
                  <a:lnTo>
                    <a:pt x="260318" y="53626"/>
                  </a:lnTo>
                  <a:cubicBezTo>
                    <a:pt x="260318" y="24003"/>
                    <a:pt x="236316" y="0"/>
                    <a:pt x="206693" y="0"/>
                  </a:cubicBezTo>
                  <a:cubicBezTo>
                    <a:pt x="177070" y="0"/>
                    <a:pt x="153162" y="24003"/>
                    <a:pt x="153162" y="53626"/>
                  </a:cubicBezTo>
                  <a:lnTo>
                    <a:pt x="153162" y="101251"/>
                  </a:lnTo>
                  <a:lnTo>
                    <a:pt x="152210" y="101251"/>
                  </a:lnTo>
                  <a:cubicBezTo>
                    <a:pt x="68294" y="101251"/>
                    <a:pt x="0" y="169545"/>
                    <a:pt x="0" y="253460"/>
                  </a:cubicBezTo>
                  <a:cubicBezTo>
                    <a:pt x="0" y="337376"/>
                    <a:pt x="68294" y="405670"/>
                    <a:pt x="152210" y="405670"/>
                  </a:cubicBezTo>
                  <a:lnTo>
                    <a:pt x="152210" y="4056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000000"/>
                </a:solidFill>
                <a:latin typeface="Montserrat"/>
                <a:ea typeface="HarmonyOS Sans SC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55F728F-FA1B-6687-EC80-8893EC0D33E5}"/>
              </a:ext>
            </a:extLst>
          </p:cNvPr>
          <p:cNvSpPr/>
          <p:nvPr/>
        </p:nvSpPr>
        <p:spPr>
          <a:xfrm>
            <a:off x="669957" y="1224152"/>
            <a:ext cx="2594365" cy="1132391"/>
          </a:xfrm>
          <a:prstGeom prst="roundRect">
            <a:avLst>
              <a:gd name="adj" fmla="val 6483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4103774-512F-D416-098D-D80446A7DB2B}"/>
              </a:ext>
            </a:extLst>
          </p:cNvPr>
          <p:cNvSpPr/>
          <p:nvPr/>
        </p:nvSpPr>
        <p:spPr>
          <a:xfrm>
            <a:off x="3448605" y="1224152"/>
            <a:ext cx="2594365" cy="1132391"/>
          </a:xfrm>
          <a:prstGeom prst="roundRect">
            <a:avLst>
              <a:gd name="adj" fmla="val 6483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D054C2C-C02A-CDBF-C4FB-867C451ECD28}"/>
              </a:ext>
            </a:extLst>
          </p:cNvPr>
          <p:cNvSpPr/>
          <p:nvPr/>
        </p:nvSpPr>
        <p:spPr>
          <a:xfrm>
            <a:off x="6227253" y="1224152"/>
            <a:ext cx="2594365" cy="1132391"/>
          </a:xfrm>
          <a:prstGeom prst="roundRect">
            <a:avLst>
              <a:gd name="adj" fmla="val 6483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AA3B174B-1406-C951-2FCC-AD1FA1AA6728}"/>
              </a:ext>
            </a:extLst>
          </p:cNvPr>
          <p:cNvSpPr/>
          <p:nvPr/>
        </p:nvSpPr>
        <p:spPr>
          <a:xfrm>
            <a:off x="9005901" y="1224152"/>
            <a:ext cx="2594365" cy="1132391"/>
          </a:xfrm>
          <a:prstGeom prst="roundRect">
            <a:avLst>
              <a:gd name="adj" fmla="val 6483"/>
            </a:avLst>
          </a:prstGeom>
          <a:gradFill flip="none" rotWithShape="1">
            <a:gsLst>
              <a:gs pos="1500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82600" dist="63500" dir="54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3" name="组合 242">
            <a:extLst>
              <a:ext uri="{FF2B5EF4-FFF2-40B4-BE49-F238E27FC236}">
                <a16:creationId xmlns:a16="http://schemas.microsoft.com/office/drawing/2014/main" id="{19C586BB-A67C-E835-E8A4-60CBFF20AF26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4223412" y="1371221"/>
            <a:ext cx="1047082" cy="833433"/>
            <a:chOff x="4873869" y="1642555"/>
            <a:chExt cx="1047082" cy="833433"/>
          </a:xfrm>
        </p:grpSpPr>
        <p:sp>
          <p:nvSpPr>
            <p:cNvPr id="240" name="文本框 239">
              <a:extLst>
                <a:ext uri="{FF2B5EF4-FFF2-40B4-BE49-F238E27FC236}">
                  <a16:creationId xmlns:a16="http://schemas.microsoft.com/office/drawing/2014/main" id="{6D1534C2-FFC8-5AFB-E8D7-59F1B507EE9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873869" y="1891213"/>
              <a:ext cx="1047082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30%</a:t>
              </a:r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id="{BAD75AF1-E70F-8E58-87BF-72028C9124C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946004" y="1642555"/>
              <a:ext cx="902811" cy="3077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环比上涨</a:t>
              </a:r>
            </a:p>
          </p:txBody>
        </p:sp>
      </p:grpSp>
      <p:grpSp>
        <p:nvGrpSpPr>
          <p:cNvPr id="244" name="组合 243">
            <a:extLst>
              <a:ext uri="{FF2B5EF4-FFF2-40B4-BE49-F238E27FC236}">
                <a16:creationId xmlns:a16="http://schemas.microsoft.com/office/drawing/2014/main" id="{5C0C52CE-DF2A-288B-3839-C7C3730ACEE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6366367" y="1371221"/>
            <a:ext cx="2317301" cy="833433"/>
            <a:chOff x="4238760" y="1642555"/>
            <a:chExt cx="2317301" cy="833433"/>
          </a:xfrm>
        </p:grpSpPr>
        <p:sp>
          <p:nvSpPr>
            <p:cNvPr id="245" name="文本框 244">
              <a:extLst>
                <a:ext uri="{FF2B5EF4-FFF2-40B4-BE49-F238E27FC236}">
                  <a16:creationId xmlns:a16="http://schemas.microsoft.com/office/drawing/2014/main" id="{BFBEC3E0-E272-797D-42E3-9DC399EA873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238760" y="1891213"/>
              <a:ext cx="2317301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322,518.72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246" name="文本框 245">
              <a:extLst>
                <a:ext uri="{FF2B5EF4-FFF2-40B4-BE49-F238E27FC236}">
                  <a16:creationId xmlns:a16="http://schemas.microsoft.com/office/drawing/2014/main" id="{345CAAD4-1EBA-1B52-0F3F-DB25E19EB17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035772" y="1642555"/>
              <a:ext cx="723275" cy="3077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总支出</a:t>
              </a:r>
            </a:p>
          </p:txBody>
        </p:sp>
      </p:grpSp>
      <p:grpSp>
        <p:nvGrpSpPr>
          <p:cNvPr id="247" name="组合 246">
            <a:extLst>
              <a:ext uri="{FF2B5EF4-FFF2-40B4-BE49-F238E27FC236}">
                <a16:creationId xmlns:a16="http://schemas.microsoft.com/office/drawing/2014/main" id="{523D4D44-61E4-BC47-4330-E00ADFD28452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57659" y="1371221"/>
            <a:ext cx="2422459" cy="833433"/>
            <a:chOff x="4186181" y="1642555"/>
            <a:chExt cx="2422459" cy="833433"/>
          </a:xfrm>
        </p:grpSpPr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490A8078-2313-B9BF-9AC8-6825C6189AC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186181" y="1891213"/>
              <a:ext cx="2422459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943,272.07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  <p:sp>
          <p:nvSpPr>
            <p:cNvPr id="249" name="文本框 248">
              <a:extLst>
                <a:ext uri="{FF2B5EF4-FFF2-40B4-BE49-F238E27FC236}">
                  <a16:creationId xmlns:a16="http://schemas.microsoft.com/office/drawing/2014/main" id="{07292AA5-635F-EE4A-626E-7BC6104AA79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035772" y="1642555"/>
              <a:ext cx="723275" cy="3077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总收入</a:t>
              </a:r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:a16="http://schemas.microsoft.com/office/drawing/2014/main" id="{FA4A7999-F72E-862A-3874-4D04E7E042E4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739467" y="1371221"/>
            <a:ext cx="1127232" cy="833433"/>
            <a:chOff x="4833794" y="1642555"/>
            <a:chExt cx="1127232" cy="833433"/>
          </a:xfrm>
        </p:grpSpPr>
        <p:sp>
          <p:nvSpPr>
            <p:cNvPr id="251" name="文本框 250">
              <a:extLst>
                <a:ext uri="{FF2B5EF4-FFF2-40B4-BE49-F238E27FC236}">
                  <a16:creationId xmlns:a16="http://schemas.microsoft.com/office/drawing/2014/main" id="{0EDD600E-BAAB-E6E1-1278-E8CDB043825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833794" y="1891213"/>
              <a:ext cx="1127232" cy="58477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</a:rPr>
                <a:t>3.5%</a:t>
              </a:r>
            </a:p>
          </p:txBody>
        </p:sp>
        <p:sp>
          <p:nvSpPr>
            <p:cNvPr id="252" name="文本框 251">
              <a:extLst>
                <a:ext uri="{FF2B5EF4-FFF2-40B4-BE49-F238E27FC236}">
                  <a16:creationId xmlns:a16="http://schemas.microsoft.com/office/drawing/2014/main" id="{9C6B17AB-1A97-5C9D-C4C9-3FB73CD4519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4946004" y="1642555"/>
              <a:ext cx="902811" cy="307777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ontserrat"/>
                  <a:ea typeface="HarmonyOS Sans SC"/>
                  <a:cs typeface="+mn-cs"/>
                </a:rPr>
                <a:t>环比下降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2367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B4663E01-682F-4D8C-4460-8E15348A39F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chemeClr val="accent1">
                  <a:lumMod val="20000"/>
                  <a:lumOff val="80000"/>
                </a:schemeClr>
              </a:gs>
              <a:gs pos="41000">
                <a:schemeClr val="accent1">
                  <a:lumMod val="6000"/>
                  <a:lumOff val="94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E0120E7-03E5-FA69-2801-E208EADF0575}"/>
              </a:ext>
            </a:extLst>
          </p:cNvPr>
          <p:cNvGrpSpPr/>
          <p:nvPr/>
        </p:nvGrpSpPr>
        <p:grpSpPr>
          <a:xfrm>
            <a:off x="10341436" y="628385"/>
            <a:ext cx="1258830" cy="269070"/>
            <a:chOff x="4310346" y="365706"/>
            <a:chExt cx="1525629" cy="326098"/>
          </a:xfrm>
          <a:solidFill>
            <a:schemeClr val="accent1"/>
          </a:solidFill>
        </p:grpSpPr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69C3872E-0764-ACEE-E410-DB60B4750AA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 bwMode="auto">
            <a:xfrm>
              <a:off x="4813820" y="367618"/>
              <a:ext cx="1022155" cy="188624"/>
            </a:xfrm>
            <a:custGeom>
              <a:avLst/>
              <a:gdLst/>
              <a:ahLst/>
              <a:cxnLst/>
              <a:rect l="l" t="t" r="r" b="b"/>
              <a:pathLst>
                <a:path w="1022156" h="188624">
                  <a:moveTo>
                    <a:pt x="55807" y="109614"/>
                  </a:moveTo>
                  <a:lnTo>
                    <a:pt x="51606" y="141418"/>
                  </a:lnTo>
                  <a:cubicBezTo>
                    <a:pt x="51206" y="143818"/>
                    <a:pt x="52006" y="145419"/>
                    <a:pt x="54007" y="146219"/>
                  </a:cubicBezTo>
                  <a:lnTo>
                    <a:pt x="66008" y="150419"/>
                  </a:lnTo>
                  <a:lnTo>
                    <a:pt x="79010" y="146219"/>
                  </a:lnTo>
                  <a:cubicBezTo>
                    <a:pt x="81143" y="145419"/>
                    <a:pt x="82344" y="143818"/>
                    <a:pt x="82610" y="141418"/>
                  </a:cubicBezTo>
                  <a:lnTo>
                    <a:pt x="86811" y="109614"/>
                  </a:lnTo>
                  <a:close/>
                  <a:moveTo>
                    <a:pt x="25403" y="87611"/>
                  </a:moveTo>
                  <a:lnTo>
                    <a:pt x="58607" y="87611"/>
                  </a:lnTo>
                  <a:lnTo>
                    <a:pt x="57807" y="93812"/>
                  </a:lnTo>
                  <a:lnTo>
                    <a:pt x="89011" y="93812"/>
                  </a:lnTo>
                  <a:lnTo>
                    <a:pt x="89011" y="93612"/>
                  </a:lnTo>
                  <a:cubicBezTo>
                    <a:pt x="89278" y="91879"/>
                    <a:pt x="90011" y="90445"/>
                    <a:pt x="91211" y="89312"/>
                  </a:cubicBezTo>
                  <a:cubicBezTo>
                    <a:pt x="92412" y="88178"/>
                    <a:pt x="93812" y="87611"/>
                    <a:pt x="95412" y="87611"/>
                  </a:cubicBezTo>
                  <a:lnTo>
                    <a:pt x="128016" y="87611"/>
                  </a:lnTo>
                  <a:lnTo>
                    <a:pt x="127216" y="93812"/>
                  </a:lnTo>
                  <a:lnTo>
                    <a:pt x="134417" y="93812"/>
                  </a:lnTo>
                  <a:lnTo>
                    <a:pt x="133017" y="105014"/>
                  </a:lnTo>
                  <a:cubicBezTo>
                    <a:pt x="132750" y="106347"/>
                    <a:pt x="132150" y="107447"/>
                    <a:pt x="131216" y="108314"/>
                  </a:cubicBezTo>
                  <a:cubicBezTo>
                    <a:pt x="130283" y="109181"/>
                    <a:pt x="129216" y="109614"/>
                    <a:pt x="128016" y="109614"/>
                  </a:cubicBezTo>
                  <a:lnTo>
                    <a:pt x="125016" y="109614"/>
                  </a:lnTo>
                  <a:lnTo>
                    <a:pt x="120415" y="145619"/>
                  </a:lnTo>
                  <a:cubicBezTo>
                    <a:pt x="120015" y="148419"/>
                    <a:pt x="118948" y="150953"/>
                    <a:pt x="117215" y="153220"/>
                  </a:cubicBezTo>
                  <a:cubicBezTo>
                    <a:pt x="115481" y="155353"/>
                    <a:pt x="113347" y="156820"/>
                    <a:pt x="110814" y="157620"/>
                  </a:cubicBezTo>
                  <a:lnTo>
                    <a:pt x="98212" y="161021"/>
                  </a:lnTo>
                  <a:lnTo>
                    <a:pt x="110014" y="165021"/>
                  </a:lnTo>
                  <a:cubicBezTo>
                    <a:pt x="114281" y="166488"/>
                    <a:pt x="117548" y="169122"/>
                    <a:pt x="119815" y="172922"/>
                  </a:cubicBezTo>
                  <a:cubicBezTo>
                    <a:pt x="122082" y="176723"/>
                    <a:pt x="122949" y="180956"/>
                    <a:pt x="122415" y="185624"/>
                  </a:cubicBezTo>
                  <a:lnTo>
                    <a:pt x="122015" y="188224"/>
                  </a:lnTo>
                  <a:lnTo>
                    <a:pt x="63408" y="170822"/>
                  </a:lnTo>
                  <a:lnTo>
                    <a:pt x="0" y="188224"/>
                  </a:lnTo>
                  <a:lnTo>
                    <a:pt x="600" y="183823"/>
                  </a:lnTo>
                  <a:cubicBezTo>
                    <a:pt x="2200" y="174756"/>
                    <a:pt x="7134" y="168755"/>
                    <a:pt x="15402" y="165821"/>
                  </a:cubicBezTo>
                  <a:lnTo>
                    <a:pt x="30804" y="161021"/>
                  </a:lnTo>
                  <a:lnTo>
                    <a:pt x="19402" y="157620"/>
                  </a:lnTo>
                  <a:cubicBezTo>
                    <a:pt x="17002" y="156820"/>
                    <a:pt x="15202" y="155353"/>
                    <a:pt x="14002" y="153220"/>
                  </a:cubicBezTo>
                  <a:cubicBezTo>
                    <a:pt x="12802" y="151219"/>
                    <a:pt x="12402" y="148819"/>
                    <a:pt x="12802" y="146019"/>
                  </a:cubicBezTo>
                  <a:lnTo>
                    <a:pt x="17602" y="109614"/>
                  </a:lnTo>
                  <a:lnTo>
                    <a:pt x="10401" y="109614"/>
                  </a:lnTo>
                  <a:lnTo>
                    <a:pt x="12001" y="98013"/>
                  </a:lnTo>
                  <a:cubicBezTo>
                    <a:pt x="12135" y="96813"/>
                    <a:pt x="12635" y="95812"/>
                    <a:pt x="13502" y="95012"/>
                  </a:cubicBezTo>
                  <a:cubicBezTo>
                    <a:pt x="14368" y="94212"/>
                    <a:pt x="15335" y="93812"/>
                    <a:pt x="16402" y="93812"/>
                  </a:cubicBezTo>
                  <a:lnTo>
                    <a:pt x="19602" y="93812"/>
                  </a:lnTo>
                  <a:lnTo>
                    <a:pt x="19802" y="92812"/>
                  </a:lnTo>
                  <a:cubicBezTo>
                    <a:pt x="19936" y="91345"/>
                    <a:pt x="20536" y="90112"/>
                    <a:pt x="21603" y="89112"/>
                  </a:cubicBezTo>
                  <a:cubicBezTo>
                    <a:pt x="22669" y="88111"/>
                    <a:pt x="23936" y="87611"/>
                    <a:pt x="25403" y="87611"/>
                  </a:cubicBezTo>
                  <a:close/>
                  <a:moveTo>
                    <a:pt x="730777" y="87211"/>
                  </a:moveTo>
                  <a:lnTo>
                    <a:pt x="751780" y="87211"/>
                  </a:lnTo>
                  <a:lnTo>
                    <a:pt x="745179" y="162221"/>
                  </a:lnTo>
                  <a:cubicBezTo>
                    <a:pt x="739578" y="162221"/>
                    <a:pt x="734944" y="160020"/>
                    <a:pt x="731277" y="155620"/>
                  </a:cubicBezTo>
                  <a:cubicBezTo>
                    <a:pt x="727610" y="151219"/>
                    <a:pt x="725976" y="145952"/>
                    <a:pt x="726376" y="139818"/>
                  </a:cubicBezTo>
                  <a:close/>
                  <a:moveTo>
                    <a:pt x="616363" y="87211"/>
                  </a:moveTo>
                  <a:lnTo>
                    <a:pt x="637365" y="87211"/>
                  </a:lnTo>
                  <a:lnTo>
                    <a:pt x="627164" y="145419"/>
                  </a:lnTo>
                  <a:cubicBezTo>
                    <a:pt x="626231" y="150486"/>
                    <a:pt x="624030" y="154553"/>
                    <a:pt x="620563" y="157620"/>
                  </a:cubicBezTo>
                  <a:cubicBezTo>
                    <a:pt x="617096" y="160687"/>
                    <a:pt x="613096" y="162221"/>
                    <a:pt x="608562" y="162221"/>
                  </a:cubicBezTo>
                  <a:lnTo>
                    <a:pt x="603561" y="162221"/>
                  </a:lnTo>
                  <a:close/>
                  <a:moveTo>
                    <a:pt x="836733" y="86211"/>
                  </a:moveTo>
                  <a:lnTo>
                    <a:pt x="863336" y="86211"/>
                  </a:lnTo>
                  <a:lnTo>
                    <a:pt x="859936" y="111214"/>
                  </a:lnTo>
                  <a:lnTo>
                    <a:pt x="872138" y="111214"/>
                  </a:lnTo>
                  <a:lnTo>
                    <a:pt x="870937" y="119415"/>
                  </a:lnTo>
                  <a:cubicBezTo>
                    <a:pt x="870671" y="121682"/>
                    <a:pt x="869737" y="123516"/>
                    <a:pt x="868137" y="124916"/>
                  </a:cubicBezTo>
                  <a:cubicBezTo>
                    <a:pt x="866537" y="126316"/>
                    <a:pt x="864737" y="127016"/>
                    <a:pt x="862736" y="127016"/>
                  </a:cubicBezTo>
                  <a:lnTo>
                    <a:pt x="857936" y="127016"/>
                  </a:lnTo>
                  <a:lnTo>
                    <a:pt x="852535" y="167821"/>
                  </a:lnTo>
                  <a:lnTo>
                    <a:pt x="864737" y="167021"/>
                  </a:lnTo>
                  <a:lnTo>
                    <a:pt x="863536" y="175422"/>
                  </a:lnTo>
                  <a:cubicBezTo>
                    <a:pt x="863270" y="177689"/>
                    <a:pt x="862370" y="179556"/>
                    <a:pt x="860836" y="181023"/>
                  </a:cubicBezTo>
                  <a:cubicBezTo>
                    <a:pt x="859303" y="182490"/>
                    <a:pt x="857469" y="183290"/>
                    <a:pt x="855336" y="183423"/>
                  </a:cubicBezTo>
                  <a:lnTo>
                    <a:pt x="769525" y="188224"/>
                  </a:lnTo>
                  <a:lnTo>
                    <a:pt x="770525" y="179823"/>
                  </a:lnTo>
                  <a:cubicBezTo>
                    <a:pt x="770925" y="177556"/>
                    <a:pt x="771858" y="175689"/>
                    <a:pt x="773325" y="174222"/>
                  </a:cubicBezTo>
                  <a:cubicBezTo>
                    <a:pt x="774792" y="172755"/>
                    <a:pt x="776592" y="171889"/>
                    <a:pt x="778726" y="171622"/>
                  </a:cubicBezTo>
                  <a:lnTo>
                    <a:pt x="778926" y="171622"/>
                  </a:lnTo>
                  <a:lnTo>
                    <a:pt x="787927" y="103613"/>
                  </a:lnTo>
                  <a:cubicBezTo>
                    <a:pt x="788327" y="100946"/>
                    <a:pt x="789494" y="98713"/>
                    <a:pt x="791427" y="96913"/>
                  </a:cubicBezTo>
                  <a:cubicBezTo>
                    <a:pt x="793361" y="95112"/>
                    <a:pt x="795595" y="94212"/>
                    <a:pt x="798128" y="94212"/>
                  </a:cubicBezTo>
                  <a:lnTo>
                    <a:pt x="816131" y="94212"/>
                  </a:lnTo>
                  <a:lnTo>
                    <a:pt x="805929" y="170222"/>
                  </a:lnTo>
                  <a:lnTo>
                    <a:pt x="816531" y="169822"/>
                  </a:lnTo>
                  <a:lnTo>
                    <a:pt x="826332" y="95812"/>
                  </a:lnTo>
                  <a:cubicBezTo>
                    <a:pt x="826732" y="93012"/>
                    <a:pt x="827932" y="90712"/>
                    <a:pt x="829932" y="88912"/>
                  </a:cubicBezTo>
                  <a:cubicBezTo>
                    <a:pt x="831933" y="87111"/>
                    <a:pt x="834199" y="86211"/>
                    <a:pt x="836733" y="86211"/>
                  </a:cubicBezTo>
                  <a:close/>
                  <a:moveTo>
                    <a:pt x="570757" y="78010"/>
                  </a:moveTo>
                  <a:lnTo>
                    <a:pt x="594960" y="78010"/>
                  </a:lnTo>
                  <a:lnTo>
                    <a:pt x="591360" y="106214"/>
                  </a:lnTo>
                  <a:lnTo>
                    <a:pt x="605961" y="106214"/>
                  </a:lnTo>
                  <a:lnTo>
                    <a:pt x="604961" y="114015"/>
                  </a:lnTo>
                  <a:cubicBezTo>
                    <a:pt x="604561" y="116415"/>
                    <a:pt x="603561" y="118382"/>
                    <a:pt x="601961" y="119915"/>
                  </a:cubicBezTo>
                  <a:cubicBezTo>
                    <a:pt x="600361" y="121449"/>
                    <a:pt x="598494" y="122216"/>
                    <a:pt x="596360" y="122216"/>
                  </a:cubicBezTo>
                  <a:lnTo>
                    <a:pt x="589359" y="122216"/>
                  </a:lnTo>
                  <a:lnTo>
                    <a:pt x="583359" y="168221"/>
                  </a:lnTo>
                  <a:lnTo>
                    <a:pt x="597960" y="167421"/>
                  </a:lnTo>
                  <a:lnTo>
                    <a:pt x="596560" y="178023"/>
                  </a:lnTo>
                  <a:cubicBezTo>
                    <a:pt x="596427" y="179623"/>
                    <a:pt x="595827" y="180956"/>
                    <a:pt x="594760" y="182023"/>
                  </a:cubicBezTo>
                  <a:cubicBezTo>
                    <a:pt x="593693" y="183090"/>
                    <a:pt x="592426" y="183690"/>
                    <a:pt x="590959" y="183823"/>
                  </a:cubicBezTo>
                  <a:lnTo>
                    <a:pt x="512350" y="188624"/>
                  </a:lnTo>
                  <a:lnTo>
                    <a:pt x="513750" y="177023"/>
                  </a:lnTo>
                  <a:cubicBezTo>
                    <a:pt x="514017" y="175689"/>
                    <a:pt x="514583" y="174622"/>
                    <a:pt x="515450" y="173822"/>
                  </a:cubicBezTo>
                  <a:cubicBezTo>
                    <a:pt x="516317" y="173022"/>
                    <a:pt x="517350" y="172555"/>
                    <a:pt x="518550" y="172422"/>
                  </a:cubicBezTo>
                  <a:lnTo>
                    <a:pt x="528552" y="94812"/>
                  </a:lnTo>
                  <a:cubicBezTo>
                    <a:pt x="528952" y="92279"/>
                    <a:pt x="529985" y="90212"/>
                    <a:pt x="531652" y="88612"/>
                  </a:cubicBezTo>
                  <a:cubicBezTo>
                    <a:pt x="533319" y="87011"/>
                    <a:pt x="535286" y="86211"/>
                    <a:pt x="537553" y="86211"/>
                  </a:cubicBezTo>
                  <a:lnTo>
                    <a:pt x="553555" y="86211"/>
                  </a:lnTo>
                  <a:lnTo>
                    <a:pt x="542553" y="170822"/>
                  </a:lnTo>
                  <a:lnTo>
                    <a:pt x="551755" y="170222"/>
                  </a:lnTo>
                  <a:lnTo>
                    <a:pt x="562556" y="85811"/>
                  </a:lnTo>
                  <a:cubicBezTo>
                    <a:pt x="562956" y="83544"/>
                    <a:pt x="563923" y="81677"/>
                    <a:pt x="565456" y="80210"/>
                  </a:cubicBezTo>
                  <a:cubicBezTo>
                    <a:pt x="566990" y="78744"/>
                    <a:pt x="568757" y="78010"/>
                    <a:pt x="570757" y="78010"/>
                  </a:cubicBezTo>
                  <a:close/>
                  <a:moveTo>
                    <a:pt x="282378" y="50807"/>
                  </a:moveTo>
                  <a:lnTo>
                    <a:pt x="482203" y="50807"/>
                  </a:lnTo>
                  <a:lnTo>
                    <a:pt x="479603" y="68809"/>
                  </a:lnTo>
                  <a:lnTo>
                    <a:pt x="413595" y="103613"/>
                  </a:lnTo>
                  <a:lnTo>
                    <a:pt x="496605" y="103613"/>
                  </a:lnTo>
                  <a:lnTo>
                    <a:pt x="494605" y="114815"/>
                  </a:lnTo>
                  <a:cubicBezTo>
                    <a:pt x="494071" y="117348"/>
                    <a:pt x="492738" y="119682"/>
                    <a:pt x="490604" y="121816"/>
                  </a:cubicBezTo>
                  <a:cubicBezTo>
                    <a:pt x="488204" y="123816"/>
                    <a:pt x="485470" y="124816"/>
                    <a:pt x="482403" y="124816"/>
                  </a:cubicBezTo>
                  <a:lnTo>
                    <a:pt x="406794" y="124816"/>
                  </a:lnTo>
                  <a:lnTo>
                    <a:pt x="400593" y="169822"/>
                  </a:lnTo>
                  <a:cubicBezTo>
                    <a:pt x="400193" y="172222"/>
                    <a:pt x="399259" y="174622"/>
                    <a:pt x="397793" y="177023"/>
                  </a:cubicBezTo>
                  <a:cubicBezTo>
                    <a:pt x="396326" y="179423"/>
                    <a:pt x="394459" y="181490"/>
                    <a:pt x="392192" y="183223"/>
                  </a:cubicBezTo>
                  <a:cubicBezTo>
                    <a:pt x="387258" y="186824"/>
                    <a:pt x="381857" y="188624"/>
                    <a:pt x="375990" y="188624"/>
                  </a:cubicBezTo>
                  <a:lnTo>
                    <a:pt x="303381" y="188624"/>
                  </a:lnTo>
                  <a:lnTo>
                    <a:pt x="304781" y="184223"/>
                  </a:lnTo>
                  <a:cubicBezTo>
                    <a:pt x="308248" y="175556"/>
                    <a:pt x="314115" y="171222"/>
                    <a:pt x="322383" y="171222"/>
                  </a:cubicBezTo>
                  <a:lnTo>
                    <a:pt x="345586" y="171222"/>
                  </a:lnTo>
                  <a:cubicBezTo>
                    <a:pt x="347720" y="171222"/>
                    <a:pt x="349586" y="170422"/>
                    <a:pt x="351187" y="168822"/>
                  </a:cubicBezTo>
                  <a:cubicBezTo>
                    <a:pt x="352787" y="167621"/>
                    <a:pt x="353654" y="166155"/>
                    <a:pt x="353787" y="164421"/>
                  </a:cubicBezTo>
                  <a:lnTo>
                    <a:pt x="359588" y="124816"/>
                  </a:lnTo>
                  <a:lnTo>
                    <a:pt x="255175" y="124816"/>
                  </a:lnTo>
                  <a:lnTo>
                    <a:pt x="257175" y="111614"/>
                  </a:lnTo>
                  <a:cubicBezTo>
                    <a:pt x="257708" y="109347"/>
                    <a:pt x="259109" y="107414"/>
                    <a:pt x="261375" y="105814"/>
                  </a:cubicBezTo>
                  <a:cubicBezTo>
                    <a:pt x="263509" y="104347"/>
                    <a:pt x="266043" y="103613"/>
                    <a:pt x="268976" y="103613"/>
                  </a:cubicBezTo>
                  <a:lnTo>
                    <a:pt x="362588" y="103613"/>
                  </a:lnTo>
                  <a:lnTo>
                    <a:pt x="363588" y="96012"/>
                  </a:lnTo>
                  <a:lnTo>
                    <a:pt x="413995" y="70209"/>
                  </a:lnTo>
                  <a:lnTo>
                    <a:pt x="303781" y="70209"/>
                  </a:lnTo>
                  <a:cubicBezTo>
                    <a:pt x="298713" y="70209"/>
                    <a:pt x="294713" y="69009"/>
                    <a:pt x="291779" y="66609"/>
                  </a:cubicBezTo>
                  <a:cubicBezTo>
                    <a:pt x="289112" y="64342"/>
                    <a:pt x="286979" y="61208"/>
                    <a:pt x="285378" y="57208"/>
                  </a:cubicBezTo>
                  <a:close/>
                  <a:moveTo>
                    <a:pt x="104213" y="45406"/>
                  </a:moveTo>
                  <a:lnTo>
                    <a:pt x="128216" y="45406"/>
                  </a:lnTo>
                  <a:cubicBezTo>
                    <a:pt x="129549" y="45406"/>
                    <a:pt x="130683" y="45873"/>
                    <a:pt x="131616" y="46806"/>
                  </a:cubicBezTo>
                  <a:cubicBezTo>
                    <a:pt x="132550" y="47740"/>
                    <a:pt x="133083" y="48873"/>
                    <a:pt x="133217" y="50207"/>
                  </a:cubicBezTo>
                  <a:lnTo>
                    <a:pt x="136017" y="81211"/>
                  </a:lnTo>
                  <a:lnTo>
                    <a:pt x="120015" y="81211"/>
                  </a:lnTo>
                  <a:cubicBezTo>
                    <a:pt x="116415" y="81211"/>
                    <a:pt x="113314" y="79977"/>
                    <a:pt x="110714" y="77510"/>
                  </a:cubicBezTo>
                  <a:cubicBezTo>
                    <a:pt x="108113" y="75043"/>
                    <a:pt x="106613" y="71876"/>
                    <a:pt x="106213" y="68009"/>
                  </a:cubicBezTo>
                  <a:close/>
                  <a:moveTo>
                    <a:pt x="31804" y="45406"/>
                  </a:moveTo>
                  <a:lnTo>
                    <a:pt x="55407" y="45406"/>
                  </a:lnTo>
                  <a:lnTo>
                    <a:pt x="48806" y="64408"/>
                  </a:lnTo>
                  <a:cubicBezTo>
                    <a:pt x="43739" y="75610"/>
                    <a:pt x="36138" y="81211"/>
                    <a:pt x="26003" y="81211"/>
                  </a:cubicBezTo>
                  <a:lnTo>
                    <a:pt x="14202" y="81211"/>
                  </a:lnTo>
                  <a:lnTo>
                    <a:pt x="24803" y="50607"/>
                  </a:lnTo>
                  <a:cubicBezTo>
                    <a:pt x="26403" y="47140"/>
                    <a:pt x="28737" y="45406"/>
                    <a:pt x="31804" y="45406"/>
                  </a:cubicBezTo>
                  <a:close/>
                  <a:moveTo>
                    <a:pt x="215827" y="31204"/>
                  </a:moveTo>
                  <a:lnTo>
                    <a:pt x="244431" y="31204"/>
                  </a:lnTo>
                  <a:lnTo>
                    <a:pt x="204826" y="125816"/>
                  </a:lnTo>
                  <a:lnTo>
                    <a:pt x="223028" y="188624"/>
                  </a:lnTo>
                  <a:lnTo>
                    <a:pt x="208826" y="188624"/>
                  </a:lnTo>
                  <a:cubicBezTo>
                    <a:pt x="194424" y="188624"/>
                    <a:pt x="183890" y="180423"/>
                    <a:pt x="177222" y="164021"/>
                  </a:cubicBezTo>
                  <a:lnTo>
                    <a:pt x="177022" y="163421"/>
                  </a:lnTo>
                  <a:cubicBezTo>
                    <a:pt x="167288" y="180223"/>
                    <a:pt x="154153" y="188624"/>
                    <a:pt x="137617" y="188624"/>
                  </a:cubicBezTo>
                  <a:lnTo>
                    <a:pt x="126216" y="188624"/>
                  </a:lnTo>
                  <a:lnTo>
                    <a:pt x="159220" y="121616"/>
                  </a:lnTo>
                  <a:lnTo>
                    <a:pt x="145218" y="52207"/>
                  </a:lnTo>
                  <a:lnTo>
                    <a:pt x="174622" y="52207"/>
                  </a:lnTo>
                  <a:cubicBezTo>
                    <a:pt x="176755" y="52207"/>
                    <a:pt x="178589" y="52874"/>
                    <a:pt x="180122" y="54207"/>
                  </a:cubicBezTo>
                  <a:cubicBezTo>
                    <a:pt x="181656" y="55541"/>
                    <a:pt x="182689" y="57341"/>
                    <a:pt x="183223" y="59608"/>
                  </a:cubicBezTo>
                  <a:lnTo>
                    <a:pt x="187423" y="80611"/>
                  </a:lnTo>
                  <a:lnTo>
                    <a:pt x="206026" y="38005"/>
                  </a:lnTo>
                  <a:cubicBezTo>
                    <a:pt x="208293" y="33471"/>
                    <a:pt x="211560" y="31204"/>
                    <a:pt x="215827" y="31204"/>
                  </a:cubicBezTo>
                  <a:close/>
                  <a:moveTo>
                    <a:pt x="289579" y="8001"/>
                  </a:moveTo>
                  <a:lnTo>
                    <a:pt x="311982" y="8001"/>
                  </a:lnTo>
                  <a:lnTo>
                    <a:pt x="306981" y="43806"/>
                  </a:lnTo>
                  <a:lnTo>
                    <a:pt x="264976" y="43806"/>
                  </a:lnTo>
                  <a:lnTo>
                    <a:pt x="267376" y="27604"/>
                  </a:lnTo>
                  <a:cubicBezTo>
                    <a:pt x="268176" y="22137"/>
                    <a:pt x="270710" y="17536"/>
                    <a:pt x="274977" y="13802"/>
                  </a:cubicBezTo>
                  <a:cubicBezTo>
                    <a:pt x="279244" y="9935"/>
                    <a:pt x="284112" y="8001"/>
                    <a:pt x="289579" y="8001"/>
                  </a:cubicBezTo>
                  <a:close/>
                  <a:moveTo>
                    <a:pt x="759981" y="3601"/>
                  </a:moveTo>
                  <a:lnTo>
                    <a:pt x="764981" y="3601"/>
                  </a:lnTo>
                  <a:lnTo>
                    <a:pt x="752780" y="79010"/>
                  </a:lnTo>
                  <a:lnTo>
                    <a:pt x="731777" y="79010"/>
                  </a:lnTo>
                  <a:lnTo>
                    <a:pt x="741378" y="20403"/>
                  </a:lnTo>
                  <a:cubicBezTo>
                    <a:pt x="742312" y="15469"/>
                    <a:pt x="744512" y="11435"/>
                    <a:pt x="747979" y="8301"/>
                  </a:cubicBezTo>
                  <a:cubicBezTo>
                    <a:pt x="751446" y="5168"/>
                    <a:pt x="755447" y="3601"/>
                    <a:pt x="759981" y="3601"/>
                  </a:cubicBezTo>
                  <a:close/>
                  <a:moveTo>
                    <a:pt x="624764" y="3601"/>
                  </a:moveTo>
                  <a:cubicBezTo>
                    <a:pt x="630231" y="3601"/>
                    <a:pt x="634798" y="5801"/>
                    <a:pt x="638465" y="10202"/>
                  </a:cubicBezTo>
                  <a:cubicBezTo>
                    <a:pt x="642133" y="14602"/>
                    <a:pt x="643766" y="19936"/>
                    <a:pt x="643366" y="26204"/>
                  </a:cubicBezTo>
                  <a:lnTo>
                    <a:pt x="638565" y="79010"/>
                  </a:lnTo>
                  <a:lnTo>
                    <a:pt x="617363" y="79010"/>
                  </a:lnTo>
                  <a:close/>
                  <a:moveTo>
                    <a:pt x="537753" y="1801"/>
                  </a:moveTo>
                  <a:lnTo>
                    <a:pt x="570157" y="1801"/>
                  </a:lnTo>
                  <a:lnTo>
                    <a:pt x="568157" y="16402"/>
                  </a:lnTo>
                  <a:lnTo>
                    <a:pt x="567356" y="24003"/>
                  </a:lnTo>
                  <a:lnTo>
                    <a:pt x="563356" y="53807"/>
                  </a:lnTo>
                  <a:cubicBezTo>
                    <a:pt x="563223" y="54874"/>
                    <a:pt x="563423" y="55741"/>
                    <a:pt x="563956" y="56407"/>
                  </a:cubicBezTo>
                  <a:cubicBezTo>
                    <a:pt x="564490" y="57208"/>
                    <a:pt x="565290" y="57608"/>
                    <a:pt x="566356" y="57608"/>
                  </a:cubicBezTo>
                  <a:lnTo>
                    <a:pt x="573157" y="57608"/>
                  </a:lnTo>
                  <a:cubicBezTo>
                    <a:pt x="573957" y="57608"/>
                    <a:pt x="574757" y="57208"/>
                    <a:pt x="575558" y="56407"/>
                  </a:cubicBezTo>
                  <a:cubicBezTo>
                    <a:pt x="576358" y="55741"/>
                    <a:pt x="576824" y="54874"/>
                    <a:pt x="576958" y="53807"/>
                  </a:cubicBezTo>
                  <a:lnTo>
                    <a:pt x="581758" y="16402"/>
                  </a:lnTo>
                  <a:lnTo>
                    <a:pt x="572157" y="16402"/>
                  </a:lnTo>
                  <a:lnTo>
                    <a:pt x="574157" y="1801"/>
                  </a:lnTo>
                  <a:lnTo>
                    <a:pt x="615763" y="1801"/>
                  </a:lnTo>
                  <a:lnTo>
                    <a:pt x="608762" y="55607"/>
                  </a:lnTo>
                  <a:cubicBezTo>
                    <a:pt x="608228" y="60408"/>
                    <a:pt x="606161" y="64475"/>
                    <a:pt x="602561" y="67809"/>
                  </a:cubicBezTo>
                  <a:cubicBezTo>
                    <a:pt x="599094" y="71143"/>
                    <a:pt x="595160" y="72810"/>
                    <a:pt x="590759" y="72810"/>
                  </a:cubicBezTo>
                  <a:lnTo>
                    <a:pt x="544554" y="72810"/>
                  </a:lnTo>
                  <a:cubicBezTo>
                    <a:pt x="540153" y="72810"/>
                    <a:pt x="536619" y="71143"/>
                    <a:pt x="533952" y="67809"/>
                  </a:cubicBezTo>
                  <a:cubicBezTo>
                    <a:pt x="531285" y="64475"/>
                    <a:pt x="530285" y="60408"/>
                    <a:pt x="530952" y="55607"/>
                  </a:cubicBezTo>
                  <a:close/>
                  <a:moveTo>
                    <a:pt x="797928" y="1601"/>
                  </a:moveTo>
                  <a:lnTo>
                    <a:pt x="833533" y="1601"/>
                  </a:lnTo>
                  <a:lnTo>
                    <a:pt x="831532" y="16002"/>
                  </a:lnTo>
                  <a:lnTo>
                    <a:pt x="831132" y="19403"/>
                  </a:lnTo>
                  <a:lnTo>
                    <a:pt x="825532" y="62008"/>
                  </a:lnTo>
                  <a:cubicBezTo>
                    <a:pt x="825398" y="63075"/>
                    <a:pt x="825598" y="63942"/>
                    <a:pt x="826132" y="64609"/>
                  </a:cubicBezTo>
                  <a:cubicBezTo>
                    <a:pt x="826532" y="65409"/>
                    <a:pt x="827332" y="65809"/>
                    <a:pt x="828532" y="65809"/>
                  </a:cubicBezTo>
                  <a:lnTo>
                    <a:pt x="837333" y="65809"/>
                  </a:lnTo>
                  <a:cubicBezTo>
                    <a:pt x="838267" y="65809"/>
                    <a:pt x="839133" y="65409"/>
                    <a:pt x="839934" y="64609"/>
                  </a:cubicBezTo>
                  <a:cubicBezTo>
                    <a:pt x="840734" y="63942"/>
                    <a:pt x="841200" y="63075"/>
                    <a:pt x="841334" y="62008"/>
                  </a:cubicBezTo>
                  <a:lnTo>
                    <a:pt x="847334" y="16002"/>
                  </a:lnTo>
                  <a:lnTo>
                    <a:pt x="835933" y="16002"/>
                  </a:lnTo>
                  <a:lnTo>
                    <a:pt x="837733" y="1601"/>
                  </a:lnTo>
                  <a:lnTo>
                    <a:pt x="884939" y="1601"/>
                  </a:lnTo>
                  <a:lnTo>
                    <a:pt x="876738" y="63608"/>
                  </a:lnTo>
                  <a:cubicBezTo>
                    <a:pt x="876205" y="68409"/>
                    <a:pt x="874204" y="72476"/>
                    <a:pt x="870737" y="75810"/>
                  </a:cubicBezTo>
                  <a:cubicBezTo>
                    <a:pt x="867404" y="79144"/>
                    <a:pt x="863470" y="80811"/>
                    <a:pt x="858936" y="80811"/>
                  </a:cubicBezTo>
                  <a:lnTo>
                    <a:pt x="803729" y="80811"/>
                  </a:lnTo>
                  <a:cubicBezTo>
                    <a:pt x="799195" y="80811"/>
                    <a:pt x="795595" y="79144"/>
                    <a:pt x="792928" y="75810"/>
                  </a:cubicBezTo>
                  <a:cubicBezTo>
                    <a:pt x="790127" y="72476"/>
                    <a:pt x="789060" y="68409"/>
                    <a:pt x="789727" y="63608"/>
                  </a:cubicBezTo>
                  <a:close/>
                  <a:moveTo>
                    <a:pt x="74009" y="601"/>
                  </a:moveTo>
                  <a:lnTo>
                    <a:pt x="104013" y="601"/>
                  </a:lnTo>
                  <a:lnTo>
                    <a:pt x="100813" y="25404"/>
                  </a:lnTo>
                  <a:lnTo>
                    <a:pt x="106413" y="25404"/>
                  </a:lnTo>
                  <a:lnTo>
                    <a:pt x="109414" y="14202"/>
                  </a:lnTo>
                  <a:cubicBezTo>
                    <a:pt x="112214" y="7001"/>
                    <a:pt x="116748" y="3401"/>
                    <a:pt x="123015" y="3401"/>
                  </a:cubicBezTo>
                  <a:lnTo>
                    <a:pt x="142418" y="3401"/>
                  </a:lnTo>
                  <a:lnTo>
                    <a:pt x="136617" y="25404"/>
                  </a:lnTo>
                  <a:lnTo>
                    <a:pt x="143418" y="25404"/>
                  </a:lnTo>
                  <a:lnTo>
                    <a:pt x="142218" y="34405"/>
                  </a:lnTo>
                  <a:cubicBezTo>
                    <a:pt x="141951" y="36405"/>
                    <a:pt x="141151" y="38005"/>
                    <a:pt x="139817" y="39205"/>
                  </a:cubicBezTo>
                  <a:cubicBezTo>
                    <a:pt x="138484" y="40405"/>
                    <a:pt x="136884" y="41006"/>
                    <a:pt x="135017" y="41006"/>
                  </a:cubicBezTo>
                  <a:lnTo>
                    <a:pt x="98612" y="41006"/>
                  </a:lnTo>
                  <a:lnTo>
                    <a:pt x="94812" y="70409"/>
                  </a:lnTo>
                  <a:cubicBezTo>
                    <a:pt x="94278" y="73610"/>
                    <a:pt x="92912" y="76210"/>
                    <a:pt x="90711" y="78210"/>
                  </a:cubicBezTo>
                  <a:cubicBezTo>
                    <a:pt x="88511" y="80210"/>
                    <a:pt x="85944" y="81211"/>
                    <a:pt x="83010" y="81211"/>
                  </a:cubicBezTo>
                  <a:lnTo>
                    <a:pt x="57007" y="81211"/>
                  </a:lnTo>
                  <a:lnTo>
                    <a:pt x="62208" y="41006"/>
                  </a:lnTo>
                  <a:lnTo>
                    <a:pt x="19602" y="41006"/>
                  </a:lnTo>
                  <a:lnTo>
                    <a:pt x="21003" y="29804"/>
                  </a:lnTo>
                  <a:cubicBezTo>
                    <a:pt x="21136" y="28471"/>
                    <a:pt x="21669" y="27404"/>
                    <a:pt x="22603" y="26604"/>
                  </a:cubicBezTo>
                  <a:cubicBezTo>
                    <a:pt x="23536" y="25804"/>
                    <a:pt x="24603" y="25404"/>
                    <a:pt x="25803" y="25404"/>
                  </a:cubicBezTo>
                  <a:lnTo>
                    <a:pt x="28203" y="25404"/>
                  </a:lnTo>
                  <a:lnTo>
                    <a:pt x="28203" y="3401"/>
                  </a:lnTo>
                  <a:lnTo>
                    <a:pt x="45806" y="3401"/>
                  </a:lnTo>
                  <a:cubicBezTo>
                    <a:pt x="49139" y="3401"/>
                    <a:pt x="51940" y="4601"/>
                    <a:pt x="54207" y="7001"/>
                  </a:cubicBezTo>
                  <a:cubicBezTo>
                    <a:pt x="56474" y="9402"/>
                    <a:pt x="57674" y="12402"/>
                    <a:pt x="57807" y="16002"/>
                  </a:cubicBezTo>
                  <a:lnTo>
                    <a:pt x="57807" y="25404"/>
                  </a:lnTo>
                  <a:lnTo>
                    <a:pt x="64408" y="25404"/>
                  </a:lnTo>
                  <a:lnTo>
                    <a:pt x="66608" y="7401"/>
                  </a:lnTo>
                  <a:cubicBezTo>
                    <a:pt x="67008" y="5534"/>
                    <a:pt x="67875" y="3934"/>
                    <a:pt x="69209" y="2601"/>
                  </a:cubicBezTo>
                  <a:cubicBezTo>
                    <a:pt x="70542" y="1267"/>
                    <a:pt x="72142" y="601"/>
                    <a:pt x="74009" y="601"/>
                  </a:cubicBezTo>
                  <a:close/>
                  <a:moveTo>
                    <a:pt x="1022156" y="0"/>
                  </a:moveTo>
                  <a:lnTo>
                    <a:pt x="1021356" y="6001"/>
                  </a:lnTo>
                  <a:cubicBezTo>
                    <a:pt x="1020823" y="9468"/>
                    <a:pt x="1019389" y="12335"/>
                    <a:pt x="1017056" y="14602"/>
                  </a:cubicBezTo>
                  <a:cubicBezTo>
                    <a:pt x="1014722" y="16869"/>
                    <a:pt x="1011822" y="18069"/>
                    <a:pt x="1008355" y="18203"/>
                  </a:cubicBezTo>
                  <a:lnTo>
                    <a:pt x="975551" y="18803"/>
                  </a:lnTo>
                  <a:lnTo>
                    <a:pt x="961549" y="64008"/>
                  </a:lnTo>
                  <a:lnTo>
                    <a:pt x="1015955" y="64008"/>
                  </a:lnTo>
                  <a:lnTo>
                    <a:pt x="1014555" y="75210"/>
                  </a:lnTo>
                  <a:cubicBezTo>
                    <a:pt x="1014155" y="77877"/>
                    <a:pt x="1013022" y="80044"/>
                    <a:pt x="1011155" y="81711"/>
                  </a:cubicBezTo>
                  <a:cubicBezTo>
                    <a:pt x="1009288" y="83378"/>
                    <a:pt x="1007154" y="84211"/>
                    <a:pt x="1004754" y="84211"/>
                  </a:cubicBezTo>
                  <a:lnTo>
                    <a:pt x="954548" y="84211"/>
                  </a:lnTo>
                  <a:lnTo>
                    <a:pt x="949747" y="96412"/>
                  </a:lnTo>
                  <a:lnTo>
                    <a:pt x="979351" y="96412"/>
                  </a:lnTo>
                  <a:lnTo>
                    <a:pt x="999553" y="188624"/>
                  </a:lnTo>
                  <a:lnTo>
                    <a:pt x="982151" y="188624"/>
                  </a:lnTo>
                  <a:cubicBezTo>
                    <a:pt x="975617" y="188624"/>
                    <a:pt x="969783" y="186524"/>
                    <a:pt x="964649" y="182323"/>
                  </a:cubicBezTo>
                  <a:cubicBezTo>
                    <a:pt x="959515" y="178123"/>
                    <a:pt x="956081" y="172555"/>
                    <a:pt x="954348" y="165621"/>
                  </a:cubicBezTo>
                  <a:lnTo>
                    <a:pt x="942346" y="115215"/>
                  </a:lnTo>
                  <a:lnTo>
                    <a:pt x="916543" y="169822"/>
                  </a:lnTo>
                  <a:cubicBezTo>
                    <a:pt x="909476" y="182357"/>
                    <a:pt x="899808" y="188624"/>
                    <a:pt x="887539" y="188624"/>
                  </a:cubicBezTo>
                  <a:lnTo>
                    <a:pt x="867537" y="188624"/>
                  </a:lnTo>
                  <a:lnTo>
                    <a:pt x="914743" y="84211"/>
                  </a:lnTo>
                  <a:lnTo>
                    <a:pt x="879338" y="84211"/>
                  </a:lnTo>
                  <a:lnTo>
                    <a:pt x="880739" y="74410"/>
                  </a:lnTo>
                  <a:cubicBezTo>
                    <a:pt x="881139" y="71343"/>
                    <a:pt x="882406" y="68842"/>
                    <a:pt x="884539" y="66909"/>
                  </a:cubicBezTo>
                  <a:cubicBezTo>
                    <a:pt x="886673" y="64975"/>
                    <a:pt x="889140" y="64008"/>
                    <a:pt x="891940" y="64008"/>
                  </a:cubicBezTo>
                  <a:lnTo>
                    <a:pt x="921544" y="64008"/>
                  </a:lnTo>
                  <a:lnTo>
                    <a:pt x="935345" y="19803"/>
                  </a:lnTo>
                  <a:lnTo>
                    <a:pt x="890140" y="20803"/>
                  </a:lnTo>
                  <a:lnTo>
                    <a:pt x="891540" y="10602"/>
                  </a:lnTo>
                  <a:cubicBezTo>
                    <a:pt x="891807" y="8335"/>
                    <a:pt x="892707" y="6501"/>
                    <a:pt x="894240" y="5101"/>
                  </a:cubicBezTo>
                  <a:cubicBezTo>
                    <a:pt x="895774" y="3701"/>
                    <a:pt x="897607" y="2934"/>
                    <a:pt x="899741" y="2801"/>
                  </a:cubicBezTo>
                  <a:close/>
                  <a:moveTo>
                    <a:pt x="709374" y="0"/>
                  </a:moveTo>
                  <a:lnTo>
                    <a:pt x="735778" y="0"/>
                  </a:lnTo>
                  <a:lnTo>
                    <a:pt x="714575" y="165221"/>
                  </a:lnTo>
                  <a:cubicBezTo>
                    <a:pt x="714308" y="167221"/>
                    <a:pt x="714642" y="168955"/>
                    <a:pt x="715575" y="170422"/>
                  </a:cubicBezTo>
                  <a:cubicBezTo>
                    <a:pt x="716642" y="171889"/>
                    <a:pt x="717975" y="172622"/>
                    <a:pt x="719576" y="172622"/>
                  </a:cubicBezTo>
                  <a:lnTo>
                    <a:pt x="734377" y="172622"/>
                  </a:lnTo>
                  <a:cubicBezTo>
                    <a:pt x="737444" y="172622"/>
                    <a:pt x="739978" y="173889"/>
                    <a:pt x="741978" y="176423"/>
                  </a:cubicBezTo>
                  <a:cubicBezTo>
                    <a:pt x="743979" y="178956"/>
                    <a:pt x="744845" y="181957"/>
                    <a:pt x="744579" y="185424"/>
                  </a:cubicBezTo>
                  <a:lnTo>
                    <a:pt x="743979" y="188624"/>
                  </a:lnTo>
                  <a:lnTo>
                    <a:pt x="695973" y="188624"/>
                  </a:lnTo>
                  <a:cubicBezTo>
                    <a:pt x="693039" y="188624"/>
                    <a:pt x="690439" y="187957"/>
                    <a:pt x="688172" y="186624"/>
                  </a:cubicBezTo>
                  <a:cubicBezTo>
                    <a:pt x="685905" y="185290"/>
                    <a:pt x="683971" y="183557"/>
                    <a:pt x="682371" y="181423"/>
                  </a:cubicBezTo>
                  <a:cubicBezTo>
                    <a:pt x="680771" y="179156"/>
                    <a:pt x="679637" y="176556"/>
                    <a:pt x="678971" y="173622"/>
                  </a:cubicBezTo>
                  <a:cubicBezTo>
                    <a:pt x="678304" y="170688"/>
                    <a:pt x="678170" y="167488"/>
                    <a:pt x="678570" y="164021"/>
                  </a:cubicBezTo>
                  <a:lnTo>
                    <a:pt x="698373" y="10202"/>
                  </a:lnTo>
                  <a:cubicBezTo>
                    <a:pt x="698773" y="7268"/>
                    <a:pt x="700006" y="4834"/>
                    <a:pt x="702073" y="2901"/>
                  </a:cubicBezTo>
                  <a:cubicBezTo>
                    <a:pt x="704140" y="967"/>
                    <a:pt x="706574" y="0"/>
                    <a:pt x="709374" y="0"/>
                  </a:cubicBezTo>
                  <a:close/>
                  <a:moveTo>
                    <a:pt x="664369" y="0"/>
                  </a:moveTo>
                  <a:lnTo>
                    <a:pt x="690972" y="0"/>
                  </a:lnTo>
                  <a:lnTo>
                    <a:pt x="669769" y="164021"/>
                  </a:lnTo>
                  <a:cubicBezTo>
                    <a:pt x="669236" y="167488"/>
                    <a:pt x="668303" y="170688"/>
                    <a:pt x="666969" y="173622"/>
                  </a:cubicBezTo>
                  <a:cubicBezTo>
                    <a:pt x="665502" y="176556"/>
                    <a:pt x="663702" y="179156"/>
                    <a:pt x="661568" y="181423"/>
                  </a:cubicBezTo>
                  <a:cubicBezTo>
                    <a:pt x="659301" y="183557"/>
                    <a:pt x="656901" y="185290"/>
                    <a:pt x="654367" y="186624"/>
                  </a:cubicBezTo>
                  <a:cubicBezTo>
                    <a:pt x="651700" y="187957"/>
                    <a:pt x="648900" y="188624"/>
                    <a:pt x="645966" y="188624"/>
                  </a:cubicBezTo>
                  <a:lnTo>
                    <a:pt x="599361" y="188624"/>
                  </a:lnTo>
                  <a:lnTo>
                    <a:pt x="599961" y="182823"/>
                  </a:lnTo>
                  <a:cubicBezTo>
                    <a:pt x="600494" y="179890"/>
                    <a:pt x="601761" y="177456"/>
                    <a:pt x="603761" y="175522"/>
                  </a:cubicBezTo>
                  <a:cubicBezTo>
                    <a:pt x="605761" y="173589"/>
                    <a:pt x="608162" y="172622"/>
                    <a:pt x="610962" y="172622"/>
                  </a:cubicBezTo>
                  <a:lnTo>
                    <a:pt x="626364" y="172622"/>
                  </a:lnTo>
                  <a:cubicBezTo>
                    <a:pt x="627964" y="172622"/>
                    <a:pt x="629498" y="171889"/>
                    <a:pt x="630964" y="170422"/>
                  </a:cubicBezTo>
                  <a:cubicBezTo>
                    <a:pt x="632298" y="168955"/>
                    <a:pt x="633098" y="167221"/>
                    <a:pt x="633365" y="165221"/>
                  </a:cubicBezTo>
                  <a:lnTo>
                    <a:pt x="653367" y="10202"/>
                  </a:lnTo>
                  <a:cubicBezTo>
                    <a:pt x="653901" y="7268"/>
                    <a:pt x="655167" y="4834"/>
                    <a:pt x="657168" y="2901"/>
                  </a:cubicBezTo>
                  <a:cubicBezTo>
                    <a:pt x="659168" y="967"/>
                    <a:pt x="661568" y="0"/>
                    <a:pt x="664369" y="0"/>
                  </a:cubicBezTo>
                  <a:close/>
                  <a:moveTo>
                    <a:pt x="371389" y="0"/>
                  </a:moveTo>
                  <a:lnTo>
                    <a:pt x="413394" y="0"/>
                  </a:lnTo>
                  <a:cubicBezTo>
                    <a:pt x="414995" y="0"/>
                    <a:pt x="416328" y="601"/>
                    <a:pt x="417395" y="1801"/>
                  </a:cubicBezTo>
                  <a:cubicBezTo>
                    <a:pt x="418462" y="3001"/>
                    <a:pt x="418862" y="4468"/>
                    <a:pt x="418595" y="6201"/>
                  </a:cubicBezTo>
                  <a:lnTo>
                    <a:pt x="418395" y="8001"/>
                  </a:lnTo>
                  <a:lnTo>
                    <a:pt x="490204" y="8001"/>
                  </a:lnTo>
                  <a:cubicBezTo>
                    <a:pt x="495671" y="8001"/>
                    <a:pt x="500139" y="9935"/>
                    <a:pt x="503606" y="13802"/>
                  </a:cubicBezTo>
                  <a:cubicBezTo>
                    <a:pt x="507073" y="17536"/>
                    <a:pt x="508473" y="22137"/>
                    <a:pt x="507806" y="27604"/>
                  </a:cubicBezTo>
                  <a:lnTo>
                    <a:pt x="505406" y="43806"/>
                  </a:lnTo>
                  <a:lnTo>
                    <a:pt x="462001" y="43806"/>
                  </a:lnTo>
                  <a:lnTo>
                    <a:pt x="463801" y="32204"/>
                  </a:lnTo>
                  <a:cubicBezTo>
                    <a:pt x="463934" y="31538"/>
                    <a:pt x="463934" y="30871"/>
                    <a:pt x="463801" y="30204"/>
                  </a:cubicBezTo>
                  <a:cubicBezTo>
                    <a:pt x="463667" y="29537"/>
                    <a:pt x="463401" y="29004"/>
                    <a:pt x="463001" y="28604"/>
                  </a:cubicBezTo>
                  <a:cubicBezTo>
                    <a:pt x="462601" y="28071"/>
                    <a:pt x="462201" y="27604"/>
                    <a:pt x="461801" y="27204"/>
                  </a:cubicBezTo>
                  <a:cubicBezTo>
                    <a:pt x="461401" y="26937"/>
                    <a:pt x="460867" y="26804"/>
                    <a:pt x="460200" y="26804"/>
                  </a:cubicBezTo>
                  <a:lnTo>
                    <a:pt x="317983" y="26804"/>
                  </a:lnTo>
                  <a:lnTo>
                    <a:pt x="319983" y="8001"/>
                  </a:lnTo>
                  <a:lnTo>
                    <a:pt x="369989" y="8001"/>
                  </a:lnTo>
                  <a:close/>
                  <a:moveTo>
                    <a:pt x="165021" y="0"/>
                  </a:moveTo>
                  <a:lnTo>
                    <a:pt x="197825" y="0"/>
                  </a:lnTo>
                  <a:lnTo>
                    <a:pt x="194824" y="9002"/>
                  </a:lnTo>
                  <a:lnTo>
                    <a:pt x="248431" y="9002"/>
                  </a:lnTo>
                  <a:lnTo>
                    <a:pt x="248031" y="12602"/>
                  </a:lnTo>
                  <a:cubicBezTo>
                    <a:pt x="247498" y="16202"/>
                    <a:pt x="245997" y="19103"/>
                    <a:pt x="243530" y="21303"/>
                  </a:cubicBezTo>
                  <a:cubicBezTo>
                    <a:pt x="241063" y="23503"/>
                    <a:pt x="238230" y="24604"/>
                    <a:pt x="235029" y="24604"/>
                  </a:cubicBezTo>
                  <a:lnTo>
                    <a:pt x="189424" y="24604"/>
                  </a:lnTo>
                  <a:cubicBezTo>
                    <a:pt x="184890" y="35272"/>
                    <a:pt x="177822" y="40606"/>
                    <a:pt x="168221" y="40606"/>
                  </a:cubicBezTo>
                  <a:lnTo>
                    <a:pt x="146218" y="40606"/>
                  </a:lnTo>
                  <a:lnTo>
                    <a:pt x="158020" y="5201"/>
                  </a:lnTo>
                  <a:cubicBezTo>
                    <a:pt x="159487" y="1734"/>
                    <a:pt x="161820" y="0"/>
                    <a:pt x="165021" y="0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586C1C82-60FA-8AE5-DA39-B039FC6E65E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 bwMode="auto">
            <a:xfrm>
              <a:off x="4813819" y="593534"/>
              <a:ext cx="1022155" cy="98270"/>
            </a:xfrm>
            <a:custGeom>
              <a:avLst/>
              <a:gdLst/>
              <a:ahLst/>
              <a:cxnLst/>
              <a:rect l="l" t="t" r="r" b="b"/>
              <a:pathLst>
                <a:path w="1504341" h="144627">
                  <a:moveTo>
                    <a:pt x="1121055" y="103022"/>
                  </a:moveTo>
                  <a:lnTo>
                    <a:pt x="1183234" y="103022"/>
                  </a:lnTo>
                  <a:lnTo>
                    <a:pt x="1183234" y="108204"/>
                  </a:lnTo>
                  <a:lnTo>
                    <a:pt x="1121055" y="108204"/>
                  </a:lnTo>
                  <a:close/>
                  <a:moveTo>
                    <a:pt x="939394" y="93116"/>
                  </a:moveTo>
                  <a:cubicBezTo>
                    <a:pt x="938073" y="95758"/>
                    <a:pt x="936752" y="98272"/>
                    <a:pt x="935432" y="100660"/>
                  </a:cubicBezTo>
                  <a:cubicBezTo>
                    <a:pt x="934111" y="103048"/>
                    <a:pt x="932841" y="105207"/>
                    <a:pt x="931622" y="107137"/>
                  </a:cubicBezTo>
                  <a:cubicBezTo>
                    <a:pt x="934873" y="108458"/>
                    <a:pt x="938632" y="110083"/>
                    <a:pt x="942899" y="112014"/>
                  </a:cubicBezTo>
                  <a:cubicBezTo>
                    <a:pt x="947166" y="113944"/>
                    <a:pt x="951535" y="115976"/>
                    <a:pt x="956006" y="118110"/>
                  </a:cubicBezTo>
                  <a:cubicBezTo>
                    <a:pt x="960171" y="114655"/>
                    <a:pt x="963549" y="110896"/>
                    <a:pt x="966140" y="106832"/>
                  </a:cubicBezTo>
                  <a:cubicBezTo>
                    <a:pt x="968731" y="102768"/>
                    <a:pt x="971042" y="98196"/>
                    <a:pt x="973074" y="93116"/>
                  </a:cubicBezTo>
                  <a:close/>
                  <a:moveTo>
                    <a:pt x="811530" y="92811"/>
                  </a:moveTo>
                  <a:lnTo>
                    <a:pt x="811530" y="120091"/>
                  </a:lnTo>
                  <a:lnTo>
                    <a:pt x="853288" y="120091"/>
                  </a:lnTo>
                  <a:lnTo>
                    <a:pt x="853288" y="92811"/>
                  </a:lnTo>
                  <a:close/>
                  <a:moveTo>
                    <a:pt x="806654" y="87630"/>
                  </a:moveTo>
                  <a:lnTo>
                    <a:pt x="858165" y="87630"/>
                  </a:lnTo>
                  <a:lnTo>
                    <a:pt x="858165" y="125120"/>
                  </a:lnTo>
                  <a:lnTo>
                    <a:pt x="806654" y="125120"/>
                  </a:lnTo>
                  <a:close/>
                  <a:moveTo>
                    <a:pt x="1399337" y="86715"/>
                  </a:moveTo>
                  <a:lnTo>
                    <a:pt x="1399337" y="133350"/>
                  </a:lnTo>
                  <a:lnTo>
                    <a:pt x="1484072" y="133350"/>
                  </a:lnTo>
                  <a:lnTo>
                    <a:pt x="1484072" y="86715"/>
                  </a:lnTo>
                  <a:close/>
                  <a:moveTo>
                    <a:pt x="515112" y="83820"/>
                  </a:moveTo>
                  <a:lnTo>
                    <a:pt x="515112" y="98450"/>
                  </a:lnTo>
                  <a:lnTo>
                    <a:pt x="576377" y="98450"/>
                  </a:lnTo>
                  <a:lnTo>
                    <a:pt x="576377" y="83820"/>
                  </a:lnTo>
                  <a:close/>
                  <a:moveTo>
                    <a:pt x="1394003" y="81229"/>
                  </a:moveTo>
                  <a:lnTo>
                    <a:pt x="1489558" y="81229"/>
                  </a:lnTo>
                  <a:lnTo>
                    <a:pt x="1489558" y="138836"/>
                  </a:lnTo>
                  <a:lnTo>
                    <a:pt x="1394003" y="138836"/>
                  </a:lnTo>
                  <a:close/>
                  <a:moveTo>
                    <a:pt x="233172" y="77419"/>
                  </a:moveTo>
                  <a:lnTo>
                    <a:pt x="238354" y="77419"/>
                  </a:lnTo>
                  <a:lnTo>
                    <a:pt x="238049" y="90525"/>
                  </a:lnTo>
                  <a:cubicBezTo>
                    <a:pt x="237948" y="94081"/>
                    <a:pt x="237668" y="97383"/>
                    <a:pt x="237211" y="100431"/>
                  </a:cubicBezTo>
                  <a:cubicBezTo>
                    <a:pt x="236754" y="103479"/>
                    <a:pt x="236017" y="106324"/>
                    <a:pt x="235001" y="108966"/>
                  </a:cubicBezTo>
                  <a:cubicBezTo>
                    <a:pt x="238964" y="110795"/>
                    <a:pt x="243409" y="112954"/>
                    <a:pt x="248336" y="115443"/>
                  </a:cubicBezTo>
                  <a:cubicBezTo>
                    <a:pt x="253264" y="117932"/>
                    <a:pt x="258268" y="120548"/>
                    <a:pt x="263348" y="123291"/>
                  </a:cubicBezTo>
                  <a:cubicBezTo>
                    <a:pt x="268428" y="126035"/>
                    <a:pt x="273330" y="128752"/>
                    <a:pt x="278054" y="131445"/>
                  </a:cubicBezTo>
                  <a:cubicBezTo>
                    <a:pt x="282779" y="134137"/>
                    <a:pt x="286817" y="136550"/>
                    <a:pt x="290170" y="138684"/>
                  </a:cubicBezTo>
                  <a:lnTo>
                    <a:pt x="287274" y="143561"/>
                  </a:lnTo>
                  <a:cubicBezTo>
                    <a:pt x="283718" y="141224"/>
                    <a:pt x="279604" y="138684"/>
                    <a:pt x="274930" y="135941"/>
                  </a:cubicBezTo>
                  <a:cubicBezTo>
                    <a:pt x="270256" y="133197"/>
                    <a:pt x="265456" y="130480"/>
                    <a:pt x="260528" y="127787"/>
                  </a:cubicBezTo>
                  <a:cubicBezTo>
                    <a:pt x="255601" y="125095"/>
                    <a:pt x="250724" y="122529"/>
                    <a:pt x="245898" y="120091"/>
                  </a:cubicBezTo>
                  <a:cubicBezTo>
                    <a:pt x="241072" y="117653"/>
                    <a:pt x="236728" y="115519"/>
                    <a:pt x="232868" y="113690"/>
                  </a:cubicBezTo>
                  <a:cubicBezTo>
                    <a:pt x="231039" y="116941"/>
                    <a:pt x="228702" y="119913"/>
                    <a:pt x="225857" y="122606"/>
                  </a:cubicBezTo>
                  <a:cubicBezTo>
                    <a:pt x="223012" y="125298"/>
                    <a:pt x="219507" y="127838"/>
                    <a:pt x="215342" y="130226"/>
                  </a:cubicBezTo>
                  <a:cubicBezTo>
                    <a:pt x="211176" y="132613"/>
                    <a:pt x="206299" y="134925"/>
                    <a:pt x="200711" y="137160"/>
                  </a:cubicBezTo>
                  <a:cubicBezTo>
                    <a:pt x="195123" y="139395"/>
                    <a:pt x="188722" y="141681"/>
                    <a:pt x="181509" y="144018"/>
                  </a:cubicBezTo>
                  <a:lnTo>
                    <a:pt x="178918" y="138531"/>
                  </a:lnTo>
                  <a:cubicBezTo>
                    <a:pt x="189992" y="135382"/>
                    <a:pt x="199009" y="132232"/>
                    <a:pt x="205969" y="129083"/>
                  </a:cubicBezTo>
                  <a:cubicBezTo>
                    <a:pt x="212929" y="125933"/>
                    <a:pt x="218390" y="122504"/>
                    <a:pt x="222352" y="118796"/>
                  </a:cubicBezTo>
                  <a:cubicBezTo>
                    <a:pt x="226314" y="115087"/>
                    <a:pt x="229007" y="110947"/>
                    <a:pt x="230429" y="106375"/>
                  </a:cubicBezTo>
                  <a:cubicBezTo>
                    <a:pt x="231852" y="101803"/>
                    <a:pt x="232664" y="96520"/>
                    <a:pt x="232868" y="90525"/>
                  </a:cubicBezTo>
                  <a:close/>
                  <a:moveTo>
                    <a:pt x="361950" y="76505"/>
                  </a:moveTo>
                  <a:lnTo>
                    <a:pt x="439674" y="76505"/>
                  </a:lnTo>
                  <a:lnTo>
                    <a:pt x="439674" y="81686"/>
                  </a:lnTo>
                  <a:lnTo>
                    <a:pt x="382677" y="81686"/>
                  </a:lnTo>
                  <a:lnTo>
                    <a:pt x="378562" y="100279"/>
                  </a:lnTo>
                  <a:lnTo>
                    <a:pt x="427940" y="100279"/>
                  </a:lnTo>
                  <a:cubicBezTo>
                    <a:pt x="427432" y="105765"/>
                    <a:pt x="426873" y="110718"/>
                    <a:pt x="426263" y="115138"/>
                  </a:cubicBezTo>
                  <a:cubicBezTo>
                    <a:pt x="425654" y="119558"/>
                    <a:pt x="424993" y="123799"/>
                    <a:pt x="424282" y="127863"/>
                  </a:cubicBezTo>
                  <a:cubicBezTo>
                    <a:pt x="423876" y="130302"/>
                    <a:pt x="423241" y="132283"/>
                    <a:pt x="422377" y="133807"/>
                  </a:cubicBezTo>
                  <a:cubicBezTo>
                    <a:pt x="421513" y="135331"/>
                    <a:pt x="420421" y="136499"/>
                    <a:pt x="419101" y="137312"/>
                  </a:cubicBezTo>
                  <a:cubicBezTo>
                    <a:pt x="417780" y="138125"/>
                    <a:pt x="416205" y="138735"/>
                    <a:pt x="414376" y="139141"/>
                  </a:cubicBezTo>
                  <a:cubicBezTo>
                    <a:pt x="412547" y="139547"/>
                    <a:pt x="410464" y="139801"/>
                    <a:pt x="408128" y="139903"/>
                  </a:cubicBezTo>
                  <a:cubicBezTo>
                    <a:pt x="404368" y="140106"/>
                    <a:pt x="400889" y="140233"/>
                    <a:pt x="397688" y="140284"/>
                  </a:cubicBezTo>
                  <a:cubicBezTo>
                    <a:pt x="394488" y="140335"/>
                    <a:pt x="391211" y="140309"/>
                    <a:pt x="387858" y="140208"/>
                  </a:cubicBezTo>
                  <a:lnTo>
                    <a:pt x="387097" y="134112"/>
                  </a:lnTo>
                  <a:cubicBezTo>
                    <a:pt x="390449" y="134315"/>
                    <a:pt x="393548" y="134467"/>
                    <a:pt x="396393" y="134569"/>
                  </a:cubicBezTo>
                  <a:cubicBezTo>
                    <a:pt x="399238" y="134671"/>
                    <a:pt x="402336" y="134671"/>
                    <a:pt x="405689" y="134569"/>
                  </a:cubicBezTo>
                  <a:cubicBezTo>
                    <a:pt x="408229" y="134569"/>
                    <a:pt x="410337" y="134417"/>
                    <a:pt x="412014" y="134112"/>
                  </a:cubicBezTo>
                  <a:cubicBezTo>
                    <a:pt x="413690" y="133807"/>
                    <a:pt x="415036" y="133324"/>
                    <a:pt x="416052" y="132664"/>
                  </a:cubicBezTo>
                  <a:cubicBezTo>
                    <a:pt x="417069" y="132004"/>
                    <a:pt x="417805" y="131140"/>
                    <a:pt x="418262" y="130073"/>
                  </a:cubicBezTo>
                  <a:cubicBezTo>
                    <a:pt x="418719" y="129006"/>
                    <a:pt x="419101" y="127660"/>
                    <a:pt x="419405" y="126035"/>
                  </a:cubicBezTo>
                  <a:cubicBezTo>
                    <a:pt x="420015" y="122682"/>
                    <a:pt x="420523" y="119405"/>
                    <a:pt x="420929" y="116205"/>
                  </a:cubicBezTo>
                  <a:cubicBezTo>
                    <a:pt x="421336" y="113004"/>
                    <a:pt x="421793" y="109423"/>
                    <a:pt x="422301" y="105461"/>
                  </a:cubicBezTo>
                  <a:lnTo>
                    <a:pt x="372314" y="105461"/>
                  </a:lnTo>
                  <a:lnTo>
                    <a:pt x="377343" y="81686"/>
                  </a:lnTo>
                  <a:lnTo>
                    <a:pt x="361950" y="81686"/>
                  </a:lnTo>
                  <a:close/>
                  <a:moveTo>
                    <a:pt x="941680" y="74981"/>
                  </a:moveTo>
                  <a:lnTo>
                    <a:pt x="946557" y="76657"/>
                  </a:lnTo>
                  <a:cubicBezTo>
                    <a:pt x="945236" y="80315"/>
                    <a:pt x="943610" y="84175"/>
                    <a:pt x="941680" y="88239"/>
                  </a:cubicBezTo>
                  <a:lnTo>
                    <a:pt x="978408" y="88239"/>
                  </a:lnTo>
                  <a:lnTo>
                    <a:pt x="978408" y="92964"/>
                  </a:lnTo>
                  <a:cubicBezTo>
                    <a:pt x="976173" y="98552"/>
                    <a:pt x="973735" y="103581"/>
                    <a:pt x="971093" y="108051"/>
                  </a:cubicBezTo>
                  <a:cubicBezTo>
                    <a:pt x="968452" y="112522"/>
                    <a:pt x="964997" y="116687"/>
                    <a:pt x="960730" y="120548"/>
                  </a:cubicBezTo>
                  <a:cubicBezTo>
                    <a:pt x="964286" y="122275"/>
                    <a:pt x="967613" y="123977"/>
                    <a:pt x="970712" y="125654"/>
                  </a:cubicBezTo>
                  <a:cubicBezTo>
                    <a:pt x="973811" y="127330"/>
                    <a:pt x="976529" y="128930"/>
                    <a:pt x="978866" y="130454"/>
                  </a:cubicBezTo>
                  <a:lnTo>
                    <a:pt x="975818" y="135026"/>
                  </a:lnTo>
                  <a:cubicBezTo>
                    <a:pt x="973176" y="133197"/>
                    <a:pt x="970204" y="131343"/>
                    <a:pt x="966902" y="129464"/>
                  </a:cubicBezTo>
                  <a:cubicBezTo>
                    <a:pt x="963600" y="127584"/>
                    <a:pt x="960120" y="125781"/>
                    <a:pt x="956463" y="124053"/>
                  </a:cubicBezTo>
                  <a:cubicBezTo>
                    <a:pt x="951789" y="127609"/>
                    <a:pt x="946125" y="130962"/>
                    <a:pt x="939470" y="134112"/>
                  </a:cubicBezTo>
                  <a:cubicBezTo>
                    <a:pt x="932815" y="137261"/>
                    <a:pt x="924611" y="140462"/>
                    <a:pt x="914858" y="143713"/>
                  </a:cubicBezTo>
                  <a:lnTo>
                    <a:pt x="912572" y="138989"/>
                  </a:lnTo>
                  <a:cubicBezTo>
                    <a:pt x="921512" y="136144"/>
                    <a:pt x="929132" y="133324"/>
                    <a:pt x="935432" y="130530"/>
                  </a:cubicBezTo>
                  <a:cubicBezTo>
                    <a:pt x="941731" y="127736"/>
                    <a:pt x="947116" y="124765"/>
                    <a:pt x="951586" y="121615"/>
                  </a:cubicBezTo>
                  <a:cubicBezTo>
                    <a:pt x="946709" y="119278"/>
                    <a:pt x="941883" y="117043"/>
                    <a:pt x="937108" y="114909"/>
                  </a:cubicBezTo>
                  <a:cubicBezTo>
                    <a:pt x="932333" y="112776"/>
                    <a:pt x="928167" y="110947"/>
                    <a:pt x="924611" y="109423"/>
                  </a:cubicBezTo>
                  <a:cubicBezTo>
                    <a:pt x="926135" y="107086"/>
                    <a:pt x="927659" y="104521"/>
                    <a:pt x="929183" y="101727"/>
                  </a:cubicBezTo>
                  <a:cubicBezTo>
                    <a:pt x="930707" y="98933"/>
                    <a:pt x="932180" y="96063"/>
                    <a:pt x="933603" y="93116"/>
                  </a:cubicBezTo>
                  <a:lnTo>
                    <a:pt x="914248" y="93116"/>
                  </a:lnTo>
                  <a:lnTo>
                    <a:pt x="914248" y="88239"/>
                  </a:lnTo>
                  <a:lnTo>
                    <a:pt x="936041" y="88239"/>
                  </a:lnTo>
                  <a:cubicBezTo>
                    <a:pt x="937159" y="85903"/>
                    <a:pt x="938175" y="83617"/>
                    <a:pt x="939089" y="81381"/>
                  </a:cubicBezTo>
                  <a:cubicBezTo>
                    <a:pt x="940004" y="79146"/>
                    <a:pt x="940867" y="77013"/>
                    <a:pt x="941680" y="74981"/>
                  </a:cubicBezTo>
                  <a:close/>
                  <a:moveTo>
                    <a:pt x="680314" y="66294"/>
                  </a:moveTo>
                  <a:lnTo>
                    <a:pt x="680314" y="97688"/>
                  </a:lnTo>
                  <a:lnTo>
                    <a:pt x="724662" y="97688"/>
                  </a:lnTo>
                  <a:lnTo>
                    <a:pt x="724662" y="66294"/>
                  </a:lnTo>
                  <a:close/>
                  <a:moveTo>
                    <a:pt x="631241" y="66294"/>
                  </a:moveTo>
                  <a:lnTo>
                    <a:pt x="631241" y="97688"/>
                  </a:lnTo>
                  <a:lnTo>
                    <a:pt x="674980" y="97688"/>
                  </a:lnTo>
                  <a:lnTo>
                    <a:pt x="674980" y="66294"/>
                  </a:lnTo>
                  <a:close/>
                  <a:moveTo>
                    <a:pt x="1088289" y="65075"/>
                  </a:moveTo>
                  <a:lnTo>
                    <a:pt x="1088289" y="123291"/>
                  </a:lnTo>
                  <a:lnTo>
                    <a:pt x="1111911" y="123291"/>
                  </a:lnTo>
                  <a:lnTo>
                    <a:pt x="1111911" y="65075"/>
                  </a:lnTo>
                  <a:close/>
                  <a:moveTo>
                    <a:pt x="515112" y="64617"/>
                  </a:moveTo>
                  <a:lnTo>
                    <a:pt x="515112" y="79248"/>
                  </a:lnTo>
                  <a:lnTo>
                    <a:pt x="576377" y="79248"/>
                  </a:lnTo>
                  <a:lnTo>
                    <a:pt x="576377" y="64617"/>
                  </a:lnTo>
                  <a:close/>
                  <a:moveTo>
                    <a:pt x="846887" y="61722"/>
                  </a:moveTo>
                  <a:cubicBezTo>
                    <a:pt x="848919" y="63144"/>
                    <a:pt x="851180" y="64897"/>
                    <a:pt x="853669" y="66980"/>
                  </a:cubicBezTo>
                  <a:cubicBezTo>
                    <a:pt x="856158" y="69062"/>
                    <a:pt x="858978" y="71526"/>
                    <a:pt x="862127" y="74371"/>
                  </a:cubicBezTo>
                  <a:cubicBezTo>
                    <a:pt x="865277" y="77216"/>
                    <a:pt x="868020" y="79807"/>
                    <a:pt x="870357" y="82143"/>
                  </a:cubicBezTo>
                  <a:cubicBezTo>
                    <a:pt x="872694" y="84480"/>
                    <a:pt x="874726" y="86614"/>
                    <a:pt x="876453" y="88544"/>
                  </a:cubicBezTo>
                  <a:lnTo>
                    <a:pt x="873100" y="92659"/>
                  </a:lnTo>
                  <a:cubicBezTo>
                    <a:pt x="871373" y="90729"/>
                    <a:pt x="869341" y="88570"/>
                    <a:pt x="867004" y="86182"/>
                  </a:cubicBezTo>
                  <a:cubicBezTo>
                    <a:pt x="864667" y="83794"/>
                    <a:pt x="861924" y="81127"/>
                    <a:pt x="858774" y="78181"/>
                  </a:cubicBezTo>
                  <a:cubicBezTo>
                    <a:pt x="852577" y="72491"/>
                    <a:pt x="847497" y="68173"/>
                    <a:pt x="843534" y="65227"/>
                  </a:cubicBezTo>
                  <a:close/>
                  <a:moveTo>
                    <a:pt x="818388" y="61569"/>
                  </a:moveTo>
                  <a:lnTo>
                    <a:pt x="821741" y="65075"/>
                  </a:lnTo>
                  <a:cubicBezTo>
                    <a:pt x="820014" y="67107"/>
                    <a:pt x="817957" y="69342"/>
                    <a:pt x="815569" y="71780"/>
                  </a:cubicBezTo>
                  <a:cubicBezTo>
                    <a:pt x="813181" y="74219"/>
                    <a:pt x="810413" y="76911"/>
                    <a:pt x="807263" y="79857"/>
                  </a:cubicBezTo>
                  <a:cubicBezTo>
                    <a:pt x="800964" y="85649"/>
                    <a:pt x="795782" y="89916"/>
                    <a:pt x="791718" y="92659"/>
                  </a:cubicBezTo>
                  <a:lnTo>
                    <a:pt x="788670" y="88392"/>
                  </a:lnTo>
                  <a:cubicBezTo>
                    <a:pt x="790702" y="87071"/>
                    <a:pt x="792963" y="85369"/>
                    <a:pt x="795452" y="83286"/>
                  </a:cubicBezTo>
                  <a:cubicBezTo>
                    <a:pt x="797941" y="81204"/>
                    <a:pt x="800761" y="78740"/>
                    <a:pt x="803910" y="75895"/>
                  </a:cubicBezTo>
                  <a:cubicBezTo>
                    <a:pt x="807060" y="72949"/>
                    <a:pt x="809829" y="70307"/>
                    <a:pt x="812216" y="67970"/>
                  </a:cubicBezTo>
                  <a:cubicBezTo>
                    <a:pt x="814604" y="65633"/>
                    <a:pt x="816661" y="63500"/>
                    <a:pt x="818388" y="61569"/>
                  </a:cubicBezTo>
                  <a:close/>
                  <a:moveTo>
                    <a:pt x="510236" y="59741"/>
                  </a:moveTo>
                  <a:lnTo>
                    <a:pt x="581406" y="59741"/>
                  </a:lnTo>
                  <a:lnTo>
                    <a:pt x="581406" y="103327"/>
                  </a:lnTo>
                  <a:lnTo>
                    <a:pt x="560375" y="103327"/>
                  </a:lnTo>
                  <a:lnTo>
                    <a:pt x="560375" y="125882"/>
                  </a:lnTo>
                  <a:cubicBezTo>
                    <a:pt x="560375" y="127609"/>
                    <a:pt x="560477" y="129032"/>
                    <a:pt x="560680" y="130149"/>
                  </a:cubicBezTo>
                  <a:cubicBezTo>
                    <a:pt x="560883" y="131267"/>
                    <a:pt x="561315" y="132131"/>
                    <a:pt x="561976" y="132740"/>
                  </a:cubicBezTo>
                  <a:cubicBezTo>
                    <a:pt x="562636" y="133350"/>
                    <a:pt x="563525" y="133782"/>
                    <a:pt x="564642" y="134036"/>
                  </a:cubicBezTo>
                  <a:cubicBezTo>
                    <a:pt x="565760" y="134290"/>
                    <a:pt x="567233" y="134467"/>
                    <a:pt x="569062" y="134569"/>
                  </a:cubicBezTo>
                  <a:cubicBezTo>
                    <a:pt x="571297" y="134671"/>
                    <a:pt x="573202" y="134721"/>
                    <a:pt x="574777" y="134721"/>
                  </a:cubicBezTo>
                  <a:cubicBezTo>
                    <a:pt x="576352" y="134721"/>
                    <a:pt x="578206" y="134671"/>
                    <a:pt x="580340" y="134569"/>
                  </a:cubicBezTo>
                  <a:cubicBezTo>
                    <a:pt x="582067" y="134467"/>
                    <a:pt x="583464" y="134315"/>
                    <a:pt x="584531" y="134112"/>
                  </a:cubicBezTo>
                  <a:cubicBezTo>
                    <a:pt x="585597" y="133909"/>
                    <a:pt x="586436" y="133528"/>
                    <a:pt x="587045" y="132969"/>
                  </a:cubicBezTo>
                  <a:cubicBezTo>
                    <a:pt x="587655" y="132410"/>
                    <a:pt x="588087" y="131623"/>
                    <a:pt x="588341" y="130607"/>
                  </a:cubicBezTo>
                  <a:cubicBezTo>
                    <a:pt x="588595" y="129591"/>
                    <a:pt x="588823" y="128321"/>
                    <a:pt x="589026" y="126797"/>
                  </a:cubicBezTo>
                  <a:cubicBezTo>
                    <a:pt x="589331" y="123952"/>
                    <a:pt x="589560" y="121285"/>
                    <a:pt x="589712" y="118796"/>
                  </a:cubicBezTo>
                  <a:cubicBezTo>
                    <a:pt x="589865" y="116306"/>
                    <a:pt x="590042" y="113792"/>
                    <a:pt x="590246" y="111252"/>
                  </a:cubicBezTo>
                  <a:lnTo>
                    <a:pt x="594970" y="112928"/>
                  </a:lnTo>
                  <a:cubicBezTo>
                    <a:pt x="594767" y="115671"/>
                    <a:pt x="594564" y="118237"/>
                    <a:pt x="594360" y="120624"/>
                  </a:cubicBezTo>
                  <a:cubicBezTo>
                    <a:pt x="594157" y="123012"/>
                    <a:pt x="593954" y="125425"/>
                    <a:pt x="593751" y="127863"/>
                  </a:cubicBezTo>
                  <a:cubicBezTo>
                    <a:pt x="593548" y="129591"/>
                    <a:pt x="593268" y="131115"/>
                    <a:pt x="592913" y="132435"/>
                  </a:cubicBezTo>
                  <a:cubicBezTo>
                    <a:pt x="592557" y="133756"/>
                    <a:pt x="591973" y="134874"/>
                    <a:pt x="591160" y="135788"/>
                  </a:cubicBezTo>
                  <a:cubicBezTo>
                    <a:pt x="590347" y="136703"/>
                    <a:pt x="589204" y="137465"/>
                    <a:pt x="587731" y="138074"/>
                  </a:cubicBezTo>
                  <a:cubicBezTo>
                    <a:pt x="586258" y="138684"/>
                    <a:pt x="584353" y="139039"/>
                    <a:pt x="582016" y="139141"/>
                  </a:cubicBezTo>
                  <a:cubicBezTo>
                    <a:pt x="579476" y="139344"/>
                    <a:pt x="577038" y="139446"/>
                    <a:pt x="574701" y="139446"/>
                  </a:cubicBezTo>
                  <a:cubicBezTo>
                    <a:pt x="572364" y="139446"/>
                    <a:pt x="569824" y="139344"/>
                    <a:pt x="567081" y="139141"/>
                  </a:cubicBezTo>
                  <a:cubicBezTo>
                    <a:pt x="562915" y="139039"/>
                    <a:pt x="559943" y="138150"/>
                    <a:pt x="558165" y="136474"/>
                  </a:cubicBezTo>
                  <a:cubicBezTo>
                    <a:pt x="556387" y="134798"/>
                    <a:pt x="555499" y="131572"/>
                    <a:pt x="555499" y="126797"/>
                  </a:cubicBezTo>
                  <a:lnTo>
                    <a:pt x="555499" y="103327"/>
                  </a:lnTo>
                  <a:lnTo>
                    <a:pt x="534162" y="103327"/>
                  </a:lnTo>
                  <a:lnTo>
                    <a:pt x="534162" y="107137"/>
                  </a:lnTo>
                  <a:cubicBezTo>
                    <a:pt x="533654" y="116891"/>
                    <a:pt x="530200" y="124307"/>
                    <a:pt x="523799" y="129387"/>
                  </a:cubicBezTo>
                  <a:cubicBezTo>
                    <a:pt x="520548" y="132029"/>
                    <a:pt x="516459" y="134620"/>
                    <a:pt x="511531" y="137160"/>
                  </a:cubicBezTo>
                  <a:cubicBezTo>
                    <a:pt x="506603" y="139700"/>
                    <a:pt x="500330" y="142138"/>
                    <a:pt x="492710" y="144475"/>
                  </a:cubicBezTo>
                  <a:lnTo>
                    <a:pt x="489966" y="139446"/>
                  </a:lnTo>
                  <a:cubicBezTo>
                    <a:pt x="505308" y="134772"/>
                    <a:pt x="515570" y="129997"/>
                    <a:pt x="520751" y="125120"/>
                  </a:cubicBezTo>
                  <a:cubicBezTo>
                    <a:pt x="525831" y="120040"/>
                    <a:pt x="528524" y="113995"/>
                    <a:pt x="528828" y="106985"/>
                  </a:cubicBezTo>
                  <a:lnTo>
                    <a:pt x="528981" y="103327"/>
                  </a:lnTo>
                  <a:lnTo>
                    <a:pt x="510236" y="103327"/>
                  </a:lnTo>
                  <a:close/>
                  <a:moveTo>
                    <a:pt x="378562" y="52578"/>
                  </a:moveTo>
                  <a:lnTo>
                    <a:pt x="419101" y="52578"/>
                  </a:lnTo>
                  <a:lnTo>
                    <a:pt x="419101" y="57607"/>
                  </a:lnTo>
                  <a:lnTo>
                    <a:pt x="378562" y="57607"/>
                  </a:lnTo>
                  <a:close/>
                  <a:moveTo>
                    <a:pt x="92202" y="50901"/>
                  </a:moveTo>
                  <a:lnTo>
                    <a:pt x="97536" y="50901"/>
                  </a:lnTo>
                  <a:lnTo>
                    <a:pt x="97536" y="121767"/>
                  </a:lnTo>
                  <a:cubicBezTo>
                    <a:pt x="97536" y="124104"/>
                    <a:pt x="97714" y="125984"/>
                    <a:pt x="98070" y="127406"/>
                  </a:cubicBezTo>
                  <a:cubicBezTo>
                    <a:pt x="98425" y="128829"/>
                    <a:pt x="99162" y="129921"/>
                    <a:pt x="100280" y="130683"/>
                  </a:cubicBezTo>
                  <a:cubicBezTo>
                    <a:pt x="101397" y="131445"/>
                    <a:pt x="102972" y="131953"/>
                    <a:pt x="105004" y="132207"/>
                  </a:cubicBezTo>
                  <a:cubicBezTo>
                    <a:pt x="107036" y="132461"/>
                    <a:pt x="109779" y="132588"/>
                    <a:pt x="113234" y="132588"/>
                  </a:cubicBezTo>
                  <a:cubicBezTo>
                    <a:pt x="116993" y="132588"/>
                    <a:pt x="119939" y="132461"/>
                    <a:pt x="122073" y="132207"/>
                  </a:cubicBezTo>
                  <a:cubicBezTo>
                    <a:pt x="124206" y="131953"/>
                    <a:pt x="125832" y="131496"/>
                    <a:pt x="126950" y="130835"/>
                  </a:cubicBezTo>
                  <a:cubicBezTo>
                    <a:pt x="128067" y="130175"/>
                    <a:pt x="128804" y="129235"/>
                    <a:pt x="129159" y="128016"/>
                  </a:cubicBezTo>
                  <a:cubicBezTo>
                    <a:pt x="129515" y="126797"/>
                    <a:pt x="129794" y="125222"/>
                    <a:pt x="129998" y="123291"/>
                  </a:cubicBezTo>
                  <a:cubicBezTo>
                    <a:pt x="130506" y="119431"/>
                    <a:pt x="130861" y="115900"/>
                    <a:pt x="131064" y="112700"/>
                  </a:cubicBezTo>
                  <a:cubicBezTo>
                    <a:pt x="131268" y="109499"/>
                    <a:pt x="131471" y="105969"/>
                    <a:pt x="131674" y="102108"/>
                  </a:cubicBezTo>
                  <a:lnTo>
                    <a:pt x="137313" y="104241"/>
                  </a:lnTo>
                  <a:cubicBezTo>
                    <a:pt x="137110" y="107391"/>
                    <a:pt x="136881" y="110591"/>
                    <a:pt x="136627" y="113843"/>
                  </a:cubicBezTo>
                  <a:cubicBezTo>
                    <a:pt x="136373" y="117094"/>
                    <a:pt x="136094" y="119837"/>
                    <a:pt x="135789" y="122072"/>
                  </a:cubicBezTo>
                  <a:cubicBezTo>
                    <a:pt x="135382" y="125628"/>
                    <a:pt x="134900" y="128448"/>
                    <a:pt x="134341" y="130530"/>
                  </a:cubicBezTo>
                  <a:cubicBezTo>
                    <a:pt x="133782" y="132613"/>
                    <a:pt x="132741" y="134213"/>
                    <a:pt x="131217" y="135331"/>
                  </a:cubicBezTo>
                  <a:cubicBezTo>
                    <a:pt x="129693" y="136449"/>
                    <a:pt x="127559" y="137160"/>
                    <a:pt x="124816" y="137465"/>
                  </a:cubicBezTo>
                  <a:cubicBezTo>
                    <a:pt x="122073" y="137769"/>
                    <a:pt x="118263" y="137922"/>
                    <a:pt x="113386" y="137922"/>
                  </a:cubicBezTo>
                  <a:cubicBezTo>
                    <a:pt x="109119" y="137922"/>
                    <a:pt x="105614" y="137744"/>
                    <a:pt x="102870" y="137388"/>
                  </a:cubicBezTo>
                  <a:cubicBezTo>
                    <a:pt x="100127" y="137033"/>
                    <a:pt x="97968" y="136296"/>
                    <a:pt x="96393" y="135179"/>
                  </a:cubicBezTo>
                  <a:cubicBezTo>
                    <a:pt x="94819" y="134061"/>
                    <a:pt x="93726" y="132385"/>
                    <a:pt x="93117" y="130149"/>
                  </a:cubicBezTo>
                  <a:cubicBezTo>
                    <a:pt x="92507" y="127914"/>
                    <a:pt x="92202" y="124917"/>
                    <a:pt x="92202" y="121158"/>
                  </a:cubicBezTo>
                  <a:close/>
                  <a:moveTo>
                    <a:pt x="1000202" y="36423"/>
                  </a:moveTo>
                  <a:lnTo>
                    <a:pt x="997458" y="42519"/>
                  </a:lnTo>
                  <a:cubicBezTo>
                    <a:pt x="999287" y="64262"/>
                    <a:pt x="1004164" y="82347"/>
                    <a:pt x="1012089" y="96774"/>
                  </a:cubicBezTo>
                  <a:lnTo>
                    <a:pt x="1013918" y="100127"/>
                  </a:lnTo>
                  <a:lnTo>
                    <a:pt x="1016204" y="96317"/>
                  </a:lnTo>
                  <a:cubicBezTo>
                    <a:pt x="1024027" y="81686"/>
                    <a:pt x="1029158" y="61722"/>
                    <a:pt x="1031596" y="36423"/>
                  </a:cubicBezTo>
                  <a:close/>
                  <a:moveTo>
                    <a:pt x="680314" y="31089"/>
                  </a:moveTo>
                  <a:lnTo>
                    <a:pt x="680314" y="61417"/>
                  </a:lnTo>
                  <a:lnTo>
                    <a:pt x="724662" y="61417"/>
                  </a:lnTo>
                  <a:lnTo>
                    <a:pt x="724662" y="31089"/>
                  </a:lnTo>
                  <a:close/>
                  <a:moveTo>
                    <a:pt x="631241" y="31089"/>
                  </a:moveTo>
                  <a:lnTo>
                    <a:pt x="631241" y="61417"/>
                  </a:lnTo>
                  <a:lnTo>
                    <a:pt x="674980" y="61417"/>
                  </a:lnTo>
                  <a:lnTo>
                    <a:pt x="674980" y="31089"/>
                  </a:lnTo>
                  <a:close/>
                  <a:moveTo>
                    <a:pt x="1338530" y="29565"/>
                  </a:moveTo>
                  <a:lnTo>
                    <a:pt x="1343254" y="32461"/>
                  </a:lnTo>
                  <a:cubicBezTo>
                    <a:pt x="1341832" y="35204"/>
                    <a:pt x="1340003" y="38303"/>
                    <a:pt x="1337768" y="41757"/>
                  </a:cubicBezTo>
                  <a:cubicBezTo>
                    <a:pt x="1335532" y="45212"/>
                    <a:pt x="1332942" y="49022"/>
                    <a:pt x="1329995" y="53187"/>
                  </a:cubicBezTo>
                  <a:cubicBezTo>
                    <a:pt x="1324407" y="61214"/>
                    <a:pt x="1319581" y="67411"/>
                    <a:pt x="1315517" y="71780"/>
                  </a:cubicBezTo>
                  <a:lnTo>
                    <a:pt x="1311402" y="68123"/>
                  </a:lnTo>
                  <a:cubicBezTo>
                    <a:pt x="1315467" y="63957"/>
                    <a:pt x="1320242" y="57912"/>
                    <a:pt x="1325728" y="49987"/>
                  </a:cubicBezTo>
                  <a:cubicBezTo>
                    <a:pt x="1328573" y="45821"/>
                    <a:pt x="1331062" y="42037"/>
                    <a:pt x="1333196" y="38633"/>
                  </a:cubicBezTo>
                  <a:cubicBezTo>
                    <a:pt x="1335329" y="35230"/>
                    <a:pt x="1337107" y="32207"/>
                    <a:pt x="1338530" y="29565"/>
                  </a:cubicBezTo>
                  <a:close/>
                  <a:moveTo>
                    <a:pt x="1240232" y="29413"/>
                  </a:moveTo>
                  <a:cubicBezTo>
                    <a:pt x="1242264" y="31648"/>
                    <a:pt x="1244473" y="34315"/>
                    <a:pt x="1246861" y="37414"/>
                  </a:cubicBezTo>
                  <a:cubicBezTo>
                    <a:pt x="1249249" y="40513"/>
                    <a:pt x="1251916" y="44196"/>
                    <a:pt x="1254862" y="48463"/>
                  </a:cubicBezTo>
                  <a:cubicBezTo>
                    <a:pt x="1257808" y="52629"/>
                    <a:pt x="1260374" y="56362"/>
                    <a:pt x="1262558" y="59664"/>
                  </a:cubicBezTo>
                  <a:cubicBezTo>
                    <a:pt x="1264743" y="62966"/>
                    <a:pt x="1266546" y="65938"/>
                    <a:pt x="1267968" y="68580"/>
                  </a:cubicBezTo>
                  <a:lnTo>
                    <a:pt x="1263244" y="71323"/>
                  </a:lnTo>
                  <a:cubicBezTo>
                    <a:pt x="1260602" y="66345"/>
                    <a:pt x="1256386" y="59741"/>
                    <a:pt x="1250595" y="51511"/>
                  </a:cubicBezTo>
                  <a:cubicBezTo>
                    <a:pt x="1244905" y="43281"/>
                    <a:pt x="1240028" y="36982"/>
                    <a:pt x="1235964" y="32613"/>
                  </a:cubicBezTo>
                  <a:close/>
                  <a:moveTo>
                    <a:pt x="860756" y="27127"/>
                  </a:moveTo>
                  <a:lnTo>
                    <a:pt x="865175" y="30023"/>
                  </a:lnTo>
                  <a:cubicBezTo>
                    <a:pt x="863042" y="33477"/>
                    <a:pt x="859943" y="37643"/>
                    <a:pt x="855879" y="42519"/>
                  </a:cubicBezTo>
                  <a:cubicBezTo>
                    <a:pt x="853542" y="45263"/>
                    <a:pt x="851510" y="47599"/>
                    <a:pt x="849783" y="49530"/>
                  </a:cubicBezTo>
                  <a:lnTo>
                    <a:pt x="887578" y="49530"/>
                  </a:lnTo>
                  <a:lnTo>
                    <a:pt x="887578" y="122834"/>
                  </a:lnTo>
                  <a:cubicBezTo>
                    <a:pt x="887578" y="126289"/>
                    <a:pt x="887324" y="129108"/>
                    <a:pt x="886816" y="131292"/>
                  </a:cubicBezTo>
                  <a:cubicBezTo>
                    <a:pt x="886308" y="133477"/>
                    <a:pt x="885444" y="135204"/>
                    <a:pt x="884225" y="136474"/>
                  </a:cubicBezTo>
                  <a:cubicBezTo>
                    <a:pt x="883006" y="137744"/>
                    <a:pt x="881355" y="138658"/>
                    <a:pt x="879272" y="139217"/>
                  </a:cubicBezTo>
                  <a:cubicBezTo>
                    <a:pt x="877190" y="139776"/>
                    <a:pt x="874573" y="140157"/>
                    <a:pt x="871424" y="140360"/>
                  </a:cubicBezTo>
                  <a:cubicBezTo>
                    <a:pt x="868172" y="140563"/>
                    <a:pt x="864845" y="140741"/>
                    <a:pt x="861441" y="140894"/>
                  </a:cubicBezTo>
                  <a:cubicBezTo>
                    <a:pt x="858038" y="141046"/>
                    <a:pt x="855269" y="141071"/>
                    <a:pt x="853136" y="140970"/>
                  </a:cubicBezTo>
                  <a:lnTo>
                    <a:pt x="852069" y="134417"/>
                  </a:lnTo>
                  <a:cubicBezTo>
                    <a:pt x="854609" y="134620"/>
                    <a:pt x="857606" y="134772"/>
                    <a:pt x="861060" y="134874"/>
                  </a:cubicBezTo>
                  <a:cubicBezTo>
                    <a:pt x="864515" y="134975"/>
                    <a:pt x="867563" y="134975"/>
                    <a:pt x="870204" y="134874"/>
                  </a:cubicBezTo>
                  <a:cubicBezTo>
                    <a:pt x="872643" y="134772"/>
                    <a:pt x="874649" y="134594"/>
                    <a:pt x="876224" y="134340"/>
                  </a:cubicBezTo>
                  <a:cubicBezTo>
                    <a:pt x="877799" y="134086"/>
                    <a:pt x="879044" y="133528"/>
                    <a:pt x="879958" y="132664"/>
                  </a:cubicBezTo>
                  <a:cubicBezTo>
                    <a:pt x="880872" y="131800"/>
                    <a:pt x="881507" y="130505"/>
                    <a:pt x="881863" y="128778"/>
                  </a:cubicBezTo>
                  <a:cubicBezTo>
                    <a:pt x="882219" y="127051"/>
                    <a:pt x="882396" y="124714"/>
                    <a:pt x="882396" y="121767"/>
                  </a:cubicBezTo>
                  <a:lnTo>
                    <a:pt x="882396" y="54864"/>
                  </a:lnTo>
                  <a:lnTo>
                    <a:pt x="782422" y="54864"/>
                  </a:lnTo>
                  <a:lnTo>
                    <a:pt x="782422" y="141884"/>
                  </a:lnTo>
                  <a:lnTo>
                    <a:pt x="777240" y="141884"/>
                  </a:lnTo>
                  <a:lnTo>
                    <a:pt x="777240" y="49530"/>
                  </a:lnTo>
                  <a:lnTo>
                    <a:pt x="842620" y="49530"/>
                  </a:lnTo>
                  <a:cubicBezTo>
                    <a:pt x="843839" y="48412"/>
                    <a:pt x="845185" y="47041"/>
                    <a:pt x="846659" y="45415"/>
                  </a:cubicBezTo>
                  <a:cubicBezTo>
                    <a:pt x="848132" y="43789"/>
                    <a:pt x="849732" y="41859"/>
                    <a:pt x="851459" y="39624"/>
                  </a:cubicBezTo>
                  <a:cubicBezTo>
                    <a:pt x="855523" y="34747"/>
                    <a:pt x="858622" y="30581"/>
                    <a:pt x="860756" y="27127"/>
                  </a:cubicBezTo>
                  <a:close/>
                  <a:moveTo>
                    <a:pt x="803606" y="26822"/>
                  </a:moveTo>
                  <a:cubicBezTo>
                    <a:pt x="805739" y="29057"/>
                    <a:pt x="808432" y="32055"/>
                    <a:pt x="811683" y="35814"/>
                  </a:cubicBezTo>
                  <a:cubicBezTo>
                    <a:pt x="814934" y="39573"/>
                    <a:pt x="817423" y="42672"/>
                    <a:pt x="819150" y="45110"/>
                  </a:cubicBezTo>
                  <a:lnTo>
                    <a:pt x="815036" y="48006"/>
                  </a:lnTo>
                  <a:cubicBezTo>
                    <a:pt x="814223" y="46787"/>
                    <a:pt x="813181" y="45390"/>
                    <a:pt x="811911" y="43815"/>
                  </a:cubicBezTo>
                  <a:cubicBezTo>
                    <a:pt x="810641" y="42240"/>
                    <a:pt x="809194" y="40487"/>
                    <a:pt x="807568" y="38557"/>
                  </a:cubicBezTo>
                  <a:cubicBezTo>
                    <a:pt x="805942" y="36627"/>
                    <a:pt x="804469" y="34925"/>
                    <a:pt x="803148" y="33452"/>
                  </a:cubicBezTo>
                  <a:cubicBezTo>
                    <a:pt x="801828" y="31978"/>
                    <a:pt x="800608" y="30734"/>
                    <a:pt x="799491" y="29718"/>
                  </a:cubicBezTo>
                  <a:close/>
                  <a:moveTo>
                    <a:pt x="525628" y="21945"/>
                  </a:moveTo>
                  <a:cubicBezTo>
                    <a:pt x="527254" y="24282"/>
                    <a:pt x="529184" y="27279"/>
                    <a:pt x="531419" y="30937"/>
                  </a:cubicBezTo>
                  <a:cubicBezTo>
                    <a:pt x="532537" y="32664"/>
                    <a:pt x="533654" y="34493"/>
                    <a:pt x="534772" y="36423"/>
                  </a:cubicBezTo>
                  <a:cubicBezTo>
                    <a:pt x="535890" y="38354"/>
                    <a:pt x="536753" y="39929"/>
                    <a:pt x="537363" y="41148"/>
                  </a:cubicBezTo>
                  <a:lnTo>
                    <a:pt x="556413" y="41148"/>
                  </a:lnTo>
                  <a:cubicBezTo>
                    <a:pt x="557124" y="40132"/>
                    <a:pt x="557911" y="38989"/>
                    <a:pt x="558775" y="37719"/>
                  </a:cubicBezTo>
                  <a:cubicBezTo>
                    <a:pt x="559639" y="36449"/>
                    <a:pt x="560629" y="34899"/>
                    <a:pt x="561747" y="33071"/>
                  </a:cubicBezTo>
                  <a:cubicBezTo>
                    <a:pt x="563068" y="31039"/>
                    <a:pt x="564236" y="29057"/>
                    <a:pt x="565252" y="27127"/>
                  </a:cubicBezTo>
                  <a:cubicBezTo>
                    <a:pt x="566268" y="25197"/>
                    <a:pt x="567081" y="23520"/>
                    <a:pt x="567690" y="22098"/>
                  </a:cubicBezTo>
                  <a:lnTo>
                    <a:pt x="572720" y="24231"/>
                  </a:lnTo>
                  <a:cubicBezTo>
                    <a:pt x="572008" y="25654"/>
                    <a:pt x="571170" y="27279"/>
                    <a:pt x="570205" y="29108"/>
                  </a:cubicBezTo>
                  <a:cubicBezTo>
                    <a:pt x="569240" y="30937"/>
                    <a:pt x="568046" y="32969"/>
                    <a:pt x="566624" y="35204"/>
                  </a:cubicBezTo>
                  <a:lnTo>
                    <a:pt x="562814" y="41148"/>
                  </a:lnTo>
                  <a:lnTo>
                    <a:pt x="595884" y="41148"/>
                  </a:lnTo>
                  <a:lnTo>
                    <a:pt x="595884" y="46025"/>
                  </a:lnTo>
                  <a:lnTo>
                    <a:pt x="505054" y="46025"/>
                  </a:lnTo>
                  <a:lnTo>
                    <a:pt x="505054" y="41148"/>
                  </a:lnTo>
                  <a:lnTo>
                    <a:pt x="531876" y="41148"/>
                  </a:lnTo>
                  <a:cubicBezTo>
                    <a:pt x="530759" y="38913"/>
                    <a:pt x="529235" y="36271"/>
                    <a:pt x="527304" y="33223"/>
                  </a:cubicBezTo>
                  <a:cubicBezTo>
                    <a:pt x="524968" y="29261"/>
                    <a:pt x="523037" y="26314"/>
                    <a:pt x="521513" y="24384"/>
                  </a:cubicBezTo>
                  <a:close/>
                  <a:moveTo>
                    <a:pt x="232868" y="21336"/>
                  </a:moveTo>
                  <a:lnTo>
                    <a:pt x="238202" y="21336"/>
                  </a:lnTo>
                  <a:lnTo>
                    <a:pt x="238202" y="39929"/>
                  </a:lnTo>
                  <a:lnTo>
                    <a:pt x="290932" y="39929"/>
                  </a:lnTo>
                  <a:lnTo>
                    <a:pt x="290932" y="45110"/>
                  </a:lnTo>
                  <a:lnTo>
                    <a:pt x="238202" y="45110"/>
                  </a:lnTo>
                  <a:lnTo>
                    <a:pt x="238202" y="65989"/>
                  </a:lnTo>
                  <a:lnTo>
                    <a:pt x="274320" y="65989"/>
                  </a:lnTo>
                  <a:lnTo>
                    <a:pt x="274320" y="113690"/>
                  </a:lnTo>
                  <a:lnTo>
                    <a:pt x="269139" y="113690"/>
                  </a:lnTo>
                  <a:lnTo>
                    <a:pt x="269139" y="71171"/>
                  </a:lnTo>
                  <a:lnTo>
                    <a:pt x="201930" y="71171"/>
                  </a:lnTo>
                  <a:lnTo>
                    <a:pt x="201930" y="113690"/>
                  </a:lnTo>
                  <a:lnTo>
                    <a:pt x="196749" y="113690"/>
                  </a:lnTo>
                  <a:lnTo>
                    <a:pt x="196749" y="65989"/>
                  </a:lnTo>
                  <a:lnTo>
                    <a:pt x="232868" y="65989"/>
                  </a:lnTo>
                  <a:lnTo>
                    <a:pt x="232868" y="45110"/>
                  </a:lnTo>
                  <a:lnTo>
                    <a:pt x="183490" y="45110"/>
                  </a:lnTo>
                  <a:lnTo>
                    <a:pt x="183490" y="39929"/>
                  </a:lnTo>
                  <a:lnTo>
                    <a:pt x="232868" y="39929"/>
                  </a:lnTo>
                  <a:close/>
                  <a:moveTo>
                    <a:pt x="321564" y="17831"/>
                  </a:moveTo>
                  <a:lnTo>
                    <a:pt x="321564" y="48311"/>
                  </a:lnTo>
                  <a:lnTo>
                    <a:pt x="349911" y="48311"/>
                  </a:lnTo>
                  <a:lnTo>
                    <a:pt x="349911" y="17831"/>
                  </a:lnTo>
                  <a:close/>
                  <a:moveTo>
                    <a:pt x="1069696" y="15240"/>
                  </a:moveTo>
                  <a:lnTo>
                    <a:pt x="1125474" y="15240"/>
                  </a:lnTo>
                  <a:lnTo>
                    <a:pt x="1125474" y="20574"/>
                  </a:lnTo>
                  <a:lnTo>
                    <a:pt x="1101243" y="20574"/>
                  </a:lnTo>
                  <a:cubicBezTo>
                    <a:pt x="1099719" y="27381"/>
                    <a:pt x="1097915" y="34061"/>
                    <a:pt x="1095833" y="40614"/>
                  </a:cubicBezTo>
                  <a:cubicBezTo>
                    <a:pt x="1093750" y="47168"/>
                    <a:pt x="1091438" y="53543"/>
                    <a:pt x="1088898" y="59741"/>
                  </a:cubicBezTo>
                  <a:lnTo>
                    <a:pt x="1116788" y="59741"/>
                  </a:lnTo>
                  <a:lnTo>
                    <a:pt x="1116788" y="128625"/>
                  </a:lnTo>
                  <a:lnTo>
                    <a:pt x="1083412" y="128625"/>
                  </a:lnTo>
                  <a:lnTo>
                    <a:pt x="1083412" y="72085"/>
                  </a:lnTo>
                  <a:cubicBezTo>
                    <a:pt x="1081482" y="76149"/>
                    <a:pt x="1079475" y="80061"/>
                    <a:pt x="1077392" y="83820"/>
                  </a:cubicBezTo>
                  <a:cubicBezTo>
                    <a:pt x="1075309" y="87579"/>
                    <a:pt x="1073150" y="91237"/>
                    <a:pt x="1070915" y="94793"/>
                  </a:cubicBezTo>
                  <a:lnTo>
                    <a:pt x="1066648" y="91745"/>
                  </a:lnTo>
                  <a:cubicBezTo>
                    <a:pt x="1073150" y="81381"/>
                    <a:pt x="1078916" y="70053"/>
                    <a:pt x="1083945" y="57759"/>
                  </a:cubicBezTo>
                  <a:cubicBezTo>
                    <a:pt x="1088975" y="45466"/>
                    <a:pt x="1092912" y="33071"/>
                    <a:pt x="1095756" y="20574"/>
                  </a:cubicBezTo>
                  <a:lnTo>
                    <a:pt x="1069696" y="20574"/>
                  </a:lnTo>
                  <a:close/>
                  <a:moveTo>
                    <a:pt x="316840" y="12649"/>
                  </a:moveTo>
                  <a:lnTo>
                    <a:pt x="354788" y="12649"/>
                  </a:lnTo>
                  <a:lnTo>
                    <a:pt x="354788" y="53645"/>
                  </a:lnTo>
                  <a:lnTo>
                    <a:pt x="342291" y="53645"/>
                  </a:lnTo>
                  <a:lnTo>
                    <a:pt x="342291" y="81991"/>
                  </a:lnTo>
                  <a:lnTo>
                    <a:pt x="360122" y="81991"/>
                  </a:lnTo>
                  <a:lnTo>
                    <a:pt x="360122" y="87325"/>
                  </a:lnTo>
                  <a:lnTo>
                    <a:pt x="342291" y="87325"/>
                  </a:lnTo>
                  <a:lnTo>
                    <a:pt x="342291" y="121310"/>
                  </a:lnTo>
                  <a:cubicBezTo>
                    <a:pt x="346152" y="120497"/>
                    <a:pt x="349733" y="119761"/>
                    <a:pt x="353035" y="119100"/>
                  </a:cubicBezTo>
                  <a:cubicBezTo>
                    <a:pt x="356337" y="118440"/>
                    <a:pt x="359309" y="117754"/>
                    <a:pt x="361950" y="117043"/>
                  </a:cubicBezTo>
                  <a:lnTo>
                    <a:pt x="362560" y="122072"/>
                  </a:lnTo>
                  <a:cubicBezTo>
                    <a:pt x="359004" y="122987"/>
                    <a:pt x="354864" y="123926"/>
                    <a:pt x="350139" y="124892"/>
                  </a:cubicBezTo>
                  <a:cubicBezTo>
                    <a:pt x="345415" y="125857"/>
                    <a:pt x="340056" y="126847"/>
                    <a:pt x="334061" y="127863"/>
                  </a:cubicBezTo>
                  <a:cubicBezTo>
                    <a:pt x="328168" y="128981"/>
                    <a:pt x="322911" y="129870"/>
                    <a:pt x="318288" y="130530"/>
                  </a:cubicBezTo>
                  <a:cubicBezTo>
                    <a:pt x="313665" y="131191"/>
                    <a:pt x="309525" y="131724"/>
                    <a:pt x="305867" y="132131"/>
                  </a:cubicBezTo>
                  <a:lnTo>
                    <a:pt x="305258" y="126949"/>
                  </a:lnTo>
                  <a:lnTo>
                    <a:pt x="315011" y="125882"/>
                  </a:lnTo>
                  <a:lnTo>
                    <a:pt x="315011" y="66141"/>
                  </a:lnTo>
                  <a:lnTo>
                    <a:pt x="319888" y="66141"/>
                  </a:lnTo>
                  <a:lnTo>
                    <a:pt x="319888" y="125273"/>
                  </a:lnTo>
                  <a:lnTo>
                    <a:pt x="333604" y="122987"/>
                  </a:lnTo>
                  <a:lnTo>
                    <a:pt x="337414" y="122377"/>
                  </a:lnTo>
                  <a:lnTo>
                    <a:pt x="337414" y="53645"/>
                  </a:lnTo>
                  <a:lnTo>
                    <a:pt x="316840" y="53645"/>
                  </a:lnTo>
                  <a:close/>
                  <a:moveTo>
                    <a:pt x="1130199" y="12039"/>
                  </a:moveTo>
                  <a:lnTo>
                    <a:pt x="1187044" y="12039"/>
                  </a:lnTo>
                  <a:lnTo>
                    <a:pt x="1181253" y="72085"/>
                  </a:lnTo>
                  <a:lnTo>
                    <a:pt x="1198931" y="72085"/>
                  </a:lnTo>
                  <a:cubicBezTo>
                    <a:pt x="1198525" y="85191"/>
                    <a:pt x="1198093" y="96215"/>
                    <a:pt x="1197636" y="105156"/>
                  </a:cubicBezTo>
                  <a:cubicBezTo>
                    <a:pt x="1197179" y="114097"/>
                    <a:pt x="1196645" y="121107"/>
                    <a:pt x="1196036" y="126187"/>
                  </a:cubicBezTo>
                  <a:cubicBezTo>
                    <a:pt x="1195731" y="128524"/>
                    <a:pt x="1195248" y="130505"/>
                    <a:pt x="1194588" y="132131"/>
                  </a:cubicBezTo>
                  <a:cubicBezTo>
                    <a:pt x="1193927" y="133756"/>
                    <a:pt x="1193038" y="135102"/>
                    <a:pt x="1191921" y="136169"/>
                  </a:cubicBezTo>
                  <a:cubicBezTo>
                    <a:pt x="1190803" y="137236"/>
                    <a:pt x="1189355" y="138049"/>
                    <a:pt x="1187577" y="138608"/>
                  </a:cubicBezTo>
                  <a:cubicBezTo>
                    <a:pt x="1185799" y="139166"/>
                    <a:pt x="1183640" y="139497"/>
                    <a:pt x="1181100" y="139598"/>
                  </a:cubicBezTo>
                  <a:cubicBezTo>
                    <a:pt x="1176833" y="139801"/>
                    <a:pt x="1172845" y="139954"/>
                    <a:pt x="1169137" y="140055"/>
                  </a:cubicBezTo>
                  <a:cubicBezTo>
                    <a:pt x="1165429" y="140157"/>
                    <a:pt x="1161441" y="140157"/>
                    <a:pt x="1157174" y="140055"/>
                  </a:cubicBezTo>
                  <a:lnTo>
                    <a:pt x="1156412" y="134417"/>
                  </a:lnTo>
                  <a:cubicBezTo>
                    <a:pt x="1159968" y="134620"/>
                    <a:pt x="1163574" y="134772"/>
                    <a:pt x="1167232" y="134874"/>
                  </a:cubicBezTo>
                  <a:cubicBezTo>
                    <a:pt x="1170890" y="134975"/>
                    <a:pt x="1174496" y="134925"/>
                    <a:pt x="1178052" y="134721"/>
                  </a:cubicBezTo>
                  <a:cubicBezTo>
                    <a:pt x="1180592" y="134620"/>
                    <a:pt x="1182624" y="134417"/>
                    <a:pt x="1184148" y="134112"/>
                  </a:cubicBezTo>
                  <a:cubicBezTo>
                    <a:pt x="1185672" y="133807"/>
                    <a:pt x="1186892" y="133248"/>
                    <a:pt x="1187806" y="132435"/>
                  </a:cubicBezTo>
                  <a:cubicBezTo>
                    <a:pt x="1188720" y="131623"/>
                    <a:pt x="1189381" y="130454"/>
                    <a:pt x="1189787" y="128930"/>
                  </a:cubicBezTo>
                  <a:cubicBezTo>
                    <a:pt x="1190194" y="127406"/>
                    <a:pt x="1190549" y="125425"/>
                    <a:pt x="1190854" y="122987"/>
                  </a:cubicBezTo>
                  <a:cubicBezTo>
                    <a:pt x="1191464" y="118110"/>
                    <a:pt x="1191997" y="111658"/>
                    <a:pt x="1192454" y="103632"/>
                  </a:cubicBezTo>
                  <a:cubicBezTo>
                    <a:pt x="1192911" y="95605"/>
                    <a:pt x="1193242" y="86919"/>
                    <a:pt x="1193445" y="77571"/>
                  </a:cubicBezTo>
                  <a:lnTo>
                    <a:pt x="1133704" y="77571"/>
                  </a:lnTo>
                  <a:lnTo>
                    <a:pt x="1138886" y="25603"/>
                  </a:lnTo>
                  <a:lnTo>
                    <a:pt x="1143915" y="26213"/>
                  </a:lnTo>
                  <a:lnTo>
                    <a:pt x="1139495" y="72085"/>
                  </a:lnTo>
                  <a:lnTo>
                    <a:pt x="1175766" y="72085"/>
                  </a:lnTo>
                  <a:lnTo>
                    <a:pt x="1181100" y="17526"/>
                  </a:lnTo>
                  <a:lnTo>
                    <a:pt x="1130199" y="17526"/>
                  </a:lnTo>
                  <a:close/>
                  <a:moveTo>
                    <a:pt x="1228192" y="11277"/>
                  </a:moveTo>
                  <a:lnTo>
                    <a:pt x="1350722" y="11277"/>
                  </a:lnTo>
                  <a:lnTo>
                    <a:pt x="1350722" y="16611"/>
                  </a:lnTo>
                  <a:lnTo>
                    <a:pt x="1292200" y="16611"/>
                  </a:lnTo>
                  <a:lnTo>
                    <a:pt x="1292200" y="83363"/>
                  </a:lnTo>
                  <a:lnTo>
                    <a:pt x="1357732" y="83363"/>
                  </a:lnTo>
                  <a:lnTo>
                    <a:pt x="1357732" y="88697"/>
                  </a:lnTo>
                  <a:lnTo>
                    <a:pt x="1292200" y="88697"/>
                  </a:lnTo>
                  <a:lnTo>
                    <a:pt x="1292200" y="142951"/>
                  </a:lnTo>
                  <a:lnTo>
                    <a:pt x="1286714" y="142951"/>
                  </a:lnTo>
                  <a:lnTo>
                    <a:pt x="1286714" y="88697"/>
                  </a:lnTo>
                  <a:lnTo>
                    <a:pt x="1221029" y="88697"/>
                  </a:lnTo>
                  <a:lnTo>
                    <a:pt x="1221029" y="83363"/>
                  </a:lnTo>
                  <a:lnTo>
                    <a:pt x="1286714" y="83363"/>
                  </a:lnTo>
                  <a:lnTo>
                    <a:pt x="1286714" y="16611"/>
                  </a:lnTo>
                  <a:lnTo>
                    <a:pt x="1228192" y="16611"/>
                  </a:lnTo>
                  <a:close/>
                  <a:moveTo>
                    <a:pt x="980542" y="8534"/>
                  </a:moveTo>
                  <a:lnTo>
                    <a:pt x="984352" y="11125"/>
                  </a:lnTo>
                  <a:cubicBezTo>
                    <a:pt x="983539" y="12547"/>
                    <a:pt x="982472" y="14198"/>
                    <a:pt x="981152" y="16078"/>
                  </a:cubicBezTo>
                  <a:cubicBezTo>
                    <a:pt x="979831" y="17958"/>
                    <a:pt x="978383" y="19913"/>
                    <a:pt x="976808" y="21945"/>
                  </a:cubicBezTo>
                  <a:cubicBezTo>
                    <a:pt x="975233" y="23977"/>
                    <a:pt x="973608" y="25959"/>
                    <a:pt x="971931" y="27889"/>
                  </a:cubicBezTo>
                  <a:cubicBezTo>
                    <a:pt x="970255" y="29819"/>
                    <a:pt x="968756" y="31445"/>
                    <a:pt x="967436" y="32766"/>
                  </a:cubicBezTo>
                  <a:lnTo>
                    <a:pt x="963930" y="29870"/>
                  </a:lnTo>
                  <a:cubicBezTo>
                    <a:pt x="966978" y="26619"/>
                    <a:pt x="969925" y="23190"/>
                    <a:pt x="972770" y="19583"/>
                  </a:cubicBezTo>
                  <a:cubicBezTo>
                    <a:pt x="975614" y="15976"/>
                    <a:pt x="978205" y="12293"/>
                    <a:pt x="980542" y="8534"/>
                  </a:cubicBezTo>
                  <a:close/>
                  <a:moveTo>
                    <a:pt x="924002" y="8534"/>
                  </a:moveTo>
                  <a:cubicBezTo>
                    <a:pt x="925119" y="9652"/>
                    <a:pt x="926364" y="11074"/>
                    <a:pt x="927735" y="12801"/>
                  </a:cubicBezTo>
                  <a:cubicBezTo>
                    <a:pt x="929107" y="14529"/>
                    <a:pt x="930656" y="16561"/>
                    <a:pt x="932384" y="18897"/>
                  </a:cubicBezTo>
                  <a:cubicBezTo>
                    <a:pt x="935838" y="23469"/>
                    <a:pt x="938429" y="27127"/>
                    <a:pt x="940156" y="29870"/>
                  </a:cubicBezTo>
                  <a:lnTo>
                    <a:pt x="936498" y="32461"/>
                  </a:lnTo>
                  <a:cubicBezTo>
                    <a:pt x="934771" y="29616"/>
                    <a:pt x="932180" y="25959"/>
                    <a:pt x="928726" y="21488"/>
                  </a:cubicBezTo>
                  <a:cubicBezTo>
                    <a:pt x="926999" y="19253"/>
                    <a:pt x="925475" y="17272"/>
                    <a:pt x="924154" y="15545"/>
                  </a:cubicBezTo>
                  <a:cubicBezTo>
                    <a:pt x="922833" y="13817"/>
                    <a:pt x="921614" y="12344"/>
                    <a:pt x="920496" y="11125"/>
                  </a:cubicBezTo>
                  <a:close/>
                  <a:moveTo>
                    <a:pt x="100889" y="7315"/>
                  </a:moveTo>
                  <a:cubicBezTo>
                    <a:pt x="104039" y="9652"/>
                    <a:pt x="108154" y="13157"/>
                    <a:pt x="113234" y="17831"/>
                  </a:cubicBezTo>
                  <a:cubicBezTo>
                    <a:pt x="115774" y="20167"/>
                    <a:pt x="118009" y="22276"/>
                    <a:pt x="119939" y="24155"/>
                  </a:cubicBezTo>
                  <a:cubicBezTo>
                    <a:pt x="121870" y="26035"/>
                    <a:pt x="123546" y="27737"/>
                    <a:pt x="124968" y="29261"/>
                  </a:cubicBezTo>
                  <a:lnTo>
                    <a:pt x="121463" y="33071"/>
                  </a:lnTo>
                  <a:cubicBezTo>
                    <a:pt x="120041" y="31547"/>
                    <a:pt x="118364" y="29845"/>
                    <a:pt x="116434" y="27965"/>
                  </a:cubicBezTo>
                  <a:cubicBezTo>
                    <a:pt x="114504" y="26086"/>
                    <a:pt x="112268" y="23977"/>
                    <a:pt x="109728" y="21641"/>
                  </a:cubicBezTo>
                  <a:cubicBezTo>
                    <a:pt x="107188" y="19304"/>
                    <a:pt x="104928" y="17246"/>
                    <a:pt x="102947" y="15468"/>
                  </a:cubicBezTo>
                  <a:cubicBezTo>
                    <a:pt x="100965" y="13690"/>
                    <a:pt x="99162" y="12192"/>
                    <a:pt x="97536" y="10973"/>
                  </a:cubicBezTo>
                  <a:close/>
                  <a:moveTo>
                    <a:pt x="282550" y="6553"/>
                  </a:moveTo>
                  <a:lnTo>
                    <a:pt x="283464" y="11887"/>
                  </a:lnTo>
                  <a:cubicBezTo>
                    <a:pt x="265176" y="13817"/>
                    <a:pt x="247371" y="15519"/>
                    <a:pt x="230048" y="16992"/>
                  </a:cubicBezTo>
                  <a:cubicBezTo>
                    <a:pt x="212725" y="18466"/>
                    <a:pt x="195072" y="19507"/>
                    <a:pt x="177089" y="20117"/>
                  </a:cubicBezTo>
                  <a:lnTo>
                    <a:pt x="177089" y="57912"/>
                  </a:lnTo>
                  <a:cubicBezTo>
                    <a:pt x="177089" y="80569"/>
                    <a:pt x="175819" y="97180"/>
                    <a:pt x="173279" y="107747"/>
                  </a:cubicBezTo>
                  <a:cubicBezTo>
                    <a:pt x="172060" y="113131"/>
                    <a:pt x="170384" y="118719"/>
                    <a:pt x="168250" y="124511"/>
                  </a:cubicBezTo>
                  <a:cubicBezTo>
                    <a:pt x="166116" y="130302"/>
                    <a:pt x="163068" y="136398"/>
                    <a:pt x="159106" y="142799"/>
                  </a:cubicBezTo>
                  <a:lnTo>
                    <a:pt x="154077" y="140055"/>
                  </a:lnTo>
                  <a:cubicBezTo>
                    <a:pt x="158039" y="133655"/>
                    <a:pt x="161113" y="127609"/>
                    <a:pt x="163297" y="121920"/>
                  </a:cubicBezTo>
                  <a:cubicBezTo>
                    <a:pt x="165481" y="116230"/>
                    <a:pt x="167132" y="110896"/>
                    <a:pt x="168250" y="105918"/>
                  </a:cubicBezTo>
                  <a:cubicBezTo>
                    <a:pt x="170587" y="95656"/>
                    <a:pt x="171755" y="79705"/>
                    <a:pt x="171755" y="58064"/>
                  </a:cubicBezTo>
                  <a:lnTo>
                    <a:pt x="171755" y="14935"/>
                  </a:lnTo>
                  <a:cubicBezTo>
                    <a:pt x="179680" y="14833"/>
                    <a:pt x="188341" y="14503"/>
                    <a:pt x="197739" y="13944"/>
                  </a:cubicBezTo>
                  <a:cubicBezTo>
                    <a:pt x="207137" y="13386"/>
                    <a:pt x="216739" y="12725"/>
                    <a:pt x="226543" y="11963"/>
                  </a:cubicBezTo>
                  <a:cubicBezTo>
                    <a:pt x="236347" y="11201"/>
                    <a:pt x="246050" y="10363"/>
                    <a:pt x="255651" y="9449"/>
                  </a:cubicBezTo>
                  <a:cubicBezTo>
                    <a:pt x="265253" y="8534"/>
                    <a:pt x="274219" y="7569"/>
                    <a:pt x="282550" y="6553"/>
                  </a:cubicBezTo>
                  <a:close/>
                  <a:moveTo>
                    <a:pt x="949910" y="3353"/>
                  </a:moveTo>
                  <a:lnTo>
                    <a:pt x="954786" y="3353"/>
                  </a:lnTo>
                  <a:lnTo>
                    <a:pt x="954786" y="39167"/>
                  </a:lnTo>
                  <a:lnTo>
                    <a:pt x="985419" y="39167"/>
                  </a:lnTo>
                  <a:lnTo>
                    <a:pt x="985419" y="43891"/>
                  </a:lnTo>
                  <a:lnTo>
                    <a:pt x="954786" y="43891"/>
                  </a:lnTo>
                  <a:lnTo>
                    <a:pt x="954786" y="46787"/>
                  </a:lnTo>
                  <a:cubicBezTo>
                    <a:pt x="957936" y="49022"/>
                    <a:pt x="961086" y="51308"/>
                    <a:pt x="964235" y="53645"/>
                  </a:cubicBezTo>
                  <a:cubicBezTo>
                    <a:pt x="967385" y="55981"/>
                    <a:pt x="970306" y="58267"/>
                    <a:pt x="972998" y="60503"/>
                  </a:cubicBezTo>
                  <a:cubicBezTo>
                    <a:pt x="975691" y="62738"/>
                    <a:pt x="978104" y="64821"/>
                    <a:pt x="980237" y="66751"/>
                  </a:cubicBezTo>
                  <a:cubicBezTo>
                    <a:pt x="982371" y="68681"/>
                    <a:pt x="984047" y="70307"/>
                    <a:pt x="985266" y="71628"/>
                  </a:cubicBezTo>
                  <a:lnTo>
                    <a:pt x="982218" y="75438"/>
                  </a:lnTo>
                  <a:cubicBezTo>
                    <a:pt x="980796" y="73914"/>
                    <a:pt x="979018" y="72136"/>
                    <a:pt x="976884" y="70104"/>
                  </a:cubicBezTo>
                  <a:cubicBezTo>
                    <a:pt x="974751" y="68072"/>
                    <a:pt x="972440" y="66014"/>
                    <a:pt x="969950" y="63932"/>
                  </a:cubicBezTo>
                  <a:cubicBezTo>
                    <a:pt x="967461" y="61849"/>
                    <a:pt x="964896" y="59817"/>
                    <a:pt x="962254" y="57836"/>
                  </a:cubicBezTo>
                  <a:cubicBezTo>
                    <a:pt x="959612" y="55854"/>
                    <a:pt x="957123" y="54051"/>
                    <a:pt x="954786" y="52425"/>
                  </a:cubicBezTo>
                  <a:lnTo>
                    <a:pt x="954786" y="74219"/>
                  </a:lnTo>
                  <a:lnTo>
                    <a:pt x="949910" y="74219"/>
                  </a:lnTo>
                  <a:lnTo>
                    <a:pt x="949910" y="43891"/>
                  </a:lnTo>
                  <a:lnTo>
                    <a:pt x="949605" y="43891"/>
                  </a:lnTo>
                  <a:cubicBezTo>
                    <a:pt x="945846" y="51003"/>
                    <a:pt x="940994" y="57353"/>
                    <a:pt x="935051" y="62941"/>
                  </a:cubicBezTo>
                  <a:cubicBezTo>
                    <a:pt x="929107" y="68529"/>
                    <a:pt x="922427" y="73609"/>
                    <a:pt x="915010" y="78181"/>
                  </a:cubicBezTo>
                  <a:lnTo>
                    <a:pt x="911962" y="74219"/>
                  </a:lnTo>
                  <a:cubicBezTo>
                    <a:pt x="918769" y="70358"/>
                    <a:pt x="924916" y="65887"/>
                    <a:pt x="930402" y="60807"/>
                  </a:cubicBezTo>
                  <a:cubicBezTo>
                    <a:pt x="935889" y="55727"/>
                    <a:pt x="940562" y="50089"/>
                    <a:pt x="944423" y="43891"/>
                  </a:cubicBezTo>
                  <a:lnTo>
                    <a:pt x="915162" y="43891"/>
                  </a:lnTo>
                  <a:lnTo>
                    <a:pt x="915162" y="39167"/>
                  </a:lnTo>
                  <a:lnTo>
                    <a:pt x="949910" y="39167"/>
                  </a:lnTo>
                  <a:close/>
                  <a:moveTo>
                    <a:pt x="674980" y="3200"/>
                  </a:moveTo>
                  <a:lnTo>
                    <a:pt x="680314" y="3200"/>
                  </a:lnTo>
                  <a:lnTo>
                    <a:pt x="680314" y="26060"/>
                  </a:lnTo>
                  <a:lnTo>
                    <a:pt x="730149" y="26060"/>
                  </a:lnTo>
                  <a:lnTo>
                    <a:pt x="730149" y="103175"/>
                  </a:lnTo>
                  <a:lnTo>
                    <a:pt x="680314" y="103175"/>
                  </a:lnTo>
                  <a:lnTo>
                    <a:pt x="680314" y="118567"/>
                  </a:lnTo>
                  <a:cubicBezTo>
                    <a:pt x="680314" y="121310"/>
                    <a:pt x="680492" y="123596"/>
                    <a:pt x="680847" y="125425"/>
                  </a:cubicBezTo>
                  <a:cubicBezTo>
                    <a:pt x="681203" y="127254"/>
                    <a:pt x="681889" y="128702"/>
                    <a:pt x="682905" y="129768"/>
                  </a:cubicBezTo>
                  <a:cubicBezTo>
                    <a:pt x="683921" y="130835"/>
                    <a:pt x="685242" y="131597"/>
                    <a:pt x="686867" y="132054"/>
                  </a:cubicBezTo>
                  <a:cubicBezTo>
                    <a:pt x="688493" y="132512"/>
                    <a:pt x="690626" y="132842"/>
                    <a:pt x="693268" y="133045"/>
                  </a:cubicBezTo>
                  <a:cubicBezTo>
                    <a:pt x="695402" y="133248"/>
                    <a:pt x="697764" y="133375"/>
                    <a:pt x="700355" y="133426"/>
                  </a:cubicBezTo>
                  <a:cubicBezTo>
                    <a:pt x="702945" y="133477"/>
                    <a:pt x="705587" y="133502"/>
                    <a:pt x="708279" y="133502"/>
                  </a:cubicBezTo>
                  <a:cubicBezTo>
                    <a:pt x="710972" y="133502"/>
                    <a:pt x="713613" y="133477"/>
                    <a:pt x="716204" y="133426"/>
                  </a:cubicBezTo>
                  <a:cubicBezTo>
                    <a:pt x="718795" y="133375"/>
                    <a:pt x="721157" y="133248"/>
                    <a:pt x="723291" y="133045"/>
                  </a:cubicBezTo>
                  <a:cubicBezTo>
                    <a:pt x="726339" y="132842"/>
                    <a:pt x="728803" y="132512"/>
                    <a:pt x="730682" y="132054"/>
                  </a:cubicBezTo>
                  <a:cubicBezTo>
                    <a:pt x="732562" y="131597"/>
                    <a:pt x="734060" y="130886"/>
                    <a:pt x="735178" y="129921"/>
                  </a:cubicBezTo>
                  <a:cubicBezTo>
                    <a:pt x="736296" y="128956"/>
                    <a:pt x="737134" y="127609"/>
                    <a:pt x="737693" y="125882"/>
                  </a:cubicBezTo>
                  <a:cubicBezTo>
                    <a:pt x="738251" y="124155"/>
                    <a:pt x="738785" y="121869"/>
                    <a:pt x="739293" y="119024"/>
                  </a:cubicBezTo>
                  <a:cubicBezTo>
                    <a:pt x="739801" y="116281"/>
                    <a:pt x="740156" y="113893"/>
                    <a:pt x="740360" y="111861"/>
                  </a:cubicBezTo>
                  <a:cubicBezTo>
                    <a:pt x="740563" y="109829"/>
                    <a:pt x="740766" y="107391"/>
                    <a:pt x="740969" y="104546"/>
                  </a:cubicBezTo>
                  <a:lnTo>
                    <a:pt x="746151" y="105765"/>
                  </a:lnTo>
                  <a:cubicBezTo>
                    <a:pt x="745948" y="108204"/>
                    <a:pt x="745719" y="110718"/>
                    <a:pt x="745465" y="113309"/>
                  </a:cubicBezTo>
                  <a:cubicBezTo>
                    <a:pt x="745211" y="115900"/>
                    <a:pt x="744830" y="118415"/>
                    <a:pt x="744322" y="120853"/>
                  </a:cubicBezTo>
                  <a:cubicBezTo>
                    <a:pt x="743712" y="124206"/>
                    <a:pt x="742976" y="126974"/>
                    <a:pt x="742112" y="129159"/>
                  </a:cubicBezTo>
                  <a:cubicBezTo>
                    <a:pt x="741249" y="131343"/>
                    <a:pt x="740131" y="133096"/>
                    <a:pt x="738759" y="134417"/>
                  </a:cubicBezTo>
                  <a:cubicBezTo>
                    <a:pt x="737388" y="135737"/>
                    <a:pt x="735661" y="136703"/>
                    <a:pt x="733578" y="137312"/>
                  </a:cubicBezTo>
                  <a:cubicBezTo>
                    <a:pt x="731495" y="137922"/>
                    <a:pt x="728930" y="138328"/>
                    <a:pt x="725882" y="138531"/>
                  </a:cubicBezTo>
                  <a:cubicBezTo>
                    <a:pt x="723748" y="138633"/>
                    <a:pt x="721233" y="138735"/>
                    <a:pt x="718338" y="138836"/>
                  </a:cubicBezTo>
                  <a:cubicBezTo>
                    <a:pt x="715442" y="138938"/>
                    <a:pt x="712470" y="138989"/>
                    <a:pt x="709422" y="138989"/>
                  </a:cubicBezTo>
                  <a:cubicBezTo>
                    <a:pt x="706374" y="138989"/>
                    <a:pt x="703403" y="138963"/>
                    <a:pt x="700507" y="138912"/>
                  </a:cubicBezTo>
                  <a:cubicBezTo>
                    <a:pt x="697611" y="138862"/>
                    <a:pt x="695097" y="138735"/>
                    <a:pt x="692963" y="138531"/>
                  </a:cubicBezTo>
                  <a:cubicBezTo>
                    <a:pt x="689509" y="138227"/>
                    <a:pt x="686613" y="137719"/>
                    <a:pt x="684276" y="137007"/>
                  </a:cubicBezTo>
                  <a:cubicBezTo>
                    <a:pt x="681940" y="136296"/>
                    <a:pt x="680085" y="135204"/>
                    <a:pt x="678714" y="133731"/>
                  </a:cubicBezTo>
                  <a:cubicBezTo>
                    <a:pt x="677342" y="132258"/>
                    <a:pt x="676377" y="130353"/>
                    <a:pt x="675818" y="128016"/>
                  </a:cubicBezTo>
                  <a:cubicBezTo>
                    <a:pt x="675259" y="125679"/>
                    <a:pt x="674980" y="122834"/>
                    <a:pt x="674980" y="119481"/>
                  </a:cubicBezTo>
                  <a:lnTo>
                    <a:pt x="674980" y="103175"/>
                  </a:lnTo>
                  <a:lnTo>
                    <a:pt x="625907" y="103175"/>
                  </a:lnTo>
                  <a:lnTo>
                    <a:pt x="625907" y="26060"/>
                  </a:lnTo>
                  <a:lnTo>
                    <a:pt x="674980" y="26060"/>
                  </a:lnTo>
                  <a:close/>
                  <a:moveTo>
                    <a:pt x="1005993" y="2591"/>
                  </a:moveTo>
                  <a:lnTo>
                    <a:pt x="1011174" y="3810"/>
                  </a:lnTo>
                  <a:cubicBezTo>
                    <a:pt x="1010057" y="8280"/>
                    <a:pt x="1008787" y="12751"/>
                    <a:pt x="1007364" y="17221"/>
                  </a:cubicBezTo>
                  <a:cubicBezTo>
                    <a:pt x="1005942" y="21691"/>
                    <a:pt x="1004215" y="26416"/>
                    <a:pt x="1002183" y="31394"/>
                  </a:cubicBezTo>
                  <a:lnTo>
                    <a:pt x="1051865" y="31394"/>
                  </a:lnTo>
                  <a:lnTo>
                    <a:pt x="1051865" y="36423"/>
                  </a:lnTo>
                  <a:lnTo>
                    <a:pt x="1036625" y="36423"/>
                  </a:lnTo>
                  <a:cubicBezTo>
                    <a:pt x="1034187" y="63043"/>
                    <a:pt x="1028904" y="83871"/>
                    <a:pt x="1020776" y="98907"/>
                  </a:cubicBezTo>
                  <a:cubicBezTo>
                    <a:pt x="1020166" y="100025"/>
                    <a:pt x="1019582" y="101066"/>
                    <a:pt x="1019023" y="102032"/>
                  </a:cubicBezTo>
                  <a:cubicBezTo>
                    <a:pt x="1018464" y="102997"/>
                    <a:pt x="1017829" y="104038"/>
                    <a:pt x="1017118" y="105156"/>
                  </a:cubicBezTo>
                  <a:cubicBezTo>
                    <a:pt x="1025144" y="117043"/>
                    <a:pt x="1036473" y="128676"/>
                    <a:pt x="1051103" y="140055"/>
                  </a:cubicBezTo>
                  <a:lnTo>
                    <a:pt x="1047446" y="144627"/>
                  </a:lnTo>
                  <a:cubicBezTo>
                    <a:pt x="1040130" y="138836"/>
                    <a:pt x="1033730" y="133070"/>
                    <a:pt x="1028243" y="127330"/>
                  </a:cubicBezTo>
                  <a:cubicBezTo>
                    <a:pt x="1022757" y="121590"/>
                    <a:pt x="1017982" y="115722"/>
                    <a:pt x="1013918" y="109728"/>
                  </a:cubicBezTo>
                  <a:cubicBezTo>
                    <a:pt x="1009650" y="115519"/>
                    <a:pt x="1004469" y="121234"/>
                    <a:pt x="998373" y="126873"/>
                  </a:cubicBezTo>
                  <a:cubicBezTo>
                    <a:pt x="992277" y="132512"/>
                    <a:pt x="985165" y="138328"/>
                    <a:pt x="977037" y="144323"/>
                  </a:cubicBezTo>
                  <a:lnTo>
                    <a:pt x="973532" y="140208"/>
                  </a:lnTo>
                  <a:cubicBezTo>
                    <a:pt x="981761" y="134417"/>
                    <a:pt x="988975" y="128575"/>
                    <a:pt x="995172" y="122682"/>
                  </a:cubicBezTo>
                  <a:cubicBezTo>
                    <a:pt x="1001370" y="116789"/>
                    <a:pt x="1006602" y="110845"/>
                    <a:pt x="1010870" y="104851"/>
                  </a:cubicBezTo>
                  <a:cubicBezTo>
                    <a:pt x="1010362" y="104038"/>
                    <a:pt x="1009879" y="103225"/>
                    <a:pt x="1009422" y="102413"/>
                  </a:cubicBezTo>
                  <a:cubicBezTo>
                    <a:pt x="1008965" y="101600"/>
                    <a:pt x="1008482" y="100787"/>
                    <a:pt x="1007974" y="99974"/>
                  </a:cubicBezTo>
                  <a:cubicBezTo>
                    <a:pt x="1000456" y="86157"/>
                    <a:pt x="995630" y="69647"/>
                    <a:pt x="993496" y="50444"/>
                  </a:cubicBezTo>
                  <a:cubicBezTo>
                    <a:pt x="992277" y="52781"/>
                    <a:pt x="991032" y="55016"/>
                    <a:pt x="989762" y="57150"/>
                  </a:cubicBezTo>
                  <a:cubicBezTo>
                    <a:pt x="988492" y="59283"/>
                    <a:pt x="987197" y="61366"/>
                    <a:pt x="985876" y="63398"/>
                  </a:cubicBezTo>
                  <a:lnTo>
                    <a:pt x="981609" y="60655"/>
                  </a:lnTo>
                  <a:cubicBezTo>
                    <a:pt x="986790" y="52832"/>
                    <a:pt x="991616" y="43535"/>
                    <a:pt x="996087" y="32766"/>
                  </a:cubicBezTo>
                  <a:cubicBezTo>
                    <a:pt x="1000760" y="21387"/>
                    <a:pt x="1004062" y="11328"/>
                    <a:pt x="1005993" y="2591"/>
                  </a:cubicBezTo>
                  <a:close/>
                  <a:moveTo>
                    <a:pt x="37186" y="2438"/>
                  </a:moveTo>
                  <a:lnTo>
                    <a:pt x="42977" y="3353"/>
                  </a:lnTo>
                  <a:cubicBezTo>
                    <a:pt x="38812" y="15545"/>
                    <a:pt x="34087" y="27432"/>
                    <a:pt x="28804" y="39014"/>
                  </a:cubicBezTo>
                  <a:lnTo>
                    <a:pt x="28804" y="143103"/>
                  </a:lnTo>
                  <a:lnTo>
                    <a:pt x="23622" y="143103"/>
                  </a:lnTo>
                  <a:lnTo>
                    <a:pt x="23622" y="49682"/>
                  </a:lnTo>
                  <a:cubicBezTo>
                    <a:pt x="20371" y="55880"/>
                    <a:pt x="17196" y="61646"/>
                    <a:pt x="14097" y="66980"/>
                  </a:cubicBezTo>
                  <a:cubicBezTo>
                    <a:pt x="10999" y="72314"/>
                    <a:pt x="7925" y="77216"/>
                    <a:pt x="4877" y="81686"/>
                  </a:cubicBezTo>
                  <a:lnTo>
                    <a:pt x="0" y="77724"/>
                  </a:lnTo>
                  <a:cubicBezTo>
                    <a:pt x="6909" y="68580"/>
                    <a:pt x="13767" y="57099"/>
                    <a:pt x="20574" y="43281"/>
                  </a:cubicBezTo>
                  <a:cubicBezTo>
                    <a:pt x="27382" y="29769"/>
                    <a:pt x="32919" y="16154"/>
                    <a:pt x="37186" y="2438"/>
                  </a:cubicBezTo>
                  <a:close/>
                  <a:moveTo>
                    <a:pt x="75438" y="1981"/>
                  </a:moveTo>
                  <a:lnTo>
                    <a:pt x="80620" y="1981"/>
                  </a:lnTo>
                  <a:cubicBezTo>
                    <a:pt x="80620" y="4216"/>
                    <a:pt x="80595" y="6731"/>
                    <a:pt x="80544" y="9525"/>
                  </a:cubicBezTo>
                  <a:cubicBezTo>
                    <a:pt x="80493" y="12319"/>
                    <a:pt x="80442" y="15265"/>
                    <a:pt x="80391" y="18364"/>
                  </a:cubicBezTo>
                  <a:cubicBezTo>
                    <a:pt x="80341" y="21463"/>
                    <a:pt x="80290" y="24612"/>
                    <a:pt x="80239" y="27813"/>
                  </a:cubicBezTo>
                  <a:cubicBezTo>
                    <a:pt x="80188" y="31013"/>
                    <a:pt x="80112" y="34087"/>
                    <a:pt x="80010" y="37033"/>
                  </a:cubicBezTo>
                  <a:cubicBezTo>
                    <a:pt x="80010" y="37541"/>
                    <a:pt x="79985" y="38049"/>
                    <a:pt x="79934" y="38557"/>
                  </a:cubicBezTo>
                  <a:cubicBezTo>
                    <a:pt x="79883" y="39065"/>
                    <a:pt x="79858" y="39573"/>
                    <a:pt x="79858" y="40081"/>
                  </a:cubicBezTo>
                  <a:lnTo>
                    <a:pt x="137313" y="40081"/>
                  </a:lnTo>
                  <a:lnTo>
                    <a:pt x="137313" y="45567"/>
                  </a:lnTo>
                  <a:lnTo>
                    <a:pt x="79706" y="45567"/>
                  </a:lnTo>
                  <a:cubicBezTo>
                    <a:pt x="78690" y="66497"/>
                    <a:pt x="75540" y="83667"/>
                    <a:pt x="70257" y="97079"/>
                  </a:cubicBezTo>
                  <a:cubicBezTo>
                    <a:pt x="64262" y="112014"/>
                    <a:pt x="53493" y="127355"/>
                    <a:pt x="37948" y="143103"/>
                  </a:cubicBezTo>
                  <a:lnTo>
                    <a:pt x="33681" y="139141"/>
                  </a:lnTo>
                  <a:cubicBezTo>
                    <a:pt x="48921" y="124206"/>
                    <a:pt x="59335" y="109474"/>
                    <a:pt x="64923" y="94945"/>
                  </a:cubicBezTo>
                  <a:cubicBezTo>
                    <a:pt x="67361" y="88544"/>
                    <a:pt x="69393" y="81254"/>
                    <a:pt x="71019" y="73076"/>
                  </a:cubicBezTo>
                  <a:cubicBezTo>
                    <a:pt x="72644" y="64897"/>
                    <a:pt x="73711" y="55727"/>
                    <a:pt x="74219" y="45567"/>
                  </a:cubicBezTo>
                  <a:lnTo>
                    <a:pt x="39777" y="45567"/>
                  </a:lnTo>
                  <a:lnTo>
                    <a:pt x="39777" y="40081"/>
                  </a:lnTo>
                  <a:lnTo>
                    <a:pt x="74524" y="40081"/>
                  </a:lnTo>
                  <a:cubicBezTo>
                    <a:pt x="74626" y="39573"/>
                    <a:pt x="74676" y="39040"/>
                    <a:pt x="74676" y="38481"/>
                  </a:cubicBezTo>
                  <a:cubicBezTo>
                    <a:pt x="74676" y="37922"/>
                    <a:pt x="74676" y="37338"/>
                    <a:pt x="74676" y="36728"/>
                  </a:cubicBezTo>
                  <a:cubicBezTo>
                    <a:pt x="74778" y="32664"/>
                    <a:pt x="74880" y="29032"/>
                    <a:pt x="74981" y="25832"/>
                  </a:cubicBezTo>
                  <a:cubicBezTo>
                    <a:pt x="75083" y="22631"/>
                    <a:pt x="75159" y="19685"/>
                    <a:pt x="75210" y="16992"/>
                  </a:cubicBezTo>
                  <a:cubicBezTo>
                    <a:pt x="75261" y="14300"/>
                    <a:pt x="75311" y="11735"/>
                    <a:pt x="75362" y="9296"/>
                  </a:cubicBezTo>
                  <a:cubicBezTo>
                    <a:pt x="75413" y="6858"/>
                    <a:pt x="75438" y="4419"/>
                    <a:pt x="75438" y="1981"/>
                  </a:cubicBezTo>
                  <a:close/>
                  <a:moveTo>
                    <a:pt x="1434389" y="1676"/>
                  </a:moveTo>
                  <a:lnTo>
                    <a:pt x="1438961" y="4572"/>
                  </a:lnTo>
                  <a:cubicBezTo>
                    <a:pt x="1433475" y="12395"/>
                    <a:pt x="1426312" y="21082"/>
                    <a:pt x="1417473" y="30632"/>
                  </a:cubicBezTo>
                  <a:cubicBezTo>
                    <a:pt x="1413104" y="35407"/>
                    <a:pt x="1408888" y="39700"/>
                    <a:pt x="1404824" y="43510"/>
                  </a:cubicBezTo>
                  <a:cubicBezTo>
                    <a:pt x="1400760" y="47320"/>
                    <a:pt x="1396797" y="50698"/>
                    <a:pt x="1392937" y="53645"/>
                  </a:cubicBezTo>
                  <a:cubicBezTo>
                    <a:pt x="1409700" y="53645"/>
                    <a:pt x="1427074" y="53340"/>
                    <a:pt x="1445057" y="52730"/>
                  </a:cubicBezTo>
                  <a:cubicBezTo>
                    <a:pt x="1453185" y="52425"/>
                    <a:pt x="1460704" y="52044"/>
                    <a:pt x="1467612" y="51587"/>
                  </a:cubicBezTo>
                  <a:cubicBezTo>
                    <a:pt x="1474521" y="51130"/>
                    <a:pt x="1480871" y="50647"/>
                    <a:pt x="1486662" y="50139"/>
                  </a:cubicBezTo>
                  <a:lnTo>
                    <a:pt x="1480871" y="43739"/>
                  </a:lnTo>
                  <a:cubicBezTo>
                    <a:pt x="1476604" y="39167"/>
                    <a:pt x="1472718" y="35179"/>
                    <a:pt x="1469213" y="31775"/>
                  </a:cubicBezTo>
                  <a:cubicBezTo>
                    <a:pt x="1465708" y="28372"/>
                    <a:pt x="1462533" y="25501"/>
                    <a:pt x="1459688" y="23165"/>
                  </a:cubicBezTo>
                  <a:lnTo>
                    <a:pt x="1463498" y="19202"/>
                  </a:lnTo>
                  <a:cubicBezTo>
                    <a:pt x="1466343" y="21539"/>
                    <a:pt x="1469517" y="24409"/>
                    <a:pt x="1473023" y="27813"/>
                  </a:cubicBezTo>
                  <a:cubicBezTo>
                    <a:pt x="1476528" y="31216"/>
                    <a:pt x="1480465" y="35204"/>
                    <a:pt x="1484834" y="39776"/>
                  </a:cubicBezTo>
                  <a:cubicBezTo>
                    <a:pt x="1489202" y="44348"/>
                    <a:pt x="1492987" y="48514"/>
                    <a:pt x="1496187" y="52273"/>
                  </a:cubicBezTo>
                  <a:cubicBezTo>
                    <a:pt x="1499388" y="56032"/>
                    <a:pt x="1502106" y="59385"/>
                    <a:pt x="1504341" y="62331"/>
                  </a:cubicBezTo>
                  <a:lnTo>
                    <a:pt x="1500226" y="65989"/>
                  </a:lnTo>
                  <a:cubicBezTo>
                    <a:pt x="1499007" y="64465"/>
                    <a:pt x="1497661" y="62789"/>
                    <a:pt x="1496187" y="60960"/>
                  </a:cubicBezTo>
                  <a:cubicBezTo>
                    <a:pt x="1494714" y="59131"/>
                    <a:pt x="1493114" y="57201"/>
                    <a:pt x="1491387" y="55169"/>
                  </a:cubicBezTo>
                  <a:cubicBezTo>
                    <a:pt x="1484376" y="55677"/>
                    <a:pt x="1476274" y="56185"/>
                    <a:pt x="1467079" y="56693"/>
                  </a:cubicBezTo>
                  <a:cubicBezTo>
                    <a:pt x="1457884" y="57201"/>
                    <a:pt x="1447445" y="57658"/>
                    <a:pt x="1435761" y="58064"/>
                  </a:cubicBezTo>
                  <a:cubicBezTo>
                    <a:pt x="1424077" y="58471"/>
                    <a:pt x="1413663" y="58775"/>
                    <a:pt x="1404519" y="58979"/>
                  </a:cubicBezTo>
                  <a:cubicBezTo>
                    <a:pt x="1395375" y="59182"/>
                    <a:pt x="1387298" y="59233"/>
                    <a:pt x="1380287" y="59131"/>
                  </a:cubicBezTo>
                  <a:lnTo>
                    <a:pt x="1379678" y="53797"/>
                  </a:lnTo>
                  <a:cubicBezTo>
                    <a:pt x="1381710" y="53797"/>
                    <a:pt x="1383208" y="53619"/>
                    <a:pt x="1384173" y="53264"/>
                  </a:cubicBezTo>
                  <a:cubicBezTo>
                    <a:pt x="1385139" y="52908"/>
                    <a:pt x="1386282" y="52171"/>
                    <a:pt x="1387602" y="51054"/>
                  </a:cubicBezTo>
                  <a:cubicBezTo>
                    <a:pt x="1391158" y="48209"/>
                    <a:pt x="1395019" y="44932"/>
                    <a:pt x="1399185" y="41224"/>
                  </a:cubicBezTo>
                  <a:cubicBezTo>
                    <a:pt x="1403350" y="37516"/>
                    <a:pt x="1407821" y="33071"/>
                    <a:pt x="1412596" y="27889"/>
                  </a:cubicBezTo>
                  <a:cubicBezTo>
                    <a:pt x="1417371" y="22707"/>
                    <a:pt x="1421562" y="17958"/>
                    <a:pt x="1425169" y="13640"/>
                  </a:cubicBezTo>
                  <a:cubicBezTo>
                    <a:pt x="1428776" y="9322"/>
                    <a:pt x="1431849" y="5334"/>
                    <a:pt x="1434389" y="1676"/>
                  </a:cubicBezTo>
                  <a:close/>
                  <a:moveTo>
                    <a:pt x="395783" y="1524"/>
                  </a:moveTo>
                  <a:lnTo>
                    <a:pt x="400812" y="2438"/>
                  </a:lnTo>
                  <a:cubicBezTo>
                    <a:pt x="400000" y="5791"/>
                    <a:pt x="399136" y="9017"/>
                    <a:pt x="398222" y="12116"/>
                  </a:cubicBezTo>
                  <a:cubicBezTo>
                    <a:pt x="397307" y="15214"/>
                    <a:pt x="396291" y="18186"/>
                    <a:pt x="395174" y="21031"/>
                  </a:cubicBezTo>
                  <a:lnTo>
                    <a:pt x="441656" y="21031"/>
                  </a:lnTo>
                  <a:lnTo>
                    <a:pt x="441656" y="26213"/>
                  </a:lnTo>
                  <a:lnTo>
                    <a:pt x="411938" y="26213"/>
                  </a:lnTo>
                  <a:cubicBezTo>
                    <a:pt x="415494" y="34544"/>
                    <a:pt x="419964" y="41834"/>
                    <a:pt x="425349" y="48082"/>
                  </a:cubicBezTo>
                  <a:cubicBezTo>
                    <a:pt x="430734" y="54330"/>
                    <a:pt x="437338" y="59588"/>
                    <a:pt x="445161" y="63855"/>
                  </a:cubicBezTo>
                  <a:lnTo>
                    <a:pt x="442570" y="68123"/>
                  </a:lnTo>
                  <a:cubicBezTo>
                    <a:pt x="433934" y="63246"/>
                    <a:pt x="426720" y="57378"/>
                    <a:pt x="420929" y="50520"/>
                  </a:cubicBezTo>
                  <a:cubicBezTo>
                    <a:pt x="415138" y="43662"/>
                    <a:pt x="410414" y="35560"/>
                    <a:pt x="406756" y="26213"/>
                  </a:cubicBezTo>
                  <a:lnTo>
                    <a:pt x="393040" y="26213"/>
                  </a:lnTo>
                  <a:cubicBezTo>
                    <a:pt x="391821" y="28854"/>
                    <a:pt x="390551" y="31369"/>
                    <a:pt x="389230" y="33756"/>
                  </a:cubicBezTo>
                  <a:cubicBezTo>
                    <a:pt x="387909" y="36144"/>
                    <a:pt x="386487" y="38405"/>
                    <a:pt x="384963" y="40538"/>
                  </a:cubicBezTo>
                  <a:cubicBezTo>
                    <a:pt x="381407" y="45720"/>
                    <a:pt x="377292" y="50622"/>
                    <a:pt x="372618" y="55245"/>
                  </a:cubicBezTo>
                  <a:cubicBezTo>
                    <a:pt x="367945" y="59868"/>
                    <a:pt x="362560" y="64313"/>
                    <a:pt x="356464" y="68580"/>
                  </a:cubicBezTo>
                  <a:lnTo>
                    <a:pt x="353264" y="64465"/>
                  </a:lnTo>
                  <a:cubicBezTo>
                    <a:pt x="365049" y="56540"/>
                    <a:pt x="374193" y="47650"/>
                    <a:pt x="380696" y="37795"/>
                  </a:cubicBezTo>
                  <a:cubicBezTo>
                    <a:pt x="381915" y="36068"/>
                    <a:pt x="383058" y="34214"/>
                    <a:pt x="384125" y="32232"/>
                  </a:cubicBezTo>
                  <a:cubicBezTo>
                    <a:pt x="385191" y="30251"/>
                    <a:pt x="386233" y="28245"/>
                    <a:pt x="387249" y="26213"/>
                  </a:cubicBezTo>
                  <a:lnTo>
                    <a:pt x="360274" y="26213"/>
                  </a:lnTo>
                  <a:lnTo>
                    <a:pt x="360274" y="21031"/>
                  </a:lnTo>
                  <a:lnTo>
                    <a:pt x="389687" y="21031"/>
                  </a:lnTo>
                  <a:cubicBezTo>
                    <a:pt x="390906" y="18085"/>
                    <a:pt x="392024" y="14986"/>
                    <a:pt x="393040" y="11735"/>
                  </a:cubicBezTo>
                  <a:cubicBezTo>
                    <a:pt x="394056" y="8483"/>
                    <a:pt x="394971" y="5080"/>
                    <a:pt x="395783" y="1524"/>
                  </a:cubicBezTo>
                  <a:close/>
                  <a:moveTo>
                    <a:pt x="830733" y="1219"/>
                  </a:moveTo>
                  <a:cubicBezTo>
                    <a:pt x="831444" y="2438"/>
                    <a:pt x="832231" y="3886"/>
                    <a:pt x="833095" y="5562"/>
                  </a:cubicBezTo>
                  <a:cubicBezTo>
                    <a:pt x="833959" y="7239"/>
                    <a:pt x="834898" y="9195"/>
                    <a:pt x="835914" y="11430"/>
                  </a:cubicBezTo>
                  <a:cubicBezTo>
                    <a:pt x="836727" y="13157"/>
                    <a:pt x="837464" y="14757"/>
                    <a:pt x="838124" y="16230"/>
                  </a:cubicBezTo>
                  <a:cubicBezTo>
                    <a:pt x="838785" y="17704"/>
                    <a:pt x="839369" y="18999"/>
                    <a:pt x="839877" y="20117"/>
                  </a:cubicBezTo>
                  <a:lnTo>
                    <a:pt x="899922" y="20117"/>
                  </a:lnTo>
                  <a:lnTo>
                    <a:pt x="899922" y="25146"/>
                  </a:lnTo>
                  <a:lnTo>
                    <a:pt x="764896" y="25146"/>
                  </a:lnTo>
                  <a:lnTo>
                    <a:pt x="764896" y="20117"/>
                  </a:lnTo>
                  <a:lnTo>
                    <a:pt x="834086" y="20117"/>
                  </a:lnTo>
                  <a:lnTo>
                    <a:pt x="830580" y="12497"/>
                  </a:lnTo>
                  <a:cubicBezTo>
                    <a:pt x="829564" y="10261"/>
                    <a:pt x="828625" y="8306"/>
                    <a:pt x="827761" y="6629"/>
                  </a:cubicBezTo>
                  <a:cubicBezTo>
                    <a:pt x="826897" y="4953"/>
                    <a:pt x="826110" y="3505"/>
                    <a:pt x="825399" y="2286"/>
                  </a:cubicBezTo>
                  <a:close/>
                  <a:moveTo>
                    <a:pt x="478384" y="1067"/>
                  </a:moveTo>
                  <a:lnTo>
                    <a:pt x="483566" y="1067"/>
                  </a:lnTo>
                  <a:lnTo>
                    <a:pt x="483566" y="41910"/>
                  </a:lnTo>
                  <a:lnTo>
                    <a:pt x="501244" y="41910"/>
                  </a:lnTo>
                  <a:lnTo>
                    <a:pt x="501244" y="47091"/>
                  </a:lnTo>
                  <a:lnTo>
                    <a:pt x="483566" y="47091"/>
                  </a:lnTo>
                  <a:lnTo>
                    <a:pt x="483566" y="105765"/>
                  </a:lnTo>
                  <a:cubicBezTo>
                    <a:pt x="491287" y="102717"/>
                    <a:pt x="497688" y="99974"/>
                    <a:pt x="502768" y="97536"/>
                  </a:cubicBezTo>
                  <a:lnTo>
                    <a:pt x="503835" y="103022"/>
                  </a:lnTo>
                  <a:cubicBezTo>
                    <a:pt x="500990" y="104343"/>
                    <a:pt x="497688" y="105765"/>
                    <a:pt x="493929" y="107289"/>
                  </a:cubicBezTo>
                  <a:cubicBezTo>
                    <a:pt x="490170" y="108813"/>
                    <a:pt x="485902" y="110490"/>
                    <a:pt x="481127" y="112319"/>
                  </a:cubicBezTo>
                  <a:cubicBezTo>
                    <a:pt x="471983" y="115976"/>
                    <a:pt x="464414" y="118567"/>
                    <a:pt x="458420" y="120091"/>
                  </a:cubicBezTo>
                  <a:lnTo>
                    <a:pt x="457201" y="114452"/>
                  </a:lnTo>
                  <a:cubicBezTo>
                    <a:pt x="459842" y="113741"/>
                    <a:pt x="462941" y="112827"/>
                    <a:pt x="466497" y="111709"/>
                  </a:cubicBezTo>
                  <a:cubicBezTo>
                    <a:pt x="470053" y="110591"/>
                    <a:pt x="474015" y="109220"/>
                    <a:pt x="478384" y="107594"/>
                  </a:cubicBezTo>
                  <a:lnTo>
                    <a:pt x="478384" y="47091"/>
                  </a:lnTo>
                  <a:lnTo>
                    <a:pt x="459791" y="47091"/>
                  </a:lnTo>
                  <a:lnTo>
                    <a:pt x="459791" y="41910"/>
                  </a:lnTo>
                  <a:lnTo>
                    <a:pt x="478384" y="41910"/>
                  </a:lnTo>
                  <a:close/>
                  <a:moveTo>
                    <a:pt x="545897" y="0"/>
                  </a:moveTo>
                  <a:cubicBezTo>
                    <a:pt x="546405" y="1117"/>
                    <a:pt x="546939" y="2387"/>
                    <a:pt x="547497" y="3810"/>
                  </a:cubicBezTo>
                  <a:cubicBezTo>
                    <a:pt x="548056" y="5232"/>
                    <a:pt x="548691" y="6858"/>
                    <a:pt x="549402" y="8687"/>
                  </a:cubicBezTo>
                  <a:cubicBezTo>
                    <a:pt x="550012" y="10211"/>
                    <a:pt x="550571" y="11608"/>
                    <a:pt x="551079" y="12878"/>
                  </a:cubicBezTo>
                  <a:cubicBezTo>
                    <a:pt x="551587" y="14148"/>
                    <a:pt x="551993" y="15291"/>
                    <a:pt x="552298" y="16307"/>
                  </a:cubicBezTo>
                  <a:lnTo>
                    <a:pt x="590855" y="16307"/>
                  </a:lnTo>
                  <a:lnTo>
                    <a:pt x="590855" y="20879"/>
                  </a:lnTo>
                  <a:lnTo>
                    <a:pt x="507188" y="20879"/>
                  </a:lnTo>
                  <a:lnTo>
                    <a:pt x="507188" y="16307"/>
                  </a:lnTo>
                  <a:lnTo>
                    <a:pt x="546659" y="16307"/>
                  </a:lnTo>
                  <a:cubicBezTo>
                    <a:pt x="546354" y="15392"/>
                    <a:pt x="545999" y="14402"/>
                    <a:pt x="545592" y="13335"/>
                  </a:cubicBezTo>
                  <a:cubicBezTo>
                    <a:pt x="545186" y="12268"/>
                    <a:pt x="544729" y="11125"/>
                    <a:pt x="544221" y="9906"/>
                  </a:cubicBezTo>
                  <a:cubicBezTo>
                    <a:pt x="542798" y="6045"/>
                    <a:pt x="541579" y="3200"/>
                    <a:pt x="540563" y="1371"/>
                  </a:cubicBez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>
                <a:defRPr>
                  <a:solidFill>
                    <a:srgbClr val="1552EF"/>
                  </a:solidFill>
                  <a:latin typeface="OPPOSans R"/>
                  <a:ea typeface="OPPOSans R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6ABC6AF9-1673-D92D-C1D5-AF3B644E1264}"/>
                </a:ext>
              </a:extLst>
            </p:cNvPr>
            <p:cNvSpPr/>
            <p:nvPr/>
          </p:nvSpPr>
          <p:spPr>
            <a:xfrm flipH="1">
              <a:off x="4310346" y="365706"/>
              <a:ext cx="419927" cy="321326"/>
            </a:xfrm>
            <a:custGeom>
              <a:avLst/>
              <a:gdLst>
                <a:gd name="connsiteX0" fmla="*/ 209964 w 419927"/>
                <a:gd name="connsiteY0" fmla="*/ 97397 h 321326"/>
                <a:gd name="connsiteX1" fmla="*/ 230594 w 419927"/>
                <a:gd name="connsiteY1" fmla="*/ 109596 h 321326"/>
                <a:gd name="connsiteX2" fmla="*/ 229510 w 419927"/>
                <a:gd name="connsiteY2" fmla="*/ 213607 h 321326"/>
                <a:gd name="connsiteX3" fmla="*/ 209964 w 419927"/>
                <a:gd name="connsiteY3" fmla="*/ 224622 h 321326"/>
                <a:gd name="connsiteX4" fmla="*/ 190417 w 419927"/>
                <a:gd name="connsiteY4" fmla="*/ 213607 h 321326"/>
                <a:gd name="connsiteX5" fmla="*/ 189333 w 419927"/>
                <a:gd name="connsiteY5" fmla="*/ 109596 h 321326"/>
                <a:gd name="connsiteX6" fmla="*/ 278277 w 419927"/>
                <a:gd name="connsiteY6" fmla="*/ 0 h 321326"/>
                <a:gd name="connsiteX7" fmla="*/ 209964 w 419927"/>
                <a:gd name="connsiteY7" fmla="*/ 40396 h 321326"/>
                <a:gd name="connsiteX8" fmla="*/ 141650 w 419927"/>
                <a:gd name="connsiteY8" fmla="*/ 0 h 321326"/>
                <a:gd name="connsiteX9" fmla="*/ 15898 w 419927"/>
                <a:gd name="connsiteY9" fmla="*/ 70866 h 321326"/>
                <a:gd name="connsiteX10" fmla="*/ 47488 w 419927"/>
                <a:gd name="connsiteY10" fmla="*/ 106067 h 321326"/>
                <a:gd name="connsiteX11" fmla="*/ 50440 w 419927"/>
                <a:gd name="connsiteY11" fmla="*/ 107779 h 321326"/>
                <a:gd name="connsiteX12" fmla="*/ 50441 w 419927"/>
                <a:gd name="connsiteY12" fmla="*/ 107719 h 321326"/>
                <a:gd name="connsiteX13" fmla="*/ 141059 w 419927"/>
                <a:gd name="connsiteY13" fmla="*/ 56652 h 321326"/>
                <a:gd name="connsiteX14" fmla="*/ 161767 w 419927"/>
                <a:gd name="connsiteY14" fmla="*/ 68897 h 321326"/>
                <a:gd name="connsiteX15" fmla="*/ 139976 w 419927"/>
                <a:gd name="connsiteY15" fmla="*/ 81782 h 321326"/>
                <a:gd name="connsiteX16" fmla="*/ 141651 w 419927"/>
                <a:gd name="connsiteY16" fmla="*/ 242445 h 321326"/>
                <a:gd name="connsiteX17" fmla="*/ 159994 w 419927"/>
                <a:gd name="connsiteY17" fmla="*/ 252782 h 321326"/>
                <a:gd name="connsiteX18" fmla="*/ 138892 w 419927"/>
                <a:gd name="connsiteY18" fmla="*/ 264674 h 321326"/>
                <a:gd name="connsiteX19" fmla="*/ 49357 w 419927"/>
                <a:gd name="connsiteY19" fmla="*/ 211730 h 321326"/>
                <a:gd name="connsiteX20" fmla="*/ 49733 w 419927"/>
                <a:gd name="connsiteY20" fmla="*/ 175664 h 321326"/>
                <a:gd name="connsiteX21" fmla="*/ 666 w 419927"/>
                <a:gd name="connsiteY21" fmla="*/ 175664 h 321326"/>
                <a:gd name="connsiteX22" fmla="*/ 0 w 419927"/>
                <a:gd name="connsiteY22" fmla="*/ 239544 h 321326"/>
                <a:gd name="connsiteX23" fmla="*/ 138301 w 419927"/>
                <a:gd name="connsiteY23" fmla="*/ 321326 h 321326"/>
                <a:gd name="connsiteX24" fmla="*/ 209964 w 419927"/>
                <a:gd name="connsiteY24" fmla="*/ 280942 h 321326"/>
                <a:gd name="connsiteX25" fmla="*/ 281626 w 419927"/>
                <a:gd name="connsiteY25" fmla="*/ 321326 h 321326"/>
                <a:gd name="connsiteX26" fmla="*/ 419927 w 419927"/>
                <a:gd name="connsiteY26" fmla="*/ 239544 h 321326"/>
                <a:gd name="connsiteX27" fmla="*/ 419261 w 419927"/>
                <a:gd name="connsiteY27" fmla="*/ 175664 h 321326"/>
                <a:gd name="connsiteX28" fmla="*/ 370194 w 419927"/>
                <a:gd name="connsiteY28" fmla="*/ 175664 h 321326"/>
                <a:gd name="connsiteX29" fmla="*/ 370570 w 419927"/>
                <a:gd name="connsiteY29" fmla="*/ 211730 h 321326"/>
                <a:gd name="connsiteX30" fmla="*/ 281035 w 419927"/>
                <a:gd name="connsiteY30" fmla="*/ 264674 h 321326"/>
                <a:gd name="connsiteX31" fmla="*/ 259933 w 419927"/>
                <a:gd name="connsiteY31" fmla="*/ 252782 h 321326"/>
                <a:gd name="connsiteX32" fmla="*/ 278276 w 419927"/>
                <a:gd name="connsiteY32" fmla="*/ 242445 h 321326"/>
                <a:gd name="connsiteX33" fmla="*/ 279951 w 419927"/>
                <a:gd name="connsiteY33" fmla="*/ 81782 h 321326"/>
                <a:gd name="connsiteX34" fmla="*/ 258161 w 419927"/>
                <a:gd name="connsiteY34" fmla="*/ 68897 h 321326"/>
                <a:gd name="connsiteX35" fmla="*/ 278868 w 419927"/>
                <a:gd name="connsiteY35" fmla="*/ 56652 h 321326"/>
                <a:gd name="connsiteX36" fmla="*/ 369486 w 419927"/>
                <a:gd name="connsiteY36" fmla="*/ 107719 h 321326"/>
                <a:gd name="connsiteX37" fmla="*/ 369487 w 419927"/>
                <a:gd name="connsiteY37" fmla="*/ 107779 h 321326"/>
                <a:gd name="connsiteX38" fmla="*/ 372439 w 419927"/>
                <a:gd name="connsiteY38" fmla="*/ 106067 h 321326"/>
                <a:gd name="connsiteX39" fmla="*/ 404029 w 419927"/>
                <a:gd name="connsiteY39" fmla="*/ 70866 h 32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19927" h="321326">
                  <a:moveTo>
                    <a:pt x="209964" y="97397"/>
                  </a:moveTo>
                  <a:lnTo>
                    <a:pt x="230594" y="109596"/>
                  </a:lnTo>
                  <a:lnTo>
                    <a:pt x="229510" y="213607"/>
                  </a:lnTo>
                  <a:lnTo>
                    <a:pt x="209964" y="224622"/>
                  </a:lnTo>
                  <a:lnTo>
                    <a:pt x="190417" y="213607"/>
                  </a:lnTo>
                  <a:lnTo>
                    <a:pt x="189333" y="109596"/>
                  </a:lnTo>
                  <a:close/>
                  <a:moveTo>
                    <a:pt x="278277" y="0"/>
                  </a:moveTo>
                  <a:lnTo>
                    <a:pt x="209964" y="40396"/>
                  </a:lnTo>
                  <a:lnTo>
                    <a:pt x="141650" y="0"/>
                  </a:lnTo>
                  <a:lnTo>
                    <a:pt x="15898" y="70866"/>
                  </a:lnTo>
                  <a:lnTo>
                    <a:pt x="47488" y="106067"/>
                  </a:lnTo>
                  <a:lnTo>
                    <a:pt x="50440" y="107779"/>
                  </a:lnTo>
                  <a:lnTo>
                    <a:pt x="50441" y="107719"/>
                  </a:lnTo>
                  <a:lnTo>
                    <a:pt x="141059" y="56652"/>
                  </a:lnTo>
                  <a:lnTo>
                    <a:pt x="161767" y="68897"/>
                  </a:lnTo>
                  <a:lnTo>
                    <a:pt x="139976" y="81782"/>
                  </a:lnTo>
                  <a:lnTo>
                    <a:pt x="141651" y="242445"/>
                  </a:lnTo>
                  <a:lnTo>
                    <a:pt x="159994" y="252782"/>
                  </a:lnTo>
                  <a:lnTo>
                    <a:pt x="138892" y="264674"/>
                  </a:lnTo>
                  <a:lnTo>
                    <a:pt x="49357" y="211730"/>
                  </a:lnTo>
                  <a:lnTo>
                    <a:pt x="49733" y="175664"/>
                  </a:lnTo>
                  <a:lnTo>
                    <a:pt x="666" y="175664"/>
                  </a:lnTo>
                  <a:lnTo>
                    <a:pt x="0" y="239544"/>
                  </a:lnTo>
                  <a:lnTo>
                    <a:pt x="138301" y="321326"/>
                  </a:lnTo>
                  <a:lnTo>
                    <a:pt x="209964" y="280942"/>
                  </a:lnTo>
                  <a:lnTo>
                    <a:pt x="281626" y="321326"/>
                  </a:lnTo>
                  <a:lnTo>
                    <a:pt x="419927" y="239544"/>
                  </a:lnTo>
                  <a:lnTo>
                    <a:pt x="419261" y="175664"/>
                  </a:lnTo>
                  <a:lnTo>
                    <a:pt x="370194" y="175664"/>
                  </a:lnTo>
                  <a:lnTo>
                    <a:pt x="370570" y="211730"/>
                  </a:lnTo>
                  <a:lnTo>
                    <a:pt x="281035" y="264674"/>
                  </a:lnTo>
                  <a:lnTo>
                    <a:pt x="259933" y="252782"/>
                  </a:lnTo>
                  <a:lnTo>
                    <a:pt x="278276" y="242445"/>
                  </a:lnTo>
                  <a:lnTo>
                    <a:pt x="279951" y="81782"/>
                  </a:lnTo>
                  <a:lnTo>
                    <a:pt x="258161" y="68897"/>
                  </a:lnTo>
                  <a:lnTo>
                    <a:pt x="278868" y="56652"/>
                  </a:lnTo>
                  <a:lnTo>
                    <a:pt x="369486" y="107719"/>
                  </a:lnTo>
                  <a:lnTo>
                    <a:pt x="369487" y="107779"/>
                  </a:lnTo>
                  <a:lnTo>
                    <a:pt x="372439" y="106067"/>
                  </a:lnTo>
                  <a:lnTo>
                    <a:pt x="404029" y="70866"/>
                  </a:lnTo>
                  <a:close/>
                </a:path>
              </a:pathLst>
            </a:custGeom>
            <a:grpFill/>
            <a:ln w="896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552EF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</p:grp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E9EA5629-639A-E53A-9B42-ABC6D4C3C424}"/>
              </a:ext>
            </a:extLst>
          </p:cNvPr>
          <p:cNvSpPr/>
          <p:nvPr/>
        </p:nvSpPr>
        <p:spPr>
          <a:xfrm>
            <a:off x="594973" y="564589"/>
            <a:ext cx="175774" cy="392674"/>
          </a:xfrm>
          <a:prstGeom prst="parallelogram">
            <a:avLst>
              <a:gd name="adj" fmla="val 60223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D477C5EE-F454-A52C-E56D-68F09CD68225}"/>
              </a:ext>
            </a:extLst>
          </p:cNvPr>
          <p:cNvSpPr/>
          <p:nvPr/>
        </p:nvSpPr>
        <p:spPr>
          <a:xfrm>
            <a:off x="669957" y="564589"/>
            <a:ext cx="3055445" cy="392674"/>
          </a:xfrm>
          <a:prstGeom prst="parallelogram">
            <a:avLst>
              <a:gd name="adj" fmla="val 27476"/>
            </a:avLst>
          </a:prstGeom>
          <a:solidFill>
            <a:schemeClr val="accent1">
              <a:alpha val="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98C7A864-9C3C-0F3D-BB4B-D80021785294}"/>
              </a:ext>
            </a:extLst>
          </p:cNvPr>
          <p:cNvSpPr/>
          <p:nvPr/>
        </p:nvSpPr>
        <p:spPr>
          <a:xfrm>
            <a:off x="3621092" y="564589"/>
            <a:ext cx="346492" cy="392674"/>
          </a:xfrm>
          <a:prstGeom prst="parallelogram">
            <a:avLst>
              <a:gd name="adj" fmla="val 30225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A98013E-19FC-0C4D-9011-0D9C864A9588}"/>
              </a:ext>
            </a:extLst>
          </p:cNvPr>
          <p:cNvSpPr txBox="1">
            <a:spLocks/>
          </p:cNvSpPr>
          <p:nvPr/>
        </p:nvSpPr>
        <p:spPr>
          <a:xfrm>
            <a:off x="770748" y="532088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运营突围的四条路径</a:t>
            </a:r>
          </a:p>
        </p:txBody>
      </p:sp>
      <p:sp>
        <p:nvSpPr>
          <p:cNvPr id="21" name="矩形: 圆顶角 20">
            <a:extLst>
              <a:ext uri="{FF2B5EF4-FFF2-40B4-BE49-F238E27FC236}">
                <a16:creationId xmlns:a16="http://schemas.microsoft.com/office/drawing/2014/main" id="{90FE1E9F-CCA8-097D-C797-F107FBFAC01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036394" y="1321264"/>
            <a:ext cx="2253640" cy="616783"/>
          </a:xfrm>
          <a:prstGeom prst="round2SameRect">
            <a:avLst/>
          </a:prstGeom>
          <a:gradFill flip="none" rotWithShape="1">
            <a:gsLst>
              <a:gs pos="13000">
                <a:schemeClr val="accent2"/>
              </a:gs>
              <a:gs pos="100000">
                <a:schemeClr val="accent1">
                  <a:lumMod val="75000"/>
                </a:schemeClr>
              </a:gs>
              <a:gs pos="6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0B2BA8E-5C95-5101-F677-25BA37774FD5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507873" y="1414212"/>
            <a:ext cx="1310682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成本路径</a:t>
            </a:r>
          </a:p>
        </p:txBody>
      </p:sp>
      <p:sp>
        <p:nvSpPr>
          <p:cNvPr id="23" name="矩形: 圆顶角 22">
            <a:extLst>
              <a:ext uri="{FF2B5EF4-FFF2-40B4-BE49-F238E27FC236}">
                <a16:creationId xmlns:a16="http://schemas.microsoft.com/office/drawing/2014/main" id="{845FC9BE-815C-AB86-9FFC-69EA96010A4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438608" y="1321264"/>
            <a:ext cx="2253640" cy="616783"/>
          </a:xfrm>
          <a:prstGeom prst="round2SameRect">
            <a:avLst/>
          </a:prstGeom>
          <a:gradFill flip="none" rotWithShape="1">
            <a:gsLst>
              <a:gs pos="13000">
                <a:schemeClr val="accent2"/>
              </a:gs>
              <a:gs pos="100000">
                <a:schemeClr val="accent1">
                  <a:lumMod val="75000"/>
                </a:schemeClr>
              </a:gs>
              <a:gs pos="6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BBA971D-FDB8-9C8D-221D-53195EAB44A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910087" y="1414212"/>
            <a:ext cx="1310682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格调路径</a:t>
            </a:r>
          </a:p>
        </p:txBody>
      </p:sp>
      <p:sp>
        <p:nvSpPr>
          <p:cNvPr id="28" name="矩形: 圆顶角 27">
            <a:extLst>
              <a:ext uri="{FF2B5EF4-FFF2-40B4-BE49-F238E27FC236}">
                <a16:creationId xmlns:a16="http://schemas.microsoft.com/office/drawing/2014/main" id="{3E69EB1B-0BBA-831C-9EBA-3EDCC0D3B4B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243035" y="1321264"/>
            <a:ext cx="2253640" cy="616783"/>
          </a:xfrm>
          <a:prstGeom prst="round2SameRect">
            <a:avLst/>
          </a:prstGeom>
          <a:gradFill flip="none" rotWithShape="1">
            <a:gsLst>
              <a:gs pos="13000">
                <a:schemeClr val="accent2"/>
              </a:gs>
              <a:gs pos="100000">
                <a:schemeClr val="accent1">
                  <a:lumMod val="75000"/>
                </a:schemeClr>
              </a:gs>
              <a:gs pos="6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83850EB-BE78-0B08-D563-D831D9F5080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714514" y="1414212"/>
            <a:ext cx="1310682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性能路径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AFB75F6-25DE-A3F7-C87B-F4FDB155215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036394" y="1938048"/>
            <a:ext cx="2253640" cy="4272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FCADFCB2-1245-A1EA-74FA-FBC378968F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438608" y="1938048"/>
            <a:ext cx="2253640" cy="4272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5FAA2818-AD81-76B5-DF05-6FAC76194B9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40822" y="1938048"/>
            <a:ext cx="2253640" cy="4272433"/>
          </a:xfrm>
          <a:prstGeom prst="rect">
            <a:avLst/>
          </a:prstGeom>
          <a:gradFill flip="none" rotWithShape="1">
            <a:gsLst>
              <a:gs pos="0">
                <a:schemeClr val="accent2"/>
              </a:gs>
              <a:gs pos="69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127000" sx="102000" sy="102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Montserrat"/>
              <a:ea typeface="HarmonyOS Sans SC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1565B4FE-C6F3-2BF2-95B3-569E194C59D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9243035" y="1938048"/>
            <a:ext cx="2253640" cy="4272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E2FAAE59-FE4C-736A-C95C-182D51D792D5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2317756" y="2682162"/>
            <a:ext cx="8897557" cy="0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3E192921-F0B3-85D0-49AB-238466C9EF75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2317756" y="3428092"/>
            <a:ext cx="8897557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B8ABB54D-4761-B8EC-49E0-364C5F10419B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2317756" y="4174021"/>
            <a:ext cx="8897557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id="{41716A60-991F-E850-5BF0-782BA864311C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/>
        </p:nvCxnSpPr>
        <p:spPr>
          <a:xfrm>
            <a:off x="2317756" y="4922072"/>
            <a:ext cx="8897557" cy="0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3A241E66-60C4-BD80-7555-B226FF73413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8965" y="2115409"/>
            <a:ext cx="1288855" cy="387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15000"/>
                  <a:lumOff val="85000"/>
                </a:schemeClr>
              </a:gs>
              <a:gs pos="885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165FF">
                    <a:lumMod val="7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价位区间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165FF">
                  <a:lumMod val="75000"/>
                </a:srgbClr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EC81CEEF-5FDE-16ED-6296-88460620CC1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8965" y="2861339"/>
            <a:ext cx="1288855" cy="387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15000"/>
                  <a:lumOff val="85000"/>
                </a:schemeClr>
              </a:gs>
              <a:gs pos="885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165FF">
                    <a:lumMod val="7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设计风格</a:t>
            </a:r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D2FBC1B5-120E-FAC3-53A2-05A7F7BB1F2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8965" y="3607269"/>
            <a:ext cx="1288855" cy="387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15000"/>
                  <a:lumOff val="85000"/>
                </a:schemeClr>
              </a:gs>
              <a:gs pos="885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165FF">
                    <a:lumMod val="7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价值组合</a:t>
            </a:r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180A3B50-EB93-4650-BE37-FAA9FB28717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8965" y="4353198"/>
            <a:ext cx="1288855" cy="387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15000"/>
                  <a:lumOff val="85000"/>
                </a:schemeClr>
              </a:gs>
              <a:gs pos="885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65FF">
                    <a:lumMod val="7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典型品牌</a:t>
            </a:r>
          </a:p>
        </p:txBody>
      </p: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DD7CABD6-241B-F14A-443B-119AEFB76F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598965" y="5371426"/>
            <a:ext cx="1288855" cy="3875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>
                  <a:lumMod val="15000"/>
                  <a:lumOff val="85000"/>
                </a:schemeClr>
              </a:gs>
              <a:gs pos="885">
                <a:schemeClr val="accent1">
                  <a:lumMod val="40000"/>
                  <a:lumOff val="6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165FF">
                    <a:lumMod val="7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路径分析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EE7E29B6-D2DD-2B3E-5C59-AAEDE027DEE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120738" y="213992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成本驱动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E009DE1-3DEE-A255-5D75-4A6B03A56E3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22952" y="213992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消费区间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DDA33173-1B95-A822-FCD2-936FAED56E7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25166" y="213992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消费区间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2EABD967-7E93-D79E-B084-1FE7E64663F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327379" y="213992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价格匹配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0308A2A1-4F4B-7369-7C55-282C13798FC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120738" y="288585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主流设计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86D07CE9-D9C5-12EF-CB43-6B8EEA2A77B3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120738" y="363178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以理性价值为主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33091B3E-0138-C817-8A28-A600E08429E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2120738" y="4973770"/>
            <a:ext cx="2084953" cy="11828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保障产品性价比平价基础做好性能外观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成本导向是第一要素，苛求性能和设计不适合公司平台定位标准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06848828-707D-DF5A-377F-8ADD427841AB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22952" y="288585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设计突围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8F624E70-33B4-81F4-C262-65E7E528BA7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522952" y="363178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价值匹配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9BE2ECBB-6FF4-2D2F-CC5A-47114B72953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25166" y="288585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设计差异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B4355AB-A0C4-53B7-B7D6-BB5733E914D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925166" y="363178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以感性价值为主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F6EFCAAD-8952-13A0-3D1C-6960E952BB0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327379" y="288585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主流设计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29905AF8-D559-7C25-766B-CEF140DE6C4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9327379" y="3631780"/>
            <a:ext cx="2084953" cy="33855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以理性价值为主</a:t>
            </a:r>
          </a:p>
        </p:txBody>
      </p:sp>
      <p:pic>
        <p:nvPicPr>
          <p:cNvPr id="131" name="图形 130">
            <a:extLst>
              <a:ext uri="{FF2B5EF4-FFF2-40B4-BE49-F238E27FC236}">
                <a16:creationId xmlns:a16="http://schemas.microsoft.com/office/drawing/2014/main" id="{9DEA2B9F-0ED6-7D64-E1A0-07B2A9DEC6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958612" y="4330038"/>
            <a:ext cx="409204" cy="409204"/>
          </a:xfrm>
          <a:prstGeom prst="rect">
            <a:avLst/>
          </a:prstGeom>
        </p:spPr>
      </p:pic>
      <p:pic>
        <p:nvPicPr>
          <p:cNvPr id="132" name="图片 131" descr="图标&#10;&#10;描述已自动生成">
            <a:extLst>
              <a:ext uri="{FF2B5EF4-FFF2-40B4-BE49-F238E27FC236}">
                <a16:creationId xmlns:a16="http://schemas.microsoft.com/office/drawing/2014/main" id="{22AB8F5B-8F15-B977-F95B-298C6ED0D8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866" y="4274554"/>
            <a:ext cx="695124" cy="521342"/>
          </a:xfrm>
          <a:prstGeom prst="rect">
            <a:avLst/>
          </a:prstGeom>
        </p:spPr>
      </p:pic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705113F1-5844-E70F-5829-81C50D67DE30}"/>
              </a:ext>
            </a:extLst>
          </p:cNvPr>
          <p:cNvGrpSpPr>
            <a:grpSpLocks/>
          </p:cNvGrpSpPr>
          <p:nvPr/>
        </p:nvGrpSpPr>
        <p:grpSpPr>
          <a:xfrm>
            <a:off x="7635418" y="4215823"/>
            <a:ext cx="664448" cy="664448"/>
            <a:chOff x="7934361" y="4255499"/>
            <a:chExt cx="664448" cy="664448"/>
          </a:xfrm>
        </p:grpSpPr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320DEFF6-1782-97F3-8D39-162D9A026262}"/>
                </a:ext>
              </a:extLst>
            </p:cNvPr>
            <p:cNvSpPr>
              <a:spLocks/>
            </p:cNvSpPr>
            <p:nvPr/>
          </p:nvSpPr>
          <p:spPr>
            <a:xfrm>
              <a:off x="7934361" y="4255499"/>
              <a:ext cx="664448" cy="66444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3" name="图形 132">
              <a:extLst>
                <a:ext uri="{FF2B5EF4-FFF2-40B4-BE49-F238E27FC236}">
                  <a16:creationId xmlns:a16="http://schemas.microsoft.com/office/drawing/2014/main" id="{FD58B6A5-BE9D-EC13-4D31-8852F2BD1D63}"/>
                </a:ext>
              </a:extLst>
            </p:cNvPr>
            <p:cNvPicPr>
              <a:picLocks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061983" y="4383121"/>
              <a:ext cx="409204" cy="409204"/>
            </a:xfrm>
            <a:prstGeom prst="rect">
              <a:avLst/>
            </a:prstGeom>
          </p:spPr>
        </p:pic>
      </p:grpSp>
      <p:pic>
        <p:nvPicPr>
          <p:cNvPr id="136" name="图形 135">
            <a:extLst>
              <a:ext uri="{FF2B5EF4-FFF2-40B4-BE49-F238E27FC236}">
                <a16:creationId xmlns:a16="http://schemas.microsoft.com/office/drawing/2014/main" id="{139BEA1A-F959-D5EF-F586-76FED103D5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37357" y="4377710"/>
            <a:ext cx="864996" cy="338552"/>
          </a:xfrm>
          <a:prstGeom prst="rect">
            <a:avLst/>
          </a:prstGeom>
        </p:spPr>
      </p:pic>
      <p:sp>
        <p:nvSpPr>
          <p:cNvPr id="139" name="文本框 138">
            <a:extLst>
              <a:ext uri="{FF2B5EF4-FFF2-40B4-BE49-F238E27FC236}">
                <a16:creationId xmlns:a16="http://schemas.microsoft.com/office/drawing/2014/main" id="{CC6B6651-ADA6-4E50-5B7A-2F5C07770789}"/>
              </a:ext>
            </a:extLst>
          </p:cNvPr>
          <p:cNvSpPr txBox="1">
            <a:spLocks/>
          </p:cNvSpPr>
          <p:nvPr/>
        </p:nvSpPr>
        <p:spPr>
          <a:xfrm>
            <a:off x="4522952" y="4973770"/>
            <a:ext cx="2084953" cy="96128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保障产品设计，设计风范是最高追求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仅靠设计难以触达平台资深数码用户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92CC0BC8-6C50-7361-B170-A55E54F2925D}"/>
              </a:ext>
            </a:extLst>
          </p:cNvPr>
          <p:cNvSpPr txBox="1">
            <a:spLocks/>
          </p:cNvSpPr>
          <p:nvPr/>
        </p:nvSpPr>
        <p:spPr>
          <a:xfrm>
            <a:off x="6925166" y="4973770"/>
            <a:ext cx="2084953" cy="96128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设计和感性价值并重。颜值实力共存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平台用户需求重合为主要突围方向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D6B888B4-6C3F-E81A-D940-A84B3DB2A995}"/>
              </a:ext>
            </a:extLst>
          </p:cNvPr>
          <p:cNvSpPr txBox="1">
            <a:spLocks/>
          </p:cNvSpPr>
          <p:nvPr/>
        </p:nvSpPr>
        <p:spPr>
          <a:xfrm>
            <a:off x="9327379" y="4973770"/>
            <a:ext cx="2084953" cy="73969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Montserrat"/>
                <a:ea typeface="HarmonyOS Sans SC"/>
                <a:cs typeface="+mn-cs"/>
              </a:rPr>
              <a:t>必须以理性价值为突破点，缺乏极致功能、创新体验，这条路走不通</a:t>
            </a:r>
          </a:p>
        </p:txBody>
      </p:sp>
      <p:sp>
        <p:nvSpPr>
          <p:cNvPr id="26" name="矩形: 圆顶角 25">
            <a:extLst>
              <a:ext uri="{FF2B5EF4-FFF2-40B4-BE49-F238E27FC236}">
                <a16:creationId xmlns:a16="http://schemas.microsoft.com/office/drawing/2014/main" id="{8F867FB1-08A8-2D67-D49D-CF6992662EA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40822" y="1321264"/>
            <a:ext cx="2253640" cy="616783"/>
          </a:xfrm>
          <a:prstGeom prst="round2SameRect">
            <a:avLst/>
          </a:prstGeom>
          <a:gradFill flip="none" rotWithShape="1">
            <a:gsLst>
              <a:gs pos="13000">
                <a:schemeClr val="accent2"/>
              </a:gs>
              <a:gs pos="100000">
                <a:schemeClr val="accent1">
                  <a:lumMod val="75000"/>
                </a:schemeClr>
              </a:gs>
              <a:gs pos="62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/>
              <a:ea typeface="HarmonyOS Sans SC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B583C7D-0641-0DB3-1F4C-014B9426FEB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312301" y="1414212"/>
            <a:ext cx="1310682" cy="43088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Black"/>
                <a:ea typeface="HarmonyOS Sans SC Black"/>
                <a:cs typeface="+mn-cs"/>
              </a:rPr>
              <a:t>潮流路径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49C4126-95CE-860E-440A-1A720CDAD6A6}"/>
              </a:ext>
            </a:extLst>
          </p:cNvPr>
          <p:cNvGrpSpPr/>
          <p:nvPr/>
        </p:nvGrpSpPr>
        <p:grpSpPr>
          <a:xfrm>
            <a:off x="8789189" y="1145254"/>
            <a:ext cx="261610" cy="697464"/>
            <a:chOff x="8790231" y="1145956"/>
            <a:chExt cx="261610" cy="697464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EEB70EB7-A829-D989-5FDA-4C8D79B84788}"/>
                </a:ext>
              </a:extLst>
            </p:cNvPr>
            <p:cNvSpPr/>
            <p:nvPr/>
          </p:nvSpPr>
          <p:spPr>
            <a:xfrm rot="8100000">
              <a:off x="8817565" y="1145956"/>
              <a:ext cx="206941" cy="697464"/>
            </a:xfrm>
            <a:custGeom>
              <a:avLst/>
              <a:gdLst>
                <a:gd name="connsiteX0" fmla="*/ 206941 w 206941"/>
                <a:gd name="connsiteY0" fmla="*/ 697464 h 697464"/>
                <a:gd name="connsiteX1" fmla="*/ 0 w 206941"/>
                <a:gd name="connsiteY1" fmla="*/ 490523 h 697464"/>
                <a:gd name="connsiteX2" fmla="*/ 0 w 206941"/>
                <a:gd name="connsiteY2" fmla="*/ 206941 h 697464"/>
                <a:gd name="connsiteX3" fmla="*/ 206941 w 206941"/>
                <a:gd name="connsiteY3" fmla="*/ 0 h 69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941" h="697464">
                  <a:moveTo>
                    <a:pt x="206941" y="697464"/>
                  </a:moveTo>
                  <a:lnTo>
                    <a:pt x="0" y="490523"/>
                  </a:lnTo>
                  <a:lnTo>
                    <a:pt x="0" y="206941"/>
                  </a:lnTo>
                  <a:lnTo>
                    <a:pt x="206941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/>
                </a:gs>
                <a:gs pos="0">
                  <a:srgbClr val="FF860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Montserrat"/>
                <a:ea typeface="HarmonyOS Sans SC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4C7DC16-694B-0B57-DF22-203625E6276F}"/>
                </a:ext>
              </a:extLst>
            </p:cNvPr>
            <p:cNvSpPr txBox="1"/>
            <p:nvPr/>
          </p:nvSpPr>
          <p:spPr>
            <a:xfrm rot="2700000">
              <a:off x="8648365" y="1371735"/>
              <a:ext cx="545341" cy="2616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 Black" panose="020B0A04020102020204" pitchFamily="34" charset="0"/>
                  <a:ea typeface="HarmonyOS Sans SC"/>
                  <a:cs typeface="+mn-cs"/>
                </a:rPr>
                <a:t>NEW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anose="020B0A04020102020204" pitchFamily="34" charset="0"/>
                <a:ea typeface="HarmonyOS Sans SC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0412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A3D5009-455C-EF15-CC5F-224960499F16}"/>
              </a:ext>
            </a:extLst>
          </p:cNvPr>
          <p:cNvSpPr txBox="1"/>
          <p:nvPr/>
        </p:nvSpPr>
        <p:spPr>
          <a:xfrm>
            <a:off x="695325" y="4946120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3336605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6.65449"/>
  <p:tag name="LEFT" val="331.6516"/>
  <p:tag name="WIDTH" val="176.6498"/>
  <p:tag name="HEIGHT" val="24.83819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数字跳跃"/>
  <p:tag name="FONTSIZE" val="16"/>
  <p:tag name="FONTCOLOR" val="4802632"/>
  <p:tag name="FONTBOLD" val="0"/>
  <p:tag name="FONTITALIC" val="0"/>
  <p:tag name="FONTNAME" val="斗鱼追光体"/>
  <p:tag name="NAMEASCII" val="斗鱼追光体"/>
  <p:tag name="NAMECOMPLEXSCRIPT" val="+mj-cs"/>
  <p:tag name="NAMEFAREAST" val="斗鱼追光体"/>
  <p:tag name="FONTNAMEASCII" val="斗鱼追光体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26.65449"/>
  <p:tag name="T_WIDTH" val="176.6498"/>
  <p:tag name="T_HEIGTH" val="24.83819"/>
  <p:tag name="T_TEXT" val="数字跳跃"/>
  <p:tag name="T_FONTCOLOR" val="4802632"/>
  <p:tag name="T_FONTNAME" val="斗鱼追光体"/>
  <p:tag name="T_FONTNAMEASCII" val="斗鱼追光体"/>
  <p:tag name="T_NAMECOMPLEXSCRIPT" val="+mj-cs"/>
  <p:tag name="T_NAMEFAREAST" val="斗鱼追光体"/>
  <p:tag name="T_FONTBOLD" val="0"/>
  <p:tag name="T_FONTSIZE" val="16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2.291811"/>
  <p:tag name="OFFSETLEFT" val="47.90662"/>
  <p:tag name="OFFSETWIDTH" val="80.48473"/>
  <p:tag name="OFFSETHEIGHT" val="14.8522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50.7974"/>
  <p:tag name="LEFT" val="331.6516"/>
  <p:tag name="WIDTH" val="176.6498"/>
  <p:tag name="HEIGHT" val="19.99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优质跨境电商数码平台"/>
  <p:tag name="FONTSIZE" val="12"/>
  <p:tag name="FONTCOLOR" val="4802632"/>
  <p:tag name="FONTBOLD" val="0"/>
  <p:tag name="FONTITALIC" val="0"/>
  <p:tag name="FONTNAME" val="OPPOSans L"/>
  <p:tag name="NAMEASCII" val="OPPOSans L"/>
  <p:tag name="NAMECOMPLEXSCRIPT" val="OPPOSans L"/>
  <p:tag name="NAMEFAREAST" val="OPPOSans L"/>
  <p:tag name="FONTNAMEASCII" val="OPPOSans L"/>
  <p:tag name="TEXTALIGNMENT" val="2"/>
  <p:tag name="FONTSPACING" val="0"/>
  <p:tag name="SPACEWITHIN" val="1"/>
  <p:tag name="SPACEBEFORE" val="0"/>
  <p:tag name="SPACEAFTER" val="0"/>
  <p:tag name="MARGINBOTTOM" val="2.698976"/>
  <p:tag name="MARGINLEFT" val="5.397874"/>
  <p:tag name="MARGINRIGHT" val="5.397874"/>
  <p:tag name="MARGINTOP" val="2.698976"/>
  <p:tag name="LINERULEAFTER" val="-1"/>
  <p:tag name="ALIGNMENT" val="2"/>
  <p:tag name="WORDWRAP" val="-1"/>
  <p:tag name="AUTOSIZE" val="1"/>
  <p:tag name="TEXTREFLECTION" val="0"/>
  <p:tag name="TEXTGLOW" val="0"/>
  <p:tag name="T_HASTEXT" val="1"/>
  <p:tag name="T_LEFT" val="331.6516"/>
  <p:tag name="T_TOP" val="50.7974"/>
  <p:tag name="T_WIDTH" val="176.6498"/>
  <p:tag name="T_HEIGTH" val="19.99126"/>
  <p:tag name="T_TEXT" val="优质跨境电商数码平台"/>
  <p:tag name="T_FONTCOLOR" val="4802632"/>
  <p:tag name="T_FONTNAME" val="OPPOSans L"/>
  <p:tag name="T_FONTNAMEASCII" val="OPPOSans L"/>
  <p:tag name="T_NAMECOMPLEXSCRIPT" val="OPPOSans L"/>
  <p:tag name="T_NAMEFAREAST" val="OPPOSans L"/>
  <p:tag name="T_FONTBOLD" val="0"/>
  <p:tag name="T_FONTSIZE" val="12"/>
  <p:tag name="T_FONTUNDERLINE" val="0"/>
  <p:tag name="T_FONTITALIC" val="0"/>
  <p:tag name="T_FONTSPACING" val="0"/>
  <p:tag name="T_MARGINTOP" val="2.698976"/>
  <p:tag name="T_MARGINRIGHT" val="5.397874"/>
  <p:tag name="T_MARGINBOTTOM" val="2.698976"/>
  <p:tag name="T_MARGINLEFT" val="5.397874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.121655"/>
  <p:tag name="OFFSETLEFT" val="28.40591"/>
  <p:tag name="OFFSETWIDTH" val="118.452"/>
  <p:tag name="OFFSETHEIGHT" val="11.38795"/>
</p:tagLst>
</file>

<file path=ppt/theme/theme1.xml><?xml version="1.0" encoding="utf-8"?>
<a:theme xmlns:a="http://schemas.openxmlformats.org/drawingml/2006/main" name="PPT竞技场">
  <a:themeElements>
    <a:clrScheme name="活动策划-枸枢红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FE2308"/>
      </a:accent1>
      <a:accent2>
        <a:srgbClr val="FF5500"/>
      </a:accent2>
      <a:accent3>
        <a:srgbClr val="D8D8D8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思源黑体&amp;Roboto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17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165FF"/>
      </a:accent1>
      <a:accent2>
        <a:srgbClr val="00BEFF"/>
      </a:accent2>
      <a:accent3>
        <a:srgbClr val="E7F0F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ntserrat+鸿蒙">
      <a:majorFont>
        <a:latin typeface="Montserrat Black"/>
        <a:ea typeface="HarmonyOS Sans SC Black"/>
        <a:cs typeface=""/>
      </a:majorFont>
      <a:minorFont>
        <a:latin typeface="Montserrat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板式</Template>
  <TotalTime>1363</TotalTime>
  <Words>419</Words>
  <Application>Microsoft Office PowerPoint</Application>
  <PresentationFormat>宽屏</PresentationFormat>
  <Paragraphs>116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HarmonyOS Sans SC</vt:lpstr>
      <vt:lpstr>HarmonyOS Sans SC Black</vt:lpstr>
      <vt:lpstr>Prism</vt:lpstr>
      <vt:lpstr>Roboto Bold</vt:lpstr>
      <vt:lpstr>等线</vt:lpstr>
      <vt:lpstr>Arial</vt:lpstr>
      <vt:lpstr>Arial Black</vt:lpstr>
      <vt:lpstr>Montserrat</vt:lpstr>
      <vt:lpstr>Montserrat Black</vt:lpstr>
      <vt:lpstr>OPPOSans R</vt:lpstr>
      <vt:lpstr>Roboto Regular</vt:lpstr>
      <vt:lpstr>PPT竞技场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渐变几何简约风年终述职报告ppt模板</dc:title>
  <dc:creator>PPT竞技场</dc:creator>
  <cp:keywords>51PPT模板网</cp:keywords>
  <dc:description>www.51pptmoban.com</dc:description>
  <cp:lastModifiedBy>Win user</cp:lastModifiedBy>
  <cp:revision>13</cp:revision>
  <dcterms:created xsi:type="dcterms:W3CDTF">2022-10-23T09:05:36Z</dcterms:created>
  <dcterms:modified xsi:type="dcterms:W3CDTF">2022-11-15T14:14:28Z</dcterms:modified>
</cp:coreProperties>
</file>