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9"/>
  </p:notesMasterIdLst>
  <p:sldIdLst>
    <p:sldId id="257" r:id="rId3"/>
    <p:sldId id="1019" r:id="rId4"/>
    <p:sldId id="1017" r:id="rId5"/>
    <p:sldId id="261" r:id="rId6"/>
    <p:sldId id="1018" r:id="rId7"/>
    <p:sldId id="1020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pos="7287" userDrawn="1">
          <p15:clr>
            <a:srgbClr val="A4A3A4"/>
          </p15:clr>
        </p15:guide>
        <p15:guide id="4" pos="393" userDrawn="1">
          <p15:clr>
            <a:srgbClr val="A4A3A4"/>
          </p15:clr>
        </p15:guide>
        <p15:guide id="5" orient="horz" pos="981" userDrawn="1">
          <p15:clr>
            <a:srgbClr val="A4A3A4"/>
          </p15:clr>
        </p15:guide>
        <p15:guide id="6" orient="horz" pos="2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ABE2"/>
    <a:srgbClr val="36CBFA"/>
    <a:srgbClr val="47D0FB"/>
    <a:srgbClr val="60B1D4"/>
    <a:srgbClr val="00B3F2"/>
    <a:srgbClr val="0712E9"/>
    <a:srgbClr val="FFC41D"/>
    <a:srgbClr val="00759E"/>
    <a:srgbClr val="007FAC"/>
    <a:srgbClr val="9BE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58" autoAdjust="0"/>
    <p:restoredTop sz="95000" autoAdjust="0"/>
  </p:normalViewPr>
  <p:slideViewPr>
    <p:cSldViewPr showGuides="1">
      <p:cViewPr varScale="1">
        <p:scale>
          <a:sx n="84" d="100"/>
          <a:sy n="84" d="100"/>
        </p:scale>
        <p:origin x="360" y="84"/>
      </p:cViewPr>
      <p:guideLst>
        <p:guide pos="3840"/>
        <p:guide pos="7287"/>
        <p:guide pos="393"/>
        <p:guide orient="horz" pos="981"/>
        <p:guide orient="horz" pos="2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spPr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184-40AF-B033-7EA256B8448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184-40AF-B033-7EA256B84489}"/>
              </c:ext>
            </c:extLst>
          </c:dPt>
          <c:dPt>
            <c:idx val="2"/>
            <c:invertIfNegative val="0"/>
            <c:bubble3D val="0"/>
            <c:spPr>
              <a:solidFill>
                <a:srgbClr val="23B4D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184-40AF-B033-7EA256B84489}"/>
              </c:ext>
            </c:extLst>
          </c:dPt>
          <c:dPt>
            <c:idx val="3"/>
            <c:invertIfNegative val="0"/>
            <c:bubble3D val="0"/>
            <c:spPr>
              <a:solidFill>
                <a:srgbClr val="79DCFF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184-40AF-B033-7EA256B84489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1184-40AF-B033-7EA256B84489}"/>
              </c:ext>
            </c:extLst>
          </c:dPt>
          <c:dPt>
            <c:idx val="5"/>
            <c:invertIfNegative val="0"/>
            <c:bubble3D val="0"/>
            <c:spPr>
              <a:solidFill>
                <a:srgbClr val="D96DF7"/>
              </a:solidFill>
              <a:ln>
                <a:noFill/>
              </a:ln>
            </c:spPr>
            <c:extLst>
              <c:ext xmlns:c16="http://schemas.microsoft.com/office/drawing/2014/chart" uri="{C3380CC4-5D6E-409C-BE32-E72D297353CC}">
                <c16:uniqueId val="{0000000B-1184-40AF-B033-7EA256B84489}"/>
              </c:ext>
            </c:extLst>
          </c:dPt>
          <c:dPt>
            <c:idx val="6"/>
            <c:invertIfNegative val="0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1184-40AF-B033-7EA256B84489}"/>
              </c:ext>
            </c:extLst>
          </c:dPt>
          <c:dLbls>
            <c:dLbl>
              <c:idx val="5"/>
              <c:layout>
                <c:manualLayout>
                  <c:x val="-1.030843528301433E-2"/>
                  <c:y val="1.335941633726880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184-40AF-B033-7EA256B84489}"/>
                </c:ext>
              </c:extLst>
            </c:dLbl>
            <c:dLbl>
              <c:idx val="6"/>
              <c:layout>
                <c:manualLayout>
                  <c:x val="0"/>
                  <c:y val="-4.453138779089595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184-40AF-B033-7EA256B84489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Sheet1!$A$2:$A$8</c:f>
              <c:strCache>
                <c:ptCount val="7"/>
                <c:pt idx="0">
                  <c:v>B&amp;O peoplay HX</c:v>
                </c:pt>
                <c:pt idx="1">
                  <c:v>Beats Fit Pro</c:v>
                </c:pt>
                <c:pt idx="2">
                  <c:v>B&amp;O peoplay Portal</c:v>
                </c:pt>
                <c:pt idx="3">
                  <c:v>Beats Flex</c:v>
                </c:pt>
                <c:pt idx="4">
                  <c:v>B&amp;O peoplay H95</c:v>
                </c:pt>
                <c:pt idx="5">
                  <c:v>其它型号</c:v>
                </c:pt>
                <c:pt idx="6">
                  <c:v>Beats Solo3 Wireless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74511.22</c:v>
                </c:pt>
                <c:pt idx="1">
                  <c:v>75412.210000000006</c:v>
                </c:pt>
                <c:pt idx="2">
                  <c:v>91514.21</c:v>
                </c:pt>
                <c:pt idx="3">
                  <c:v>122415.5</c:v>
                </c:pt>
                <c:pt idx="4">
                  <c:v>134641.51999999999</c:v>
                </c:pt>
                <c:pt idx="5">
                  <c:v>181514.21</c:v>
                </c:pt>
                <c:pt idx="6">
                  <c:v>263263.2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184-40AF-B033-7EA256B8448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615459208"/>
        <c:axId val="1615451336"/>
      </c:barChart>
      <c:valAx>
        <c:axId val="16154513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615459208"/>
        <c:crosses val="autoZero"/>
        <c:crossBetween val="midCat"/>
      </c:valAx>
      <c:catAx>
        <c:axId val="161545920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161545133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0"/>
        <c:txPr>
          <a:bodyPr/>
          <a:lstStyle/>
          <a:p>
            <a:pPr>
              <a:defRPr sz="1200"/>
            </a:pPr>
            <a:endParaRPr lang="zh-CN"/>
          </a:p>
        </c:txPr>
      </c:legendEntry>
      <c:legendEntry>
        <c:idx val="1"/>
        <c:txPr>
          <a:bodyPr/>
          <a:lstStyle/>
          <a:p>
            <a:pPr>
              <a:defRPr sz="1200"/>
            </a:pPr>
            <a:endParaRPr lang="zh-CN"/>
          </a:p>
        </c:txPr>
      </c:legendEntry>
      <c:legendEntry>
        <c:idx val="2"/>
        <c:txPr>
          <a:bodyPr/>
          <a:lstStyle/>
          <a:p>
            <a:pPr>
              <a:defRPr sz="1200"/>
            </a:pPr>
            <a:endParaRPr lang="zh-CN"/>
          </a:p>
        </c:txPr>
      </c:legendEntry>
      <c:legendEntry>
        <c:idx val="3"/>
        <c:txPr>
          <a:bodyPr/>
          <a:lstStyle/>
          <a:p>
            <a:pPr>
              <a:defRPr sz="1200"/>
            </a:pPr>
            <a:endParaRPr lang="zh-CN"/>
          </a:p>
        </c:txPr>
      </c:legendEntry>
      <c:legendEntry>
        <c:idx val="4"/>
        <c:txPr>
          <a:bodyPr/>
          <a:lstStyle/>
          <a:p>
            <a:pPr>
              <a:defRPr lang="en-US" altLang="zh-CN"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5"/>
        <c:txPr>
          <a:bodyPr/>
          <a:lstStyle/>
          <a:p>
            <a:pPr>
              <a:defRPr lang="en-US" altLang="zh-CN"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6"/>
        <c:txPr>
          <a:bodyPr/>
          <a:lstStyle/>
          <a:p>
            <a:pPr>
              <a:defRPr lang="en-US" altLang="zh-CN"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overlay val="0"/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spPr>
            <a:solidFill>
              <a:srgbClr val="36CBFA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36CBF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184-4C8A-9E94-E5301CCAEA0C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184-4C8A-9E94-E5301CCAEA0C}"/>
              </c:ext>
            </c:extLst>
          </c:dPt>
          <c:dPt>
            <c:idx val="2"/>
            <c:invertIfNegative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184-4C8A-9E94-E5301CCAEA0C}"/>
              </c:ext>
            </c:extLst>
          </c:dPt>
          <c:dPt>
            <c:idx val="3"/>
            <c:invertIfNegative val="0"/>
            <c:bubble3D val="0"/>
            <c:spPr>
              <a:solidFill>
                <a:srgbClr val="00B0F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184-4C8A-9E94-E5301CCAEA0C}"/>
              </c:ext>
            </c:extLst>
          </c:dPt>
          <c:dPt>
            <c:idx val="4"/>
            <c:invertIfNegative val="0"/>
            <c:bubble3D val="0"/>
            <c:spPr>
              <a:solidFill>
                <a:srgbClr val="36CBF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0184-4C8A-9E94-E5301CCAEA0C}"/>
              </c:ext>
            </c:extLst>
          </c:dPt>
          <c:dPt>
            <c:idx val="5"/>
            <c:invertIfNegative val="0"/>
            <c:bubble3D val="0"/>
            <c:spPr>
              <a:solidFill>
                <a:srgbClr val="7030A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0184-4C8A-9E94-E5301CCAEA0C}"/>
              </c:ext>
            </c:extLst>
          </c:dPt>
          <c:dLbls>
            <c:dLbl>
              <c:idx val="3"/>
              <c:layout>
                <c:manualLayout>
                  <c:x val="-3.5497020598372724E-3"/>
                  <c:y val="-3.77975351700303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184-4C8A-9E94-E5301CCAEA0C}"/>
                </c:ext>
              </c:extLst>
            </c:dLbl>
            <c:dLbl>
              <c:idx val="4"/>
              <c:layout>
                <c:manualLayout>
                  <c:x val="-1.5936054640401289E-3"/>
                  <c:y val="-9.2066559929399267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184-4C8A-9E94-E5301CCAEA0C}"/>
                </c:ext>
              </c:extLst>
            </c:dLbl>
            <c:dLbl>
              <c:idx val="5"/>
              <c:layout>
                <c:manualLayout>
                  <c:x val="-0.14160766347355278"/>
                  <c:y val="-3.42387867312328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184-4C8A-9E94-E5301CCAEA0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平台其他费用</c:v>
                </c:pt>
                <c:pt idx="1">
                  <c:v>促销费用</c:v>
                </c:pt>
                <c:pt idx="2">
                  <c:v>FBA仓储费</c:v>
                </c:pt>
                <c:pt idx="3">
                  <c:v>广告费</c:v>
                </c:pt>
                <c:pt idx="4">
                  <c:v>物流费用</c:v>
                </c:pt>
                <c:pt idx="5">
                  <c:v>平台投放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2024.21</c:v>
                </c:pt>
                <c:pt idx="1">
                  <c:v>13514.21</c:v>
                </c:pt>
                <c:pt idx="2">
                  <c:v>32415.35</c:v>
                </c:pt>
                <c:pt idx="3">
                  <c:v>65412.21</c:v>
                </c:pt>
                <c:pt idx="4">
                  <c:v>84641.52</c:v>
                </c:pt>
                <c:pt idx="5">
                  <c:v>124511.22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0184-4C8A-9E94-E5301CCAEA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43057920"/>
        <c:axId val="1243060544"/>
      </c:barChart>
      <c:valAx>
        <c:axId val="12430605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43057920"/>
        <c:crosses val="autoZero"/>
        <c:crossBetween val="midCat"/>
      </c:valAx>
      <c:catAx>
        <c:axId val="12430579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4306054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3BEFD2-C534-42A8-84EB-0268661C9CF1}" type="datetimeFigureOut">
              <a:rPr lang="zh-CN" altLang="en-US" smtClean="0"/>
              <a:t>2022/11/15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7006FD-1934-4BFE-892E-82CA0F97A5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29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7006FD-1934-4BFE-892E-82CA0F97A56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1404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7006FD-1934-4BFE-892E-82CA0F97A56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534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7006FD-1934-4BFE-892E-82CA0F97A56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204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7006FD-1934-4BFE-892E-82CA0F97A56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9895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7006FD-1934-4BFE-892E-82CA0F97A56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9132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C7006FD-1934-4BFE-892E-82CA0F97A56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529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C0876A-039B-E336-6B63-862DD3206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671A05A-0A79-EDE9-9EB6-6FE5D8869A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B60C0E5-BE90-4F6E-B22E-3848AE4D34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B5E73-4D98-48EB-AD90-5B089347F54C}" type="datetimeFigureOut">
              <a:rPr lang="zh-CN" altLang="en-US" smtClean="0"/>
              <a:t>2022/11/15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F3785C-A14C-3681-E171-3E2CC5E5E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049B6B0-223B-A092-E1FE-1E3D3BA0F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3D149-EA46-499F-9635-931C8512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278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1A4B765-8C87-6393-68A3-E0EE3AD29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B5E73-4D98-48EB-AD90-5B089347F54C}" type="datetimeFigureOut">
              <a:rPr lang="zh-CN" altLang="en-US" smtClean="0"/>
              <a:t>2022/11/15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E7417B5-76CC-FCCC-CD47-31AE2B063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5D5FEB7-59EA-2416-2113-201B6AEAD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3D149-EA46-499F-9635-931C8512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1767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8ED3153-0FC8-C512-3B32-A5C59F11F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703" y="0"/>
            <a:ext cx="12204704" cy="687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885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0F5B4DB-F0A8-4E11-AA9A-68A07CB58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2246353-6C98-CBAA-7554-B9D720DD30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4B9618-052D-38AA-8C91-F12D470ED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B5E73-4D98-48EB-AD90-5B089347F54C}" type="datetimeFigureOut">
              <a:rPr lang="zh-CN" altLang="en-US" smtClean="0"/>
              <a:t>2022/11/15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DA025E-C609-2D42-04F4-F2074DC16B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A595BD3-3253-8EDE-6D33-CDDCB6DED7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93D149-EA46-499F-9635-931C851217B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id="{5528DFFD-479C-D5A0-6C3B-B71D56FEFAD4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55721EBE-F576-D15B-242A-A6CBC9B4BB58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849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-上">
            <a:extLst>
              <a:ext uri="{FF2B5EF4-FFF2-40B4-BE49-F238E27FC236}">
                <a16:creationId xmlns:a16="http://schemas.microsoft.com/office/drawing/2014/main" id="{D5D3B296-EA7B-BD0C-27C6-57C605B7C914}"/>
              </a:ext>
            </a:extLst>
          </p:cNvPr>
          <p:cNvSpPr/>
          <p:nvPr userDrawn="1"/>
        </p:nvSpPr>
        <p:spPr bwMode="auto">
          <a:xfrm>
            <a:off x="5672667" y="-30480000"/>
            <a:ext cx="846667" cy="846667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页面-下">
            <a:extLst>
              <a:ext uri="{FF2B5EF4-FFF2-40B4-BE49-F238E27FC236}">
                <a16:creationId xmlns:a16="http://schemas.microsoft.com/office/drawing/2014/main" id="{73C0154A-FF45-492B-0C1C-EC64A40E5B67}"/>
              </a:ext>
            </a:extLst>
          </p:cNvPr>
          <p:cNvSpPr/>
          <p:nvPr userDrawn="1"/>
        </p:nvSpPr>
        <p:spPr bwMode="auto">
          <a:xfrm>
            <a:off x="5672667" y="30480000"/>
            <a:ext cx="846667" cy="846667"/>
          </a:xfrm>
          <a:prstGeom prst="ellipse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7053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rtl="0" fontAlgn="base">
        <a:spcBef>
          <a:spcPct val="0"/>
        </a:spcBef>
        <a:spcAft>
          <a:spcPct val="0"/>
        </a:spcAft>
        <a:defRPr sz="2399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5pPr>
      <a:lvl6pPr marL="457006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6pPr>
      <a:lvl7pPr marL="914012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7pPr>
      <a:lvl8pPr marL="1371018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8pPr>
      <a:lvl9pPr marL="1828022" algn="l" rtl="0" fontAlgn="base">
        <a:spcBef>
          <a:spcPct val="0"/>
        </a:spcBef>
        <a:spcAft>
          <a:spcPct val="0"/>
        </a:spcAft>
        <a:defRPr sz="2399">
          <a:solidFill>
            <a:schemeClr val="tx2"/>
          </a:solidFill>
          <a:latin typeface="Arial" pitchFamily="34" charset="0"/>
          <a:ea typeface="微软雅黑" pitchFamily="34" charset="-122"/>
        </a:defRPr>
      </a:lvl9pPr>
    </p:titleStyle>
    <p:bodyStyle>
      <a:lvl1pPr marL="342754" indent="-342754" algn="l" rtl="0" fontAlgn="base">
        <a:spcBef>
          <a:spcPct val="20000"/>
        </a:spcBef>
        <a:spcAft>
          <a:spcPct val="0"/>
        </a:spcAft>
        <a:buChar char="•"/>
        <a:defRPr sz="1999">
          <a:solidFill>
            <a:schemeClr val="accent1"/>
          </a:solidFill>
          <a:latin typeface="+mn-lt"/>
          <a:ea typeface="+mn-ea"/>
          <a:cs typeface="+mn-cs"/>
        </a:defRPr>
      </a:lvl1pPr>
      <a:lvl2pPr marL="742635" indent="-285629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accent1"/>
          </a:solidFill>
          <a:latin typeface="+mn-lt"/>
          <a:ea typeface="仿宋_GB2312" pitchFamily="49" charset="-122"/>
        </a:defRPr>
      </a:lvl2pPr>
      <a:lvl3pPr marL="1142514" indent="-228502" algn="l" rtl="0" eaLnBrk="0" fontAlgn="base" hangingPunct="0">
        <a:spcBef>
          <a:spcPct val="20000"/>
        </a:spcBef>
        <a:spcAft>
          <a:spcPct val="0"/>
        </a:spcAft>
        <a:buChar char="•"/>
        <a:defRPr sz="2399">
          <a:solidFill>
            <a:schemeClr val="tx1"/>
          </a:solidFill>
          <a:latin typeface="+mn-lt"/>
          <a:ea typeface="宋体" pitchFamily="2" charset="-122"/>
        </a:defRPr>
      </a:lvl3pPr>
      <a:lvl4pPr marL="1599520" indent="-228502" algn="l" rtl="0" eaLnBrk="0" fontAlgn="base" hangingPunct="0">
        <a:spcBef>
          <a:spcPct val="20000"/>
        </a:spcBef>
        <a:spcAft>
          <a:spcPct val="0"/>
        </a:spcAft>
        <a:buChar char="–"/>
        <a:defRPr sz="1999">
          <a:solidFill>
            <a:schemeClr val="tx1"/>
          </a:solidFill>
          <a:latin typeface="+mn-lt"/>
          <a:ea typeface="宋体" pitchFamily="2" charset="-122"/>
        </a:defRPr>
      </a:lvl4pPr>
      <a:lvl5pPr marL="2056526" indent="-228502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5pPr>
      <a:lvl6pPr marL="2513532" indent="-228502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6pPr>
      <a:lvl7pPr marL="2970536" indent="-228502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7pPr>
      <a:lvl8pPr marL="3427542" indent="-228502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8pPr>
      <a:lvl9pPr marL="3884548" indent="-228502" algn="l" rtl="0" eaLnBrk="0" fontAlgn="base" hangingPunct="0">
        <a:spcBef>
          <a:spcPct val="20000"/>
        </a:spcBef>
        <a:spcAft>
          <a:spcPct val="0"/>
        </a:spcAft>
        <a:buChar char="»"/>
        <a:defRPr sz="1999">
          <a:solidFill>
            <a:schemeClr val="tx1"/>
          </a:solidFill>
          <a:latin typeface="+mn-lt"/>
          <a:ea typeface="宋体" pitchFamily="2" charset="-122"/>
        </a:defRPr>
      </a:lvl9pPr>
    </p:bodyStyle>
    <p:otherStyle>
      <a:defPPr>
        <a:defRPr lang="zh-CN"/>
      </a:defPPr>
      <a:lvl1pPr marL="0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06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12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18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22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28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034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040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046" algn="l" defTabSz="914012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11" Type="http://schemas.microsoft.com/office/2007/relationships/hdphoto" Target="../media/hdphoto1.wdp"/><Relationship Id="rId5" Type="http://schemas.openxmlformats.org/officeDocument/2006/relationships/image" Target="../media/image2.jpeg"/><Relationship Id="rId10" Type="http://schemas.openxmlformats.org/officeDocument/2006/relationships/image" Target="../media/image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3" Type="http://schemas.microsoft.com/office/2007/relationships/hdphoto" Target="../media/hdphoto3.wdp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openxmlformats.org/officeDocument/2006/relationships/notesSlide" Target="../notesSlides/notesSlide2.xml"/><Relationship Id="rId21" Type="http://schemas.openxmlformats.org/officeDocument/2006/relationships/image" Target="../media/image21.svg"/><Relationship Id="rId34" Type="http://schemas.openxmlformats.org/officeDocument/2006/relationships/image" Target="../media/image34.png"/><Relationship Id="rId7" Type="http://schemas.openxmlformats.org/officeDocument/2006/relationships/image" Target="../media/image7.png"/><Relationship Id="rId12" Type="http://schemas.openxmlformats.org/officeDocument/2006/relationships/image" Target="../media/image13.png"/><Relationship Id="rId17" Type="http://schemas.openxmlformats.org/officeDocument/2006/relationships/image" Target="../media/image17.svg"/><Relationship Id="rId25" Type="http://schemas.openxmlformats.org/officeDocument/2006/relationships/image" Target="../media/image25.svg"/><Relationship Id="rId3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29.svg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11" Type="http://schemas.microsoft.com/office/2007/relationships/hdphoto" Target="../media/hdphoto2.wdp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5" Type="http://schemas.openxmlformats.org/officeDocument/2006/relationships/image" Target="../media/image9.png"/><Relationship Id="rId15" Type="http://schemas.openxmlformats.org/officeDocument/2006/relationships/image" Target="../media/image15.svg"/><Relationship Id="rId23" Type="http://schemas.openxmlformats.org/officeDocument/2006/relationships/image" Target="../media/image23.svg"/><Relationship Id="rId28" Type="http://schemas.openxmlformats.org/officeDocument/2006/relationships/image" Target="../media/image28.png"/><Relationship Id="rId10" Type="http://schemas.openxmlformats.org/officeDocument/2006/relationships/image" Target="../media/image12.png"/><Relationship Id="rId19" Type="http://schemas.openxmlformats.org/officeDocument/2006/relationships/image" Target="../media/image19.svg"/><Relationship Id="rId31" Type="http://schemas.openxmlformats.org/officeDocument/2006/relationships/image" Target="../media/image31.png"/><Relationship Id="rId4" Type="http://schemas.openxmlformats.org/officeDocument/2006/relationships/image" Target="../media/image8.png"/><Relationship Id="rId9" Type="http://schemas.openxmlformats.org/officeDocument/2006/relationships/image" Target="../media/image11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svg"/><Relationship Id="rId30" Type="http://schemas.openxmlformats.org/officeDocument/2006/relationships/image" Target="../media/image30.png"/><Relationship Id="rId35" Type="http://schemas.openxmlformats.org/officeDocument/2006/relationships/image" Target="../media/image35.png"/><Relationship Id="rId8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13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microsoft.com/office/2007/relationships/hdphoto" Target="../media/hdphoto1.wdp"/><Relationship Id="rId12" Type="http://schemas.openxmlformats.org/officeDocument/2006/relationships/chart" Target="../charts/chart2.xml"/><Relationship Id="rId17" Type="http://schemas.openxmlformats.org/officeDocument/2006/relationships/image" Target="../media/image39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microsoft.com/office/2007/relationships/hdphoto" Target="../media/hdphoto2.wdp"/><Relationship Id="rId5" Type="http://schemas.openxmlformats.org/officeDocument/2006/relationships/image" Target="../media/image10.png"/><Relationship Id="rId15" Type="http://schemas.openxmlformats.org/officeDocument/2006/relationships/image" Target="../media/image37.png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image" Target="../media/image36.png"/><Relationship Id="rId1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7.png"/><Relationship Id="rId12" Type="http://schemas.microsoft.com/office/2007/relationships/hdphoto" Target="../media/hdphoto2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11" Type="http://schemas.openxmlformats.org/officeDocument/2006/relationships/image" Target="../media/image12.png"/><Relationship Id="rId5" Type="http://schemas.openxmlformats.org/officeDocument/2006/relationships/image" Target="../media/image9.png"/><Relationship Id="rId10" Type="http://schemas.microsoft.com/office/2007/relationships/hdphoto" Target="../media/hdphoto3.wdp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jpeg"/><Relationship Id="rId5" Type="http://schemas.microsoft.com/office/2007/relationships/hdphoto" Target="../media/hdphoto4.wdp"/><Relationship Id="rId4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illfish.VuutCg">
            <a:extLst>
              <a:ext uri="{FF2B5EF4-FFF2-40B4-BE49-F238E27FC236}">
                <a16:creationId xmlns:a16="http://schemas.microsoft.com/office/drawing/2014/main" id="{A995C5BD-3F4D-039D-5223-06FE054D29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5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2192000" cy="6880840"/>
          </a:xfrm>
          <a:prstGeom prst="rect">
            <a:avLst/>
          </a:pr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79194ED6-6C74-DDD4-0977-7E1036B02E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1245" y="-26491"/>
            <a:ext cx="12223245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41FAE9CD-F4CE-CE25-5385-8F17DAB873DC}"/>
              </a:ext>
            </a:extLst>
          </p:cNvPr>
          <p:cNvSpPr/>
          <p:nvPr/>
        </p:nvSpPr>
        <p:spPr>
          <a:xfrm>
            <a:off x="-31245" y="-14724"/>
            <a:ext cx="12250634" cy="6865125"/>
          </a:xfrm>
          <a:prstGeom prst="rect">
            <a:avLst/>
          </a:prstGeom>
          <a:gradFill flip="none" rotWithShape="1">
            <a:gsLst>
              <a:gs pos="81000">
                <a:srgbClr val="000000">
                  <a:alpha val="0"/>
                </a:srgbClr>
              </a:gs>
              <a:gs pos="40800">
                <a:srgbClr val="000000">
                  <a:alpha val="0"/>
                </a:srgbClr>
              </a:gs>
              <a:gs pos="1000">
                <a:srgbClr val="006AFF">
                  <a:alpha val="8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3D144ED8-008E-297C-D8A9-786F82636D07}"/>
              </a:ext>
            </a:extLst>
          </p:cNvPr>
          <p:cNvSpPr/>
          <p:nvPr/>
        </p:nvSpPr>
        <p:spPr>
          <a:xfrm>
            <a:off x="-174435" y="37566"/>
            <a:ext cx="12393824" cy="6858000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5143500 h 5143500"/>
              <a:gd name="connsiteX3" fmla="*/ 0 w 914400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143500"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gradFill flip="none" rotWithShape="1">
            <a:gsLst>
              <a:gs pos="81000">
                <a:srgbClr val="000000">
                  <a:alpha val="0"/>
                </a:srgbClr>
              </a:gs>
              <a:gs pos="40800">
                <a:srgbClr val="000000">
                  <a:alpha val="0"/>
                </a:srgbClr>
              </a:gs>
              <a:gs pos="1000">
                <a:srgbClr val="5DFFFF">
                  <a:alpha val="63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>
            <a:softEdge rad="25400"/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AD2C1EC-706D-BA55-D520-F20B336B732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86" r="997" b="22474"/>
          <a:stretch>
            <a:fillRect/>
          </a:stretch>
        </p:blipFill>
        <p:spPr>
          <a:xfrm>
            <a:off x="-58684" y="37566"/>
            <a:ext cx="12235644" cy="4229676"/>
          </a:xfrm>
          <a:custGeom>
            <a:avLst/>
            <a:gdLst>
              <a:gd name="connsiteX0" fmla="*/ 0 w 9144000"/>
              <a:gd name="connsiteY0" fmla="*/ 0 h 3274942"/>
              <a:gd name="connsiteX1" fmla="*/ 9144000 w 9144000"/>
              <a:gd name="connsiteY1" fmla="*/ 0 h 3274942"/>
              <a:gd name="connsiteX2" fmla="*/ 9144000 w 9144000"/>
              <a:gd name="connsiteY2" fmla="*/ 3274942 h 3274942"/>
              <a:gd name="connsiteX3" fmla="*/ 0 w 9144000"/>
              <a:gd name="connsiteY3" fmla="*/ 3274942 h 327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3274942">
                <a:moveTo>
                  <a:pt x="0" y="0"/>
                </a:moveTo>
                <a:lnTo>
                  <a:pt x="9144000" y="0"/>
                </a:lnTo>
                <a:lnTo>
                  <a:pt x="9144000" y="3274942"/>
                </a:lnTo>
                <a:lnTo>
                  <a:pt x="0" y="3274942"/>
                </a:lnTo>
                <a:close/>
              </a:path>
            </a:pathLst>
          </a:cu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43E3F53D-65FB-655E-A4E1-24598A0486AF}"/>
              </a:ext>
            </a:extLst>
          </p:cNvPr>
          <p:cNvGrpSpPr/>
          <p:nvPr/>
        </p:nvGrpSpPr>
        <p:grpSpPr>
          <a:xfrm>
            <a:off x="2207568" y="3737354"/>
            <a:ext cx="7961482" cy="828562"/>
            <a:chOff x="1569406" y="2963933"/>
            <a:chExt cx="6037446" cy="625388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B662F2B9-7020-DC58-18BA-EBB4B1B2955E}"/>
                </a:ext>
              </a:extLst>
            </p:cNvPr>
            <p:cNvGrpSpPr/>
            <p:nvPr/>
          </p:nvGrpSpPr>
          <p:grpSpPr>
            <a:xfrm>
              <a:off x="1569406" y="2963933"/>
              <a:ext cx="2337275" cy="625388"/>
              <a:chOff x="1569406" y="2963933"/>
              <a:chExt cx="2337275" cy="625388"/>
            </a:xfrm>
          </p:grpSpPr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E178596E-D9A5-73EA-99D3-F078165A165E}"/>
                  </a:ext>
                </a:extLst>
              </p:cNvPr>
              <p:cNvGrpSpPr/>
              <p:nvPr/>
            </p:nvGrpSpPr>
            <p:grpSpPr>
              <a:xfrm>
                <a:off x="1569406" y="2963933"/>
                <a:ext cx="2337275" cy="625388"/>
                <a:chOff x="872893" y="2356071"/>
                <a:chExt cx="2650272" cy="625388"/>
              </a:xfrm>
            </p:grpSpPr>
            <p:sp>
              <p:nvSpPr>
                <p:cNvPr id="33" name="PA-梯形 234">
                  <a:extLst>
                    <a:ext uri="{FF2B5EF4-FFF2-40B4-BE49-F238E27FC236}">
                      <a16:creationId xmlns:a16="http://schemas.microsoft.com/office/drawing/2014/main" id="{A95F8A3A-8C9B-6264-BAA7-601E0266BC8B}"/>
                    </a:ext>
                  </a:extLst>
                </p:cNvPr>
                <p:cNvSpPr/>
                <p:nvPr>
                  <p:custDataLst>
                    <p:tags r:id="rId2"/>
                  </p:custDataLst>
                </p:nvPr>
              </p:nvSpPr>
              <p:spPr>
                <a:xfrm>
                  <a:off x="903477" y="2484121"/>
                  <a:ext cx="2589103" cy="322932"/>
                </a:xfrm>
                <a:prstGeom prst="trapezoid">
                  <a:avLst>
                    <a:gd name="adj" fmla="val 74526"/>
                  </a:avLst>
                </a:prstGeom>
                <a:gradFill>
                  <a:gsLst>
                    <a:gs pos="0">
                      <a:srgbClr val="016DFF">
                        <a:alpha val="0"/>
                      </a:srgbClr>
                    </a:gs>
                    <a:gs pos="100000">
                      <a:srgbClr val="00FFFF">
                        <a:alpha val="31000"/>
                      </a:srgbClr>
                    </a:gs>
                  </a:gsLst>
                  <a:lin ang="5400000" scaled="1"/>
                </a:gradFill>
                <a:ln w="19050" cap="flat" cmpd="sng" algn="ctr">
                  <a:gradFill>
                    <a:gsLst>
                      <a:gs pos="100000">
                        <a:srgbClr val="00FFFF"/>
                      </a:gs>
                      <a:gs pos="39000">
                        <a:srgbClr val="016DFF">
                          <a:alpha val="0"/>
                        </a:srgb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5400" kern="0">
                    <a:solidFill>
                      <a:prstClr val="white"/>
                    </a:solidFill>
                    <a:latin typeface="Roboto Regular"/>
                    <a:ea typeface="思源黑体 CN Regular"/>
                  </a:endParaRPr>
                </a:p>
              </p:txBody>
            </p:sp>
            <p:cxnSp>
              <p:nvCxnSpPr>
                <p:cNvPr id="34" name="直接连接符 33">
                  <a:extLst>
                    <a:ext uri="{FF2B5EF4-FFF2-40B4-BE49-F238E27FC236}">
                      <a16:creationId xmlns:a16="http://schemas.microsoft.com/office/drawing/2014/main" id="{44DECD4A-94E5-24F8-F93B-EAAF637702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72893" y="2540704"/>
                  <a:ext cx="0" cy="213420"/>
                </a:xfrm>
                <a:prstGeom prst="line">
                  <a:avLst/>
                </a:prstGeom>
                <a:noFill/>
                <a:ln w="9525" cap="flat" cmpd="sng" algn="ctr">
                  <a:gradFill>
                    <a:gsLst>
                      <a:gs pos="0">
                        <a:srgbClr val="00FFFF"/>
                      </a:gs>
                      <a:gs pos="100000">
                        <a:srgbClr val="016DFF">
                          <a:alpha val="0"/>
                        </a:srgb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35" name="直接连接符 34">
                  <a:extLst>
                    <a:ext uri="{FF2B5EF4-FFF2-40B4-BE49-F238E27FC236}">
                      <a16:creationId xmlns:a16="http://schemas.microsoft.com/office/drawing/2014/main" id="{3F7D35D4-7E48-11A8-490F-2B54877F00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30887" y="2356071"/>
                  <a:ext cx="0" cy="625388"/>
                </a:xfrm>
                <a:prstGeom prst="line">
                  <a:avLst/>
                </a:prstGeom>
                <a:noFill/>
                <a:ln w="9525" cap="flat" cmpd="sng" algn="ctr">
                  <a:gradFill>
                    <a:gsLst>
                      <a:gs pos="0">
                        <a:srgbClr val="00FFFF"/>
                      </a:gs>
                      <a:gs pos="100000">
                        <a:srgbClr val="016DFF">
                          <a:alpha val="0"/>
                        </a:srgb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36" name="直接连接符 35">
                  <a:extLst>
                    <a:ext uri="{FF2B5EF4-FFF2-40B4-BE49-F238E27FC236}">
                      <a16:creationId xmlns:a16="http://schemas.microsoft.com/office/drawing/2014/main" id="{DEB0BD22-12D9-73D9-9C72-F58F95D79F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523165" y="2540704"/>
                  <a:ext cx="0" cy="213420"/>
                </a:xfrm>
                <a:prstGeom prst="line">
                  <a:avLst/>
                </a:prstGeom>
                <a:noFill/>
                <a:ln w="9525" cap="flat" cmpd="sng" algn="ctr">
                  <a:gradFill>
                    <a:gsLst>
                      <a:gs pos="0">
                        <a:srgbClr val="00FFFF"/>
                      </a:gs>
                      <a:gs pos="100000">
                        <a:srgbClr val="016DFF">
                          <a:alpha val="0"/>
                        </a:srgb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37" name="直接连接符 36">
                  <a:extLst>
                    <a:ext uri="{FF2B5EF4-FFF2-40B4-BE49-F238E27FC236}">
                      <a16:creationId xmlns:a16="http://schemas.microsoft.com/office/drawing/2014/main" id="{980DB907-5294-E61C-EDDC-CE74A776CC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189" y="2356071"/>
                  <a:ext cx="0" cy="625388"/>
                </a:xfrm>
                <a:prstGeom prst="line">
                  <a:avLst/>
                </a:prstGeom>
                <a:noFill/>
                <a:ln w="9525" cap="flat" cmpd="sng" algn="ctr">
                  <a:gradFill>
                    <a:gsLst>
                      <a:gs pos="0">
                        <a:srgbClr val="00FFFF"/>
                      </a:gs>
                      <a:gs pos="100000">
                        <a:srgbClr val="016DFF">
                          <a:alpha val="0"/>
                        </a:srgb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</p:cxnSp>
            <p:pic>
              <p:nvPicPr>
                <p:cNvPr id="38" name="图片 37" descr="黑暗中的灯光&#10;&#10;描述已自动生成">
                  <a:extLst>
                    <a:ext uri="{FF2B5EF4-FFF2-40B4-BE49-F238E27FC236}">
                      <a16:creationId xmlns:a16="http://schemas.microsoft.com/office/drawing/2014/main" id="{2282DFF6-B054-8A11-68C4-92E69B579B4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882833" y="2700428"/>
                  <a:ext cx="2632454" cy="213250"/>
                </a:xfrm>
                <a:prstGeom prst="rect">
                  <a:avLst/>
                </a:prstGeom>
              </p:spPr>
            </p:pic>
          </p:grpSp>
          <p:sp>
            <p:nvSpPr>
              <p:cNvPr id="32" name="Rectangle 4">
                <a:extLst>
                  <a:ext uri="{FF2B5EF4-FFF2-40B4-BE49-F238E27FC236}">
                    <a16:creationId xmlns:a16="http://schemas.microsoft.com/office/drawing/2014/main" id="{571A1F8D-D1EB-D29A-ED68-49201151024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11961" y="2986559"/>
                <a:ext cx="1839283" cy="3019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  <a:defRPr b="0">
                    <a:solidFill>
                      <a:srgbClr val="F8F8F8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r>
                  <a:rPr lang="zh-CN" altLang="en-US" sz="2000" dirty="0"/>
                  <a:t>部门：数码产品部</a:t>
                </a: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03464DCD-9663-0331-73AE-FF8A9106A170}"/>
                </a:ext>
              </a:extLst>
            </p:cNvPr>
            <p:cNvGrpSpPr/>
            <p:nvPr/>
          </p:nvGrpSpPr>
          <p:grpSpPr>
            <a:xfrm>
              <a:off x="5269577" y="2963933"/>
              <a:ext cx="2337275" cy="625388"/>
              <a:chOff x="5269577" y="2963933"/>
              <a:chExt cx="2337275" cy="625388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56B1DAEC-1A75-8DF2-7CD5-1A897EECEC79}"/>
                  </a:ext>
                </a:extLst>
              </p:cNvPr>
              <p:cNvGrpSpPr/>
              <p:nvPr/>
            </p:nvGrpSpPr>
            <p:grpSpPr>
              <a:xfrm>
                <a:off x="5269577" y="2963933"/>
                <a:ext cx="2337275" cy="625388"/>
                <a:chOff x="872893" y="2356071"/>
                <a:chExt cx="2650272" cy="625388"/>
              </a:xfrm>
            </p:grpSpPr>
            <p:sp>
              <p:nvSpPr>
                <p:cNvPr id="25" name="PA-梯形 234">
                  <a:extLst>
                    <a:ext uri="{FF2B5EF4-FFF2-40B4-BE49-F238E27FC236}">
                      <a16:creationId xmlns:a16="http://schemas.microsoft.com/office/drawing/2014/main" id="{93BE40DC-B7B7-CDA0-F287-DBFA67FA3738}"/>
                    </a:ext>
                  </a:extLst>
                </p:cNvPr>
                <p:cNvSpPr/>
                <p:nvPr>
                  <p:custDataLst>
                    <p:tags r:id="rId1"/>
                  </p:custDataLst>
                </p:nvPr>
              </p:nvSpPr>
              <p:spPr>
                <a:xfrm>
                  <a:off x="903477" y="2484121"/>
                  <a:ext cx="2589103" cy="322932"/>
                </a:xfrm>
                <a:prstGeom prst="trapezoid">
                  <a:avLst>
                    <a:gd name="adj" fmla="val 74526"/>
                  </a:avLst>
                </a:prstGeom>
                <a:gradFill>
                  <a:gsLst>
                    <a:gs pos="0">
                      <a:srgbClr val="016DFF">
                        <a:alpha val="0"/>
                      </a:srgbClr>
                    </a:gs>
                    <a:gs pos="100000">
                      <a:srgbClr val="00FFFF">
                        <a:alpha val="31000"/>
                      </a:srgbClr>
                    </a:gs>
                  </a:gsLst>
                  <a:lin ang="5400000" scaled="1"/>
                </a:gradFill>
                <a:ln w="19050" cap="flat" cmpd="sng" algn="ctr">
                  <a:gradFill>
                    <a:gsLst>
                      <a:gs pos="100000">
                        <a:srgbClr val="00FFFF"/>
                      </a:gs>
                      <a:gs pos="39000">
                        <a:srgbClr val="016DFF">
                          <a:alpha val="0"/>
                        </a:srgb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5400" kern="0">
                    <a:solidFill>
                      <a:prstClr val="white"/>
                    </a:solidFill>
                    <a:latin typeface="Roboto Regular"/>
                    <a:ea typeface="思源黑体 CN Regular"/>
                  </a:endParaRPr>
                </a:p>
              </p:txBody>
            </p:sp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300CCE4E-0D95-8B7B-2033-FC2E97A516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72893" y="2540704"/>
                  <a:ext cx="0" cy="213420"/>
                </a:xfrm>
                <a:prstGeom prst="line">
                  <a:avLst/>
                </a:prstGeom>
                <a:noFill/>
                <a:ln w="9525" cap="flat" cmpd="sng" algn="ctr">
                  <a:gradFill>
                    <a:gsLst>
                      <a:gs pos="0">
                        <a:srgbClr val="00FFFF"/>
                      </a:gs>
                      <a:gs pos="100000">
                        <a:srgbClr val="016DFF">
                          <a:alpha val="0"/>
                        </a:srgb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8F041D69-183B-7259-13F8-BFB95F72E7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330887" y="2356071"/>
                  <a:ext cx="0" cy="625388"/>
                </a:xfrm>
                <a:prstGeom prst="line">
                  <a:avLst/>
                </a:prstGeom>
                <a:noFill/>
                <a:ln w="9525" cap="flat" cmpd="sng" algn="ctr">
                  <a:gradFill>
                    <a:gsLst>
                      <a:gs pos="0">
                        <a:srgbClr val="00FFFF"/>
                      </a:gs>
                      <a:gs pos="100000">
                        <a:srgbClr val="016DFF">
                          <a:alpha val="0"/>
                        </a:srgb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28" name="直接连接符 27">
                  <a:extLst>
                    <a:ext uri="{FF2B5EF4-FFF2-40B4-BE49-F238E27FC236}">
                      <a16:creationId xmlns:a16="http://schemas.microsoft.com/office/drawing/2014/main" id="{9EF8E4CC-69ED-64F7-F9D3-32433EFF0F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523165" y="2540704"/>
                  <a:ext cx="0" cy="213420"/>
                </a:xfrm>
                <a:prstGeom prst="line">
                  <a:avLst/>
                </a:prstGeom>
                <a:noFill/>
                <a:ln w="9525" cap="flat" cmpd="sng" algn="ctr">
                  <a:gradFill>
                    <a:gsLst>
                      <a:gs pos="0">
                        <a:srgbClr val="00FFFF"/>
                      </a:gs>
                      <a:gs pos="100000">
                        <a:srgbClr val="016DFF">
                          <a:alpha val="0"/>
                        </a:srgb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</p:cxn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id="{E564952B-C54B-C099-152F-59D06A5DFD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35189" y="2356071"/>
                  <a:ext cx="0" cy="625388"/>
                </a:xfrm>
                <a:prstGeom prst="line">
                  <a:avLst/>
                </a:prstGeom>
                <a:noFill/>
                <a:ln w="9525" cap="flat" cmpd="sng" algn="ctr">
                  <a:gradFill>
                    <a:gsLst>
                      <a:gs pos="0">
                        <a:srgbClr val="00FFFF"/>
                      </a:gs>
                      <a:gs pos="100000">
                        <a:srgbClr val="016DFF">
                          <a:alpha val="0"/>
                        </a:srgb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</p:cxnSp>
            <p:pic>
              <p:nvPicPr>
                <p:cNvPr id="30" name="图片 29" descr="黑暗中的灯光&#10;&#10;描述已自动生成">
                  <a:extLst>
                    <a:ext uri="{FF2B5EF4-FFF2-40B4-BE49-F238E27FC236}">
                      <a16:creationId xmlns:a16="http://schemas.microsoft.com/office/drawing/2014/main" id="{3E42C26F-B030-9846-8C74-26669E6C24C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887462" y="2700428"/>
                  <a:ext cx="2632454" cy="213250"/>
                </a:xfrm>
                <a:prstGeom prst="rect">
                  <a:avLst/>
                </a:prstGeom>
              </p:spPr>
            </p:pic>
          </p:grpSp>
          <p:sp>
            <p:nvSpPr>
              <p:cNvPr id="24" name="Rectangle 4">
                <a:extLst>
                  <a:ext uri="{FF2B5EF4-FFF2-40B4-BE49-F238E27FC236}">
                    <a16:creationId xmlns:a16="http://schemas.microsoft.com/office/drawing/2014/main" id="{51B7C61E-C09A-7CFA-434E-653E58D7717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06803" y="2990192"/>
                <a:ext cx="1534778" cy="3019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 b="1">
                    <a:latin typeface="+mj-ea"/>
                    <a:ea typeface="+mj-ea"/>
                  </a:defRPr>
                </a:lvl1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r>
                  <a:rPr lang="zh-CN" altLang="en-US" sz="2000" b="0" dirty="0">
                    <a:solidFill>
                      <a:srgbClr val="F8F8F8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汇报人：孙逸洋</a:t>
                </a:r>
              </a:p>
            </p:txBody>
          </p:sp>
        </p:grpSp>
      </p:grpSp>
      <p:sp>
        <p:nvSpPr>
          <p:cNvPr id="12" name="Rectangle 3">
            <a:extLst>
              <a:ext uri="{FF2B5EF4-FFF2-40B4-BE49-F238E27FC236}">
                <a16:creationId xmlns:a16="http://schemas.microsoft.com/office/drawing/2014/main" id="{2C6ECE8C-9F56-4E49-2FB8-21DD0F1106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7707" y="558990"/>
            <a:ext cx="3196587" cy="1509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53" tIns="34277" rIns="68553" bIns="34277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en-US" altLang="zh-CN" sz="7200" b="1" dirty="0">
                <a:solidFill>
                  <a:srgbClr val="F8F8F8"/>
                </a:solidFill>
                <a:latin typeface="Arial Black" panose="020B0A04020102020204" pitchFamily="34" charset="0"/>
                <a:ea typeface="优设标题黑" panose="00000500000000000000" pitchFamily="2" charset="-122"/>
              </a:rPr>
              <a:t>2022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868EA9FC-F49B-0E75-071F-978BE16DAD47}"/>
              </a:ext>
            </a:extLst>
          </p:cNvPr>
          <p:cNvGrpSpPr/>
          <p:nvPr/>
        </p:nvGrpSpPr>
        <p:grpSpPr>
          <a:xfrm>
            <a:off x="2096398" y="1648470"/>
            <a:ext cx="7999204" cy="2140570"/>
            <a:chOff x="2096398" y="1520323"/>
            <a:chExt cx="7999204" cy="2140570"/>
          </a:xfrm>
        </p:grpSpPr>
        <p:pic>
          <p:nvPicPr>
            <p:cNvPr id="14" name="object 11">
              <a:extLst>
                <a:ext uri="{FF2B5EF4-FFF2-40B4-BE49-F238E27FC236}">
                  <a16:creationId xmlns:a16="http://schemas.microsoft.com/office/drawing/2014/main" id="{2EB481D1-D58F-28DE-B765-35B811ADF057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218164" y="2225933"/>
              <a:ext cx="5759976" cy="1434960"/>
            </a:xfrm>
            <a:prstGeom prst="rect">
              <a:avLst/>
            </a:prstGeom>
          </p:spPr>
        </p:pic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D0CF5C28-6ABF-26D2-092B-472BE44C0666}"/>
                </a:ext>
              </a:extLst>
            </p:cNvPr>
            <p:cNvGrpSpPr/>
            <p:nvPr/>
          </p:nvGrpSpPr>
          <p:grpSpPr>
            <a:xfrm>
              <a:off x="2096398" y="1520323"/>
              <a:ext cx="7999204" cy="1776821"/>
              <a:chOff x="1971642" y="1750306"/>
              <a:chExt cx="7999204" cy="1776821"/>
            </a:xfrm>
          </p:grpSpPr>
          <p:sp>
            <p:nvSpPr>
              <p:cNvPr id="15" name="Rectangle 3">
                <a:extLst>
                  <a:ext uri="{FF2B5EF4-FFF2-40B4-BE49-F238E27FC236}">
                    <a16:creationId xmlns:a16="http://schemas.microsoft.com/office/drawing/2014/main" id="{61431B30-EB71-072E-9A0C-4E65D9A741F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71642" y="1750306"/>
                <a:ext cx="1356615" cy="17768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>
                  <a:buFont typeface="Arial" pitchFamily="34" charset="0"/>
                  <a:buNone/>
                </a:pPr>
                <a:r>
                  <a:rPr lang="zh-CN" altLang="en-US" sz="11500" b="1">
                    <a:ln w="6350">
                      <a:gradFill>
                        <a:gsLst>
                          <a:gs pos="0">
                            <a:srgbClr val="29ABE2"/>
                          </a:gs>
                          <a:gs pos="100000">
                            <a:srgbClr val="00B3F2"/>
                          </a:gs>
                        </a:gsLst>
                        <a:lin ang="2700000" scaled="0"/>
                      </a:gradFill>
                    </a:ln>
                    <a:gradFill flip="none" rotWithShape="1">
                      <a:gsLst>
                        <a:gs pos="0">
                          <a:srgbClr val="FFFFFF">
                            <a:lumMod val="100000"/>
                          </a:srgbClr>
                        </a:gs>
                        <a:gs pos="100000">
                          <a:srgbClr val="88BFFF"/>
                        </a:gs>
                      </a:gsLst>
                      <a:lin ang="8100000" scaled="0"/>
                      <a:tileRect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年</a:t>
                </a:r>
                <a:endParaRPr lang="en-US" altLang="zh-CN" sz="11500" b="1" dirty="0">
                  <a:ln w="6350">
                    <a:gradFill>
                      <a:gsLst>
                        <a:gs pos="0">
                          <a:srgbClr val="29ABE2"/>
                        </a:gs>
                        <a:gs pos="100000">
                          <a:srgbClr val="00B3F2"/>
                        </a:gs>
                      </a:gsLst>
                      <a:lin ang="2700000" scaled="0"/>
                    </a:gradFill>
                  </a:ln>
                  <a:gradFill flip="none" rotWithShape="1">
                    <a:gsLst>
                      <a:gs pos="0">
                        <a:srgbClr val="FFFFFF">
                          <a:lumMod val="100000"/>
                        </a:srgbClr>
                      </a:gs>
                      <a:gs pos="100000">
                        <a:srgbClr val="88BFFF"/>
                      </a:gs>
                    </a:gsLst>
                    <a:lin ang="8100000" scaled="0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16" name="Rectangle 3">
                <a:extLst>
                  <a:ext uri="{FF2B5EF4-FFF2-40B4-BE49-F238E27FC236}">
                    <a16:creationId xmlns:a16="http://schemas.microsoft.com/office/drawing/2014/main" id="{5A571F96-1D62-DBCC-0651-ACEBC97BB00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00160" y="1750306"/>
                <a:ext cx="1356615" cy="17768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>
                  <a:buFont typeface="Arial" pitchFamily="34" charset="0"/>
                  <a:buNone/>
                </a:pPr>
                <a:r>
                  <a:rPr lang="zh-CN" altLang="en-US" sz="11500" b="1">
                    <a:ln w="6350">
                      <a:gradFill>
                        <a:gsLst>
                          <a:gs pos="0">
                            <a:srgbClr val="29ABE2"/>
                          </a:gs>
                          <a:gs pos="100000">
                            <a:srgbClr val="00B3F2"/>
                          </a:gs>
                        </a:gsLst>
                        <a:lin ang="2700000" scaled="0"/>
                      </a:gradFill>
                    </a:ln>
                    <a:gradFill flip="none" rotWithShape="1">
                      <a:gsLst>
                        <a:gs pos="0">
                          <a:srgbClr val="FFFFFF">
                            <a:lumMod val="100000"/>
                          </a:srgbClr>
                        </a:gs>
                        <a:gs pos="100000">
                          <a:srgbClr val="FFFFFF">
                            <a:lumMod val="95000"/>
                          </a:srgbClr>
                        </a:gs>
                      </a:gsLst>
                      <a:lin ang="2700000" scaled="1"/>
                      <a:tileRect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终</a:t>
                </a:r>
                <a:endParaRPr lang="en-US" altLang="zh-CN" sz="11500" b="1" dirty="0">
                  <a:ln w="6350">
                    <a:gradFill>
                      <a:gsLst>
                        <a:gs pos="0">
                          <a:srgbClr val="29ABE2"/>
                        </a:gs>
                        <a:gs pos="100000">
                          <a:srgbClr val="00B3F2"/>
                        </a:gs>
                      </a:gsLst>
                      <a:lin ang="2700000" scaled="0"/>
                    </a:gradFill>
                  </a:ln>
                  <a:gradFill flip="none" rotWithShape="1">
                    <a:gsLst>
                      <a:gs pos="0">
                        <a:srgbClr val="FFFFFF">
                          <a:lumMod val="100000"/>
                        </a:srgbClr>
                      </a:gs>
                      <a:gs pos="100000">
                        <a:srgbClr val="FFFFFF">
                          <a:lumMod val="95000"/>
                        </a:srgbClr>
                      </a:gs>
                    </a:gsLst>
                    <a:lin ang="270000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17" name="Rectangle 3">
                <a:extLst>
                  <a:ext uri="{FF2B5EF4-FFF2-40B4-BE49-F238E27FC236}">
                    <a16:creationId xmlns:a16="http://schemas.microsoft.com/office/drawing/2014/main" id="{CAE480FB-4F0E-EFD1-418D-2D66913A003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28678" y="1750306"/>
                <a:ext cx="1356615" cy="17768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zh-CN" altLang="en-US" sz="11500" b="1">
                    <a:ln w="6350">
                      <a:gradFill>
                        <a:gsLst>
                          <a:gs pos="0">
                            <a:srgbClr val="29ABE2"/>
                          </a:gs>
                          <a:gs pos="100000">
                            <a:srgbClr val="00B3F2"/>
                          </a:gs>
                        </a:gsLst>
                        <a:lin ang="2700000" scaled="0"/>
                      </a:gradFill>
                    </a:ln>
                    <a:gradFill flip="none" rotWithShape="1">
                      <a:gsLst>
                        <a:gs pos="0">
                          <a:srgbClr val="FFFFFF">
                            <a:lumMod val="100000"/>
                          </a:srgbClr>
                        </a:gs>
                        <a:gs pos="100000">
                          <a:srgbClr val="FFFFFF">
                            <a:lumMod val="95000"/>
                          </a:srgbClr>
                        </a:gs>
                      </a:gsLst>
                      <a:lin ang="2700000" scaled="1"/>
                      <a:tileRect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述</a:t>
                </a:r>
                <a:endParaRPr lang="en-US" altLang="zh-CN" sz="11500" b="1" dirty="0">
                  <a:ln w="6350">
                    <a:gradFill>
                      <a:gsLst>
                        <a:gs pos="0">
                          <a:srgbClr val="29ABE2"/>
                        </a:gs>
                        <a:gs pos="100000">
                          <a:srgbClr val="00B3F2"/>
                        </a:gs>
                      </a:gsLst>
                      <a:lin ang="2700000" scaled="0"/>
                    </a:gradFill>
                  </a:ln>
                  <a:gradFill flip="none" rotWithShape="1">
                    <a:gsLst>
                      <a:gs pos="0">
                        <a:srgbClr val="FFFFFF">
                          <a:lumMod val="100000"/>
                        </a:srgbClr>
                      </a:gs>
                      <a:gs pos="100000">
                        <a:srgbClr val="FFFFFF">
                          <a:lumMod val="95000"/>
                        </a:srgbClr>
                      </a:gs>
                    </a:gsLst>
                    <a:lin ang="270000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18" name="Rectangle 3">
                <a:extLst>
                  <a:ext uri="{FF2B5EF4-FFF2-40B4-BE49-F238E27FC236}">
                    <a16:creationId xmlns:a16="http://schemas.microsoft.com/office/drawing/2014/main" id="{9285F3D7-EDE1-2C72-DD50-5D4BE98825A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957196" y="1750306"/>
                <a:ext cx="1356615" cy="17768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zh-CN" altLang="en-US" sz="11500" b="1">
                    <a:ln w="6350">
                      <a:gradFill>
                        <a:gsLst>
                          <a:gs pos="0">
                            <a:srgbClr val="29ABE2"/>
                          </a:gs>
                          <a:gs pos="100000">
                            <a:srgbClr val="00B3F2"/>
                          </a:gs>
                        </a:gsLst>
                        <a:lin ang="2700000" scaled="0"/>
                      </a:gradFill>
                    </a:ln>
                    <a:gradFill flip="none" rotWithShape="1">
                      <a:gsLst>
                        <a:gs pos="0">
                          <a:srgbClr val="FFFFFF">
                            <a:lumMod val="100000"/>
                          </a:srgbClr>
                        </a:gs>
                        <a:gs pos="100000">
                          <a:srgbClr val="FFFFFF">
                            <a:lumMod val="95000"/>
                          </a:srgbClr>
                        </a:gs>
                      </a:gsLst>
                      <a:lin ang="2700000" scaled="1"/>
                      <a:tileRect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职</a:t>
                </a:r>
                <a:endParaRPr lang="en-US" altLang="zh-CN" sz="11500" b="1" dirty="0">
                  <a:ln w="6350">
                    <a:gradFill>
                      <a:gsLst>
                        <a:gs pos="0">
                          <a:srgbClr val="29ABE2"/>
                        </a:gs>
                        <a:gs pos="100000">
                          <a:srgbClr val="00B3F2"/>
                        </a:gs>
                      </a:gsLst>
                      <a:lin ang="2700000" scaled="0"/>
                    </a:gradFill>
                  </a:ln>
                  <a:gradFill flip="none" rotWithShape="1">
                    <a:gsLst>
                      <a:gs pos="0">
                        <a:srgbClr val="FFFFFF">
                          <a:lumMod val="100000"/>
                        </a:srgbClr>
                      </a:gs>
                      <a:gs pos="100000">
                        <a:srgbClr val="FFFFFF">
                          <a:lumMod val="95000"/>
                        </a:srgbClr>
                      </a:gs>
                    </a:gsLst>
                    <a:lin ang="270000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19" name="Rectangle 3">
                <a:extLst>
                  <a:ext uri="{FF2B5EF4-FFF2-40B4-BE49-F238E27FC236}">
                    <a16:creationId xmlns:a16="http://schemas.microsoft.com/office/drawing/2014/main" id="{42AB8E0B-2809-2956-1853-22D968F0B63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285714" y="1750306"/>
                <a:ext cx="1356615" cy="17768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zh-CN" altLang="en-US" sz="11500" b="1">
                    <a:ln w="6350">
                      <a:gradFill>
                        <a:gsLst>
                          <a:gs pos="0">
                            <a:srgbClr val="29ABE2"/>
                          </a:gs>
                          <a:gs pos="100000">
                            <a:srgbClr val="00B3F2"/>
                          </a:gs>
                        </a:gsLst>
                        <a:lin ang="2700000" scaled="0"/>
                      </a:gradFill>
                    </a:ln>
                    <a:gradFill flip="none" rotWithShape="1">
                      <a:gsLst>
                        <a:gs pos="0">
                          <a:srgbClr val="FFFFFF">
                            <a:lumMod val="100000"/>
                          </a:srgbClr>
                        </a:gs>
                        <a:gs pos="100000">
                          <a:srgbClr val="FFFFFF">
                            <a:lumMod val="95000"/>
                          </a:srgbClr>
                        </a:gs>
                      </a:gsLst>
                      <a:lin ang="2700000" scaled="1"/>
                      <a:tileRect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报</a:t>
                </a:r>
                <a:endParaRPr lang="en-US" altLang="zh-CN" sz="11500" b="1" dirty="0">
                  <a:ln w="6350">
                    <a:gradFill>
                      <a:gsLst>
                        <a:gs pos="0">
                          <a:srgbClr val="29ABE2"/>
                        </a:gs>
                        <a:gs pos="100000">
                          <a:srgbClr val="00B3F2"/>
                        </a:gs>
                      </a:gsLst>
                      <a:lin ang="2700000" scaled="0"/>
                    </a:gradFill>
                  </a:ln>
                  <a:gradFill flip="none" rotWithShape="1">
                    <a:gsLst>
                      <a:gs pos="0">
                        <a:srgbClr val="FFFFFF">
                          <a:lumMod val="100000"/>
                        </a:srgbClr>
                      </a:gs>
                      <a:gs pos="100000">
                        <a:srgbClr val="FFFFFF">
                          <a:lumMod val="95000"/>
                        </a:srgbClr>
                      </a:gs>
                    </a:gsLst>
                    <a:lin ang="270000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20" name="Rectangle 3">
                <a:extLst>
                  <a:ext uri="{FF2B5EF4-FFF2-40B4-BE49-F238E27FC236}">
                    <a16:creationId xmlns:a16="http://schemas.microsoft.com/office/drawing/2014/main" id="{71BBF4A2-2A46-954C-EFA9-BF239B5E448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614231" y="1750306"/>
                <a:ext cx="1356615" cy="17768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53" tIns="34277" rIns="68553" bIns="34277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>
                  <a:buFont typeface="Arial" pitchFamily="34" charset="0"/>
                  <a:buNone/>
                </a:pPr>
                <a:r>
                  <a:rPr lang="zh-CN" altLang="en-US" sz="11500" b="1">
                    <a:ln w="6350">
                      <a:gradFill>
                        <a:gsLst>
                          <a:gs pos="0">
                            <a:srgbClr val="29ABE2"/>
                          </a:gs>
                          <a:gs pos="100000">
                            <a:srgbClr val="00B3F2"/>
                          </a:gs>
                        </a:gsLst>
                        <a:lin ang="2700000" scaled="0"/>
                      </a:gradFill>
                    </a:ln>
                    <a:gradFill flip="none" rotWithShape="1">
                      <a:gsLst>
                        <a:gs pos="0">
                          <a:srgbClr val="FFFFFF">
                            <a:lumMod val="100000"/>
                          </a:srgbClr>
                        </a:gs>
                        <a:gs pos="100000">
                          <a:srgbClr val="A3FFFF"/>
                        </a:gs>
                      </a:gsLst>
                      <a:lin ang="2700000" scaled="1"/>
                      <a:tileRect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rPr>
                  <a:t>告</a:t>
                </a:r>
                <a:endParaRPr lang="en-US" altLang="zh-CN" sz="11500" b="1" dirty="0">
                  <a:ln w="6350">
                    <a:gradFill>
                      <a:gsLst>
                        <a:gs pos="0">
                          <a:srgbClr val="29ABE2"/>
                        </a:gs>
                        <a:gs pos="100000">
                          <a:srgbClr val="00B3F2"/>
                        </a:gs>
                      </a:gsLst>
                      <a:lin ang="2700000" scaled="0"/>
                    </a:gradFill>
                  </a:ln>
                  <a:gradFill flip="none" rotWithShape="1">
                    <a:gsLst>
                      <a:gs pos="0">
                        <a:srgbClr val="FFFFFF">
                          <a:lumMod val="100000"/>
                        </a:srgbClr>
                      </a:gs>
                      <a:gs pos="100000">
                        <a:srgbClr val="A3FFFF"/>
                      </a:gs>
                    </a:gsLst>
                    <a:lin ang="270000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</p:grpSp>
      <p:pic>
        <p:nvPicPr>
          <p:cNvPr id="41" name="图片 40">
            <a:extLst>
              <a:ext uri="{FF2B5EF4-FFF2-40B4-BE49-F238E27FC236}">
                <a16:creationId xmlns:a16="http://schemas.microsoft.com/office/drawing/2014/main" id="{7F66FE44-F9CA-D323-178D-36B4E7A38C1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43831" y="434976"/>
            <a:ext cx="1468410" cy="31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289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bg object 16">
            <a:extLst>
              <a:ext uri="{FF2B5EF4-FFF2-40B4-BE49-F238E27FC236}">
                <a16:creationId xmlns:a16="http://schemas.microsoft.com/office/drawing/2014/main" id="{B257D58E-0CEB-F7A2-364F-B8901FDD02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35892" y="-72848"/>
            <a:ext cx="12329541" cy="697723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1F7F790-871D-AA34-60AF-B5FDD215D9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40146" y="-19914"/>
            <a:ext cx="12356306" cy="6897828"/>
          </a:xfrm>
          <a:prstGeom prst="rect">
            <a:avLst/>
          </a:prstGeom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BF3D077B-5DF3-DDBF-E689-6509DC8049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79424" y="20257"/>
            <a:ext cx="12356306" cy="683774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9742FD83-2211-3B30-AD4C-E2BF40F151DA}"/>
              </a:ext>
            </a:extLst>
          </p:cNvPr>
          <p:cNvSpPr/>
          <p:nvPr/>
        </p:nvSpPr>
        <p:spPr>
          <a:xfrm>
            <a:off x="-124608" y="-19914"/>
            <a:ext cx="12310888" cy="6897828"/>
          </a:xfrm>
          <a:prstGeom prst="rect">
            <a:avLst/>
          </a:prstGeom>
          <a:gradFill flip="none" rotWithShape="1">
            <a:gsLst>
              <a:gs pos="22000">
                <a:srgbClr val="2676D6">
                  <a:alpha val="15000"/>
                </a:srgbClr>
              </a:gs>
              <a:gs pos="85000">
                <a:srgbClr val="2345A1">
                  <a:alpha val="55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7F66FE44-F9CA-D323-178D-36B4E7A38C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6994" y="322495"/>
            <a:ext cx="1468410" cy="312408"/>
          </a:xfrm>
          <a:prstGeom prst="rect">
            <a:avLst/>
          </a:prstGeom>
        </p:spPr>
      </p:pic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DA31DFC7-05AE-7913-6538-5B4A9504657C}"/>
              </a:ext>
            </a:extLst>
          </p:cNvPr>
          <p:cNvSpPr/>
          <p:nvPr/>
        </p:nvSpPr>
        <p:spPr>
          <a:xfrm>
            <a:off x="-168696" y="40172"/>
            <a:ext cx="12445578" cy="6858000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5143500 h 5143500"/>
              <a:gd name="connsiteX3" fmla="*/ 0 w 914400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143500"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gradFill flip="none" rotWithShape="1">
            <a:gsLst>
              <a:gs pos="81000">
                <a:srgbClr val="000000">
                  <a:alpha val="0"/>
                </a:srgbClr>
              </a:gs>
              <a:gs pos="40800">
                <a:srgbClr val="000000">
                  <a:alpha val="0"/>
                </a:srgbClr>
              </a:gs>
              <a:gs pos="1000">
                <a:srgbClr val="5DFFFF">
                  <a:alpha val="63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>
            <a:softEdge rad="25400"/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F1B3B75-9BE6-487F-AD52-13F871E7DA99}"/>
              </a:ext>
            </a:extLst>
          </p:cNvPr>
          <p:cNvSpPr/>
          <p:nvPr/>
        </p:nvSpPr>
        <p:spPr>
          <a:xfrm>
            <a:off x="-149702" y="-19888"/>
            <a:ext cx="12250634" cy="6865125"/>
          </a:xfrm>
          <a:prstGeom prst="rect">
            <a:avLst/>
          </a:prstGeom>
          <a:gradFill flip="none" rotWithShape="1">
            <a:gsLst>
              <a:gs pos="81000">
                <a:srgbClr val="000000">
                  <a:alpha val="0"/>
                </a:srgbClr>
              </a:gs>
              <a:gs pos="40800">
                <a:srgbClr val="000000">
                  <a:alpha val="0"/>
                </a:srgbClr>
              </a:gs>
              <a:gs pos="1000">
                <a:srgbClr val="006AFF">
                  <a:alpha val="8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4DD87895-887C-3983-A102-F5C9AC2DDD2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745668" y="332097"/>
            <a:ext cx="2815590" cy="548640"/>
          </a:xfrm>
          <a:custGeom>
            <a:avLst/>
            <a:gdLst/>
            <a:ahLst/>
            <a:cxnLst/>
            <a:rect l="l" t="t" r="r" b="b"/>
            <a:pathLst>
              <a:path w="2815590" h="548640">
                <a:moveTo>
                  <a:pt x="2586990" y="215646"/>
                </a:moveTo>
                <a:lnTo>
                  <a:pt x="2670810" y="215646"/>
                </a:lnTo>
                <a:lnTo>
                  <a:pt x="2647950" y="376428"/>
                </a:lnTo>
                <a:lnTo>
                  <a:pt x="2743200" y="547116"/>
                </a:lnTo>
                <a:lnTo>
                  <a:pt x="2629662" y="547116"/>
                </a:lnTo>
                <a:lnTo>
                  <a:pt x="2596134" y="451866"/>
                </a:lnTo>
                <a:lnTo>
                  <a:pt x="2527554" y="547116"/>
                </a:lnTo>
                <a:lnTo>
                  <a:pt x="2421636" y="547116"/>
                </a:lnTo>
                <a:lnTo>
                  <a:pt x="2564892" y="375666"/>
                </a:lnTo>
                <a:close/>
                <a:moveTo>
                  <a:pt x="1731264" y="188214"/>
                </a:moveTo>
                <a:lnTo>
                  <a:pt x="1706880" y="361950"/>
                </a:lnTo>
                <a:lnTo>
                  <a:pt x="1779270" y="361950"/>
                </a:lnTo>
                <a:lnTo>
                  <a:pt x="1803654" y="188214"/>
                </a:lnTo>
                <a:close/>
                <a:moveTo>
                  <a:pt x="1625346" y="115824"/>
                </a:moveTo>
                <a:lnTo>
                  <a:pt x="1929384" y="115824"/>
                </a:lnTo>
                <a:lnTo>
                  <a:pt x="1885188" y="434340"/>
                </a:lnTo>
                <a:lnTo>
                  <a:pt x="1581150" y="434340"/>
                </a:lnTo>
                <a:close/>
                <a:moveTo>
                  <a:pt x="2283714" y="113538"/>
                </a:moveTo>
                <a:lnTo>
                  <a:pt x="2475738" y="113538"/>
                </a:lnTo>
                <a:lnTo>
                  <a:pt x="2442972" y="343662"/>
                </a:lnTo>
                <a:cubicBezTo>
                  <a:pt x="2440940" y="357886"/>
                  <a:pt x="2437130" y="367411"/>
                  <a:pt x="2431542" y="372237"/>
                </a:cubicBezTo>
                <a:cubicBezTo>
                  <a:pt x="2425954" y="377063"/>
                  <a:pt x="2416048" y="379476"/>
                  <a:pt x="2401824" y="379476"/>
                </a:cubicBezTo>
                <a:lnTo>
                  <a:pt x="2342388" y="379476"/>
                </a:lnTo>
                <a:lnTo>
                  <a:pt x="2369820" y="327660"/>
                </a:lnTo>
                <a:lnTo>
                  <a:pt x="2390394" y="182118"/>
                </a:lnTo>
                <a:lnTo>
                  <a:pt x="2360676" y="182118"/>
                </a:lnTo>
                <a:lnTo>
                  <a:pt x="2321814" y="457962"/>
                </a:lnTo>
                <a:lnTo>
                  <a:pt x="2438400" y="404622"/>
                </a:lnTo>
                <a:lnTo>
                  <a:pt x="2425446" y="496062"/>
                </a:lnTo>
                <a:lnTo>
                  <a:pt x="2222754" y="547116"/>
                </a:lnTo>
                <a:close/>
                <a:moveTo>
                  <a:pt x="1608582" y="86868"/>
                </a:moveTo>
                <a:lnTo>
                  <a:pt x="1555242" y="463296"/>
                </a:lnTo>
                <a:lnTo>
                  <a:pt x="1902714" y="463296"/>
                </a:lnTo>
                <a:lnTo>
                  <a:pt x="1956054" y="86868"/>
                </a:lnTo>
                <a:close/>
                <a:moveTo>
                  <a:pt x="83058" y="28956"/>
                </a:moveTo>
                <a:lnTo>
                  <a:pt x="691134" y="28956"/>
                </a:lnTo>
                <a:lnTo>
                  <a:pt x="681228" y="101346"/>
                </a:lnTo>
                <a:lnTo>
                  <a:pt x="449580" y="101346"/>
                </a:lnTo>
                <a:lnTo>
                  <a:pt x="400812" y="448818"/>
                </a:lnTo>
                <a:lnTo>
                  <a:pt x="646938" y="448818"/>
                </a:lnTo>
                <a:lnTo>
                  <a:pt x="637032" y="521208"/>
                </a:lnTo>
                <a:lnTo>
                  <a:pt x="0" y="521208"/>
                </a:lnTo>
                <a:lnTo>
                  <a:pt x="9906" y="448818"/>
                </a:lnTo>
                <a:lnTo>
                  <a:pt x="256032" y="448818"/>
                </a:lnTo>
                <a:lnTo>
                  <a:pt x="304800" y="101346"/>
                </a:lnTo>
                <a:lnTo>
                  <a:pt x="73152" y="101346"/>
                </a:lnTo>
                <a:close/>
                <a:moveTo>
                  <a:pt x="2509266" y="14478"/>
                </a:moveTo>
                <a:lnTo>
                  <a:pt x="2815590" y="14478"/>
                </a:lnTo>
                <a:lnTo>
                  <a:pt x="2804922" y="88392"/>
                </a:lnTo>
                <a:lnTo>
                  <a:pt x="2689098" y="88392"/>
                </a:lnTo>
                <a:lnTo>
                  <a:pt x="2675382" y="121158"/>
                </a:lnTo>
                <a:lnTo>
                  <a:pt x="2788158" y="121158"/>
                </a:lnTo>
                <a:lnTo>
                  <a:pt x="2750058" y="396240"/>
                </a:lnTo>
                <a:lnTo>
                  <a:pt x="2681478" y="396240"/>
                </a:lnTo>
                <a:lnTo>
                  <a:pt x="2670048" y="377952"/>
                </a:lnTo>
                <a:lnTo>
                  <a:pt x="2696718" y="188976"/>
                </a:lnTo>
                <a:lnTo>
                  <a:pt x="2568702" y="188976"/>
                </a:lnTo>
                <a:lnTo>
                  <a:pt x="2542032" y="377952"/>
                </a:lnTo>
                <a:lnTo>
                  <a:pt x="2526030" y="396240"/>
                </a:lnTo>
                <a:lnTo>
                  <a:pt x="2456688" y="396240"/>
                </a:lnTo>
                <a:lnTo>
                  <a:pt x="2494788" y="121158"/>
                </a:lnTo>
                <a:lnTo>
                  <a:pt x="2582418" y="121158"/>
                </a:lnTo>
                <a:lnTo>
                  <a:pt x="2595372" y="88392"/>
                </a:lnTo>
                <a:lnTo>
                  <a:pt x="2498598" y="88392"/>
                </a:lnTo>
                <a:close/>
                <a:moveTo>
                  <a:pt x="1474470" y="14478"/>
                </a:moveTo>
                <a:lnTo>
                  <a:pt x="2081784" y="14478"/>
                </a:lnTo>
                <a:lnTo>
                  <a:pt x="2008632" y="535686"/>
                </a:lnTo>
                <a:lnTo>
                  <a:pt x="1429512" y="535686"/>
                </a:lnTo>
                <a:lnTo>
                  <a:pt x="1498854" y="42672"/>
                </a:lnTo>
                <a:close/>
                <a:moveTo>
                  <a:pt x="2198370" y="13716"/>
                </a:moveTo>
                <a:lnTo>
                  <a:pt x="2489454" y="13716"/>
                </a:lnTo>
                <a:lnTo>
                  <a:pt x="2479548" y="87630"/>
                </a:lnTo>
                <a:lnTo>
                  <a:pt x="2273046" y="87630"/>
                </a:lnTo>
                <a:lnTo>
                  <a:pt x="2191512" y="547116"/>
                </a:lnTo>
                <a:lnTo>
                  <a:pt x="2106168" y="547116"/>
                </a:lnTo>
                <a:close/>
                <a:moveTo>
                  <a:pt x="963930" y="0"/>
                </a:moveTo>
                <a:lnTo>
                  <a:pt x="1101090" y="0"/>
                </a:lnTo>
                <a:lnTo>
                  <a:pt x="1085088" y="57912"/>
                </a:lnTo>
                <a:lnTo>
                  <a:pt x="1382268" y="57912"/>
                </a:lnTo>
                <a:lnTo>
                  <a:pt x="1372362" y="130302"/>
                </a:lnTo>
                <a:lnTo>
                  <a:pt x="1212342" y="130302"/>
                </a:lnTo>
                <a:lnTo>
                  <a:pt x="1200912" y="210312"/>
                </a:lnTo>
                <a:lnTo>
                  <a:pt x="1331976" y="210312"/>
                </a:lnTo>
                <a:lnTo>
                  <a:pt x="1322070" y="281940"/>
                </a:lnTo>
                <a:lnTo>
                  <a:pt x="1191006" y="281940"/>
                </a:lnTo>
                <a:lnTo>
                  <a:pt x="1179576" y="361950"/>
                </a:lnTo>
                <a:lnTo>
                  <a:pt x="1325118" y="361950"/>
                </a:lnTo>
                <a:lnTo>
                  <a:pt x="1315212" y="434340"/>
                </a:lnTo>
                <a:lnTo>
                  <a:pt x="1169670" y="434340"/>
                </a:lnTo>
                <a:lnTo>
                  <a:pt x="1153668" y="548640"/>
                </a:lnTo>
                <a:lnTo>
                  <a:pt x="1015746" y="548640"/>
                </a:lnTo>
                <a:lnTo>
                  <a:pt x="1074420" y="130302"/>
                </a:lnTo>
                <a:lnTo>
                  <a:pt x="1065276" y="130302"/>
                </a:lnTo>
                <a:lnTo>
                  <a:pt x="1041654" y="217170"/>
                </a:lnTo>
                <a:lnTo>
                  <a:pt x="925830" y="217170"/>
                </a:lnTo>
                <a:lnTo>
                  <a:pt x="979932" y="19050"/>
                </a:lnTo>
                <a:close/>
                <a:moveTo>
                  <a:pt x="934974" y="0"/>
                </a:moveTo>
                <a:lnTo>
                  <a:pt x="922782" y="86868"/>
                </a:lnTo>
                <a:lnTo>
                  <a:pt x="857250" y="548640"/>
                </a:lnTo>
                <a:lnTo>
                  <a:pt x="719328" y="548640"/>
                </a:lnTo>
                <a:lnTo>
                  <a:pt x="781050" y="115062"/>
                </a:lnTo>
                <a:lnTo>
                  <a:pt x="736092" y="123444"/>
                </a:lnTo>
                <a:lnTo>
                  <a:pt x="748284" y="3657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gradFill>
              <a:gsLst>
                <a:gs pos="0">
                  <a:srgbClr val="29ABE2"/>
                </a:gs>
                <a:gs pos="100000">
                  <a:srgbClr val="00B3F2"/>
                </a:gs>
              </a:gsLst>
              <a:lin ang="2700000" scaled="0"/>
            </a:gradFill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>
              <a:solidFill>
                <a:schemeClr val="bg1">
                  <a:lumMod val="95000"/>
                </a:schemeClr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192" name="组合 191">
            <a:extLst>
              <a:ext uri="{FF2B5EF4-FFF2-40B4-BE49-F238E27FC236}">
                <a16:creationId xmlns:a16="http://schemas.microsoft.com/office/drawing/2014/main" id="{D581A20A-1093-F33D-AFFA-C4876350A6A1}"/>
              </a:ext>
            </a:extLst>
          </p:cNvPr>
          <p:cNvGrpSpPr/>
          <p:nvPr/>
        </p:nvGrpSpPr>
        <p:grpSpPr>
          <a:xfrm>
            <a:off x="449760" y="361657"/>
            <a:ext cx="5121275" cy="584775"/>
            <a:chOff x="569913" y="449203"/>
            <a:chExt cx="5121275" cy="584775"/>
          </a:xfrm>
        </p:grpSpPr>
        <p:sp>
          <p:nvSpPr>
            <p:cNvPr id="203" name="梯形 202">
              <a:extLst>
                <a:ext uri="{FF2B5EF4-FFF2-40B4-BE49-F238E27FC236}">
                  <a16:creationId xmlns:a16="http://schemas.microsoft.com/office/drawing/2014/main" id="{A21FC955-F758-93C7-0D09-5ED4062D8148}"/>
                </a:ext>
              </a:extLst>
            </p:cNvPr>
            <p:cNvSpPr/>
            <p:nvPr/>
          </p:nvSpPr>
          <p:spPr>
            <a:xfrm flipV="1">
              <a:off x="3402013" y="449203"/>
              <a:ext cx="2289175" cy="584775"/>
            </a:xfrm>
            <a:prstGeom prst="trapezoid">
              <a:avLst>
                <a:gd name="adj" fmla="val 90334"/>
              </a:avLst>
            </a:prstGeom>
            <a:gradFill>
              <a:gsLst>
                <a:gs pos="0">
                  <a:srgbClr val="4472C4">
                    <a:alpha val="40000"/>
                  </a:srgbClr>
                </a:gs>
                <a:gs pos="59000">
                  <a:srgbClr val="4472C4">
                    <a:alpha val="0"/>
                  </a:srgbClr>
                </a:gs>
              </a:gsLst>
              <a:lin ang="0" scaled="0"/>
            </a:gradFill>
            <a:ln w="12700" cap="flat" cmpd="sng" algn="ctr">
              <a:gradFill>
                <a:gsLst>
                  <a:gs pos="0">
                    <a:srgbClr val="4472C4"/>
                  </a:gs>
                  <a:gs pos="52000">
                    <a:srgbClr val="4472C4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F50267E5-ECB6-B92C-F82F-9EDE80D3C2D8}"/>
                </a:ext>
              </a:extLst>
            </p:cNvPr>
            <p:cNvSpPr/>
            <p:nvPr/>
          </p:nvSpPr>
          <p:spPr>
            <a:xfrm>
              <a:off x="569913" y="771226"/>
              <a:ext cx="3276600" cy="172720"/>
            </a:xfrm>
            <a:custGeom>
              <a:avLst/>
              <a:gdLst>
                <a:gd name="connsiteX0" fmla="*/ 3276600 w 3276600"/>
                <a:gd name="connsiteY0" fmla="*/ 172720 h 172720"/>
                <a:gd name="connsiteX1" fmla="*/ 3114040 w 3276600"/>
                <a:gd name="connsiteY1" fmla="*/ 172720 h 172720"/>
                <a:gd name="connsiteX2" fmla="*/ 2941320 w 3276600"/>
                <a:gd name="connsiteY2" fmla="*/ 0 h 172720"/>
                <a:gd name="connsiteX3" fmla="*/ 0 w 3276600"/>
                <a:gd name="connsiteY3" fmla="*/ 0 h 17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6600" h="172720">
                  <a:moveTo>
                    <a:pt x="3276600" y="172720"/>
                  </a:moveTo>
                  <a:lnTo>
                    <a:pt x="3114040" y="172720"/>
                  </a:lnTo>
                  <a:lnTo>
                    <a:pt x="2941320" y="0"/>
                  </a:lnTo>
                  <a:lnTo>
                    <a:pt x="0" y="0"/>
                  </a:lnTo>
                </a:path>
              </a:pathLst>
            </a:custGeom>
            <a:noFill/>
            <a:ln w="12700" cap="flat" cmpd="sng" algn="ctr">
              <a:gradFill>
                <a:gsLst>
                  <a:gs pos="32000">
                    <a:srgbClr val="4472C4"/>
                  </a:gs>
                  <a:gs pos="100000">
                    <a:srgbClr val="4472C4">
                      <a:alpha val="0"/>
                    </a:srgbClr>
                  </a:gs>
                </a:gsLst>
                <a:lin ang="1080000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05" name="等腰三角形 204">
              <a:extLst>
                <a:ext uri="{FF2B5EF4-FFF2-40B4-BE49-F238E27FC236}">
                  <a16:creationId xmlns:a16="http://schemas.microsoft.com/office/drawing/2014/main" id="{9DE112E3-83E7-2A11-2ED7-D66E86AC1096}"/>
                </a:ext>
              </a:extLst>
            </p:cNvPr>
            <p:cNvSpPr/>
            <p:nvPr/>
          </p:nvSpPr>
          <p:spPr>
            <a:xfrm>
              <a:off x="3298825" y="636916"/>
              <a:ext cx="174625" cy="75601"/>
            </a:xfrm>
            <a:prstGeom prst="triangle">
              <a:avLst/>
            </a:prstGeom>
            <a:noFill/>
            <a:ln w="9525" cap="flat" cmpd="sng" algn="ctr">
              <a:gradFill>
                <a:gsLst>
                  <a:gs pos="0">
                    <a:srgbClr val="4472C4"/>
                  </a:gs>
                  <a:gs pos="57000">
                    <a:srgbClr val="4472C4">
                      <a:alpha val="0"/>
                    </a:srgbClr>
                  </a:gs>
                </a:gsLst>
                <a:lin ang="1080000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06" name="等腰三角形 205">
              <a:extLst>
                <a:ext uri="{FF2B5EF4-FFF2-40B4-BE49-F238E27FC236}">
                  <a16:creationId xmlns:a16="http://schemas.microsoft.com/office/drawing/2014/main" id="{A2F0EE06-AA95-8453-70A4-8C5806564E5C}"/>
                </a:ext>
              </a:extLst>
            </p:cNvPr>
            <p:cNvSpPr/>
            <p:nvPr/>
          </p:nvSpPr>
          <p:spPr>
            <a:xfrm>
              <a:off x="3206906" y="636916"/>
              <a:ext cx="174625" cy="75601"/>
            </a:xfrm>
            <a:prstGeom prst="triangle">
              <a:avLst/>
            </a:prstGeom>
            <a:noFill/>
            <a:ln w="9525" cap="flat" cmpd="sng" algn="ctr">
              <a:gradFill>
                <a:gsLst>
                  <a:gs pos="0">
                    <a:srgbClr val="4472C4"/>
                  </a:gs>
                  <a:gs pos="57000">
                    <a:srgbClr val="4472C4">
                      <a:alpha val="0"/>
                    </a:srgbClr>
                  </a:gs>
                </a:gsLst>
                <a:lin ang="1080000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07" name="等腰三角形 206">
              <a:extLst>
                <a:ext uri="{FF2B5EF4-FFF2-40B4-BE49-F238E27FC236}">
                  <a16:creationId xmlns:a16="http://schemas.microsoft.com/office/drawing/2014/main" id="{33239264-B040-52FE-CB13-2758F0F897BE}"/>
                </a:ext>
              </a:extLst>
            </p:cNvPr>
            <p:cNvSpPr/>
            <p:nvPr/>
          </p:nvSpPr>
          <p:spPr>
            <a:xfrm>
              <a:off x="3114987" y="636916"/>
              <a:ext cx="174625" cy="75601"/>
            </a:xfrm>
            <a:prstGeom prst="triangle">
              <a:avLst/>
            </a:prstGeom>
            <a:noFill/>
            <a:ln w="9525" cap="flat" cmpd="sng" algn="ctr">
              <a:gradFill>
                <a:gsLst>
                  <a:gs pos="0">
                    <a:srgbClr val="4472C4"/>
                  </a:gs>
                  <a:gs pos="57000">
                    <a:srgbClr val="4472C4">
                      <a:alpha val="0"/>
                    </a:srgbClr>
                  </a:gs>
                </a:gsLst>
                <a:lin ang="1080000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08" name="等腰三角形 207">
              <a:extLst>
                <a:ext uri="{FF2B5EF4-FFF2-40B4-BE49-F238E27FC236}">
                  <a16:creationId xmlns:a16="http://schemas.microsoft.com/office/drawing/2014/main" id="{ADADCF67-5F9A-3C7C-D867-337DBF9C68DC}"/>
                </a:ext>
              </a:extLst>
            </p:cNvPr>
            <p:cNvSpPr/>
            <p:nvPr/>
          </p:nvSpPr>
          <p:spPr>
            <a:xfrm>
              <a:off x="3023068" y="636916"/>
              <a:ext cx="174625" cy="75601"/>
            </a:xfrm>
            <a:prstGeom prst="triangle">
              <a:avLst/>
            </a:prstGeom>
            <a:noFill/>
            <a:ln w="9525" cap="flat" cmpd="sng" algn="ctr">
              <a:gradFill>
                <a:gsLst>
                  <a:gs pos="0">
                    <a:srgbClr val="4472C4"/>
                  </a:gs>
                  <a:gs pos="57000">
                    <a:srgbClr val="4472C4">
                      <a:alpha val="0"/>
                    </a:srgbClr>
                  </a:gs>
                </a:gsLst>
                <a:lin ang="1080000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09" name="等腰三角形 208">
              <a:extLst>
                <a:ext uri="{FF2B5EF4-FFF2-40B4-BE49-F238E27FC236}">
                  <a16:creationId xmlns:a16="http://schemas.microsoft.com/office/drawing/2014/main" id="{C43B033B-96B6-4651-E753-1670D63230AF}"/>
                </a:ext>
              </a:extLst>
            </p:cNvPr>
            <p:cNvSpPr/>
            <p:nvPr/>
          </p:nvSpPr>
          <p:spPr>
            <a:xfrm>
              <a:off x="2931149" y="636916"/>
              <a:ext cx="174625" cy="75601"/>
            </a:xfrm>
            <a:prstGeom prst="triangle">
              <a:avLst/>
            </a:prstGeom>
            <a:noFill/>
            <a:ln w="9525" cap="flat" cmpd="sng" algn="ctr">
              <a:gradFill>
                <a:gsLst>
                  <a:gs pos="0">
                    <a:srgbClr val="4472C4"/>
                  </a:gs>
                  <a:gs pos="57000">
                    <a:srgbClr val="4472C4">
                      <a:alpha val="0"/>
                    </a:srgbClr>
                  </a:gs>
                </a:gsLst>
                <a:lin ang="1080000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193" name="组合 192">
            <a:extLst>
              <a:ext uri="{FF2B5EF4-FFF2-40B4-BE49-F238E27FC236}">
                <a16:creationId xmlns:a16="http://schemas.microsoft.com/office/drawing/2014/main" id="{6DA3B0B0-DFFF-9F20-D7B1-C44414FBB8E9}"/>
              </a:ext>
            </a:extLst>
          </p:cNvPr>
          <p:cNvGrpSpPr/>
          <p:nvPr/>
        </p:nvGrpSpPr>
        <p:grpSpPr>
          <a:xfrm flipH="1">
            <a:off x="6655826" y="361657"/>
            <a:ext cx="5121275" cy="584775"/>
            <a:chOff x="569913" y="449203"/>
            <a:chExt cx="5121275" cy="584775"/>
          </a:xfrm>
        </p:grpSpPr>
        <p:sp>
          <p:nvSpPr>
            <p:cNvPr id="196" name="梯形 195">
              <a:extLst>
                <a:ext uri="{FF2B5EF4-FFF2-40B4-BE49-F238E27FC236}">
                  <a16:creationId xmlns:a16="http://schemas.microsoft.com/office/drawing/2014/main" id="{AE138A4B-604D-B995-D182-BEAE3DAA1486}"/>
                </a:ext>
              </a:extLst>
            </p:cNvPr>
            <p:cNvSpPr/>
            <p:nvPr/>
          </p:nvSpPr>
          <p:spPr>
            <a:xfrm flipV="1">
              <a:off x="3402013" y="449203"/>
              <a:ext cx="2289175" cy="584775"/>
            </a:xfrm>
            <a:prstGeom prst="trapezoid">
              <a:avLst>
                <a:gd name="adj" fmla="val 90334"/>
              </a:avLst>
            </a:prstGeom>
            <a:gradFill>
              <a:gsLst>
                <a:gs pos="0">
                  <a:srgbClr val="4472C4">
                    <a:alpha val="40000"/>
                  </a:srgbClr>
                </a:gs>
                <a:gs pos="59000">
                  <a:srgbClr val="4472C4">
                    <a:alpha val="0"/>
                  </a:srgbClr>
                </a:gs>
              </a:gsLst>
              <a:lin ang="0" scaled="0"/>
            </a:gradFill>
            <a:ln w="12700" cap="flat" cmpd="sng" algn="ctr">
              <a:gradFill>
                <a:gsLst>
                  <a:gs pos="0">
                    <a:srgbClr val="4472C4"/>
                  </a:gs>
                  <a:gs pos="52000">
                    <a:srgbClr val="4472C4">
                      <a:alpha val="0"/>
                    </a:srgbClr>
                  </a:gs>
                </a:gsLst>
                <a:lin ang="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549A668B-E13F-4725-6A3F-AA07185B2094}"/>
                </a:ext>
              </a:extLst>
            </p:cNvPr>
            <p:cNvSpPr/>
            <p:nvPr/>
          </p:nvSpPr>
          <p:spPr>
            <a:xfrm>
              <a:off x="569913" y="771226"/>
              <a:ext cx="3276600" cy="172720"/>
            </a:xfrm>
            <a:custGeom>
              <a:avLst/>
              <a:gdLst>
                <a:gd name="connsiteX0" fmla="*/ 3276600 w 3276600"/>
                <a:gd name="connsiteY0" fmla="*/ 172720 h 172720"/>
                <a:gd name="connsiteX1" fmla="*/ 3114040 w 3276600"/>
                <a:gd name="connsiteY1" fmla="*/ 172720 h 172720"/>
                <a:gd name="connsiteX2" fmla="*/ 2941320 w 3276600"/>
                <a:gd name="connsiteY2" fmla="*/ 0 h 172720"/>
                <a:gd name="connsiteX3" fmla="*/ 0 w 3276600"/>
                <a:gd name="connsiteY3" fmla="*/ 0 h 172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6600" h="172720">
                  <a:moveTo>
                    <a:pt x="3276600" y="172720"/>
                  </a:moveTo>
                  <a:lnTo>
                    <a:pt x="3114040" y="172720"/>
                  </a:lnTo>
                  <a:lnTo>
                    <a:pt x="2941320" y="0"/>
                  </a:lnTo>
                  <a:lnTo>
                    <a:pt x="0" y="0"/>
                  </a:lnTo>
                </a:path>
              </a:pathLst>
            </a:custGeom>
            <a:noFill/>
            <a:ln w="12700" cap="flat" cmpd="sng" algn="ctr">
              <a:gradFill>
                <a:gsLst>
                  <a:gs pos="32000">
                    <a:srgbClr val="4472C4"/>
                  </a:gs>
                  <a:gs pos="100000">
                    <a:srgbClr val="4472C4">
                      <a:alpha val="0"/>
                    </a:srgbClr>
                  </a:gs>
                </a:gsLst>
                <a:lin ang="1080000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98" name="等腰三角形 197">
              <a:extLst>
                <a:ext uri="{FF2B5EF4-FFF2-40B4-BE49-F238E27FC236}">
                  <a16:creationId xmlns:a16="http://schemas.microsoft.com/office/drawing/2014/main" id="{FFBB8A7A-02AB-28CE-C0FD-3E60A039AA94}"/>
                </a:ext>
              </a:extLst>
            </p:cNvPr>
            <p:cNvSpPr/>
            <p:nvPr/>
          </p:nvSpPr>
          <p:spPr>
            <a:xfrm>
              <a:off x="3298825" y="636916"/>
              <a:ext cx="174625" cy="75601"/>
            </a:xfrm>
            <a:prstGeom prst="triangle">
              <a:avLst/>
            </a:prstGeom>
            <a:noFill/>
            <a:ln w="9525" cap="flat" cmpd="sng" algn="ctr">
              <a:gradFill>
                <a:gsLst>
                  <a:gs pos="0">
                    <a:srgbClr val="4472C4"/>
                  </a:gs>
                  <a:gs pos="57000">
                    <a:srgbClr val="4472C4">
                      <a:alpha val="0"/>
                    </a:srgbClr>
                  </a:gs>
                </a:gsLst>
                <a:lin ang="1080000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99" name="等腰三角形 198">
              <a:extLst>
                <a:ext uri="{FF2B5EF4-FFF2-40B4-BE49-F238E27FC236}">
                  <a16:creationId xmlns:a16="http://schemas.microsoft.com/office/drawing/2014/main" id="{B8CF0CCD-2E34-B255-2A64-2151B706687F}"/>
                </a:ext>
              </a:extLst>
            </p:cNvPr>
            <p:cNvSpPr/>
            <p:nvPr/>
          </p:nvSpPr>
          <p:spPr>
            <a:xfrm>
              <a:off x="3206906" y="636916"/>
              <a:ext cx="174625" cy="75601"/>
            </a:xfrm>
            <a:prstGeom prst="triangle">
              <a:avLst/>
            </a:prstGeom>
            <a:noFill/>
            <a:ln w="9525" cap="flat" cmpd="sng" algn="ctr">
              <a:gradFill>
                <a:gsLst>
                  <a:gs pos="0">
                    <a:srgbClr val="4472C4"/>
                  </a:gs>
                  <a:gs pos="57000">
                    <a:srgbClr val="4472C4">
                      <a:alpha val="0"/>
                    </a:srgbClr>
                  </a:gs>
                </a:gsLst>
                <a:lin ang="1080000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00" name="等腰三角形 199">
              <a:extLst>
                <a:ext uri="{FF2B5EF4-FFF2-40B4-BE49-F238E27FC236}">
                  <a16:creationId xmlns:a16="http://schemas.microsoft.com/office/drawing/2014/main" id="{9A752494-49C9-C040-8A83-0A22E99382F5}"/>
                </a:ext>
              </a:extLst>
            </p:cNvPr>
            <p:cNvSpPr/>
            <p:nvPr/>
          </p:nvSpPr>
          <p:spPr>
            <a:xfrm>
              <a:off x="3114987" y="636916"/>
              <a:ext cx="174625" cy="75601"/>
            </a:xfrm>
            <a:prstGeom prst="triangle">
              <a:avLst/>
            </a:prstGeom>
            <a:noFill/>
            <a:ln w="9525" cap="flat" cmpd="sng" algn="ctr">
              <a:gradFill>
                <a:gsLst>
                  <a:gs pos="0">
                    <a:srgbClr val="4472C4"/>
                  </a:gs>
                  <a:gs pos="57000">
                    <a:srgbClr val="4472C4">
                      <a:alpha val="0"/>
                    </a:srgbClr>
                  </a:gs>
                </a:gsLst>
                <a:lin ang="1080000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01" name="等腰三角形 200">
              <a:extLst>
                <a:ext uri="{FF2B5EF4-FFF2-40B4-BE49-F238E27FC236}">
                  <a16:creationId xmlns:a16="http://schemas.microsoft.com/office/drawing/2014/main" id="{90E68053-D49B-99FE-1742-656109589A89}"/>
                </a:ext>
              </a:extLst>
            </p:cNvPr>
            <p:cNvSpPr/>
            <p:nvPr/>
          </p:nvSpPr>
          <p:spPr>
            <a:xfrm>
              <a:off x="3023068" y="636916"/>
              <a:ext cx="174625" cy="75601"/>
            </a:xfrm>
            <a:prstGeom prst="triangle">
              <a:avLst/>
            </a:prstGeom>
            <a:noFill/>
            <a:ln w="9525" cap="flat" cmpd="sng" algn="ctr">
              <a:gradFill>
                <a:gsLst>
                  <a:gs pos="0">
                    <a:srgbClr val="4472C4"/>
                  </a:gs>
                  <a:gs pos="57000">
                    <a:srgbClr val="4472C4">
                      <a:alpha val="0"/>
                    </a:srgbClr>
                  </a:gs>
                </a:gsLst>
                <a:lin ang="1080000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02" name="等腰三角形 201">
              <a:extLst>
                <a:ext uri="{FF2B5EF4-FFF2-40B4-BE49-F238E27FC236}">
                  <a16:creationId xmlns:a16="http://schemas.microsoft.com/office/drawing/2014/main" id="{D8436091-2B58-BD7E-3FFC-D95C4CD4447B}"/>
                </a:ext>
              </a:extLst>
            </p:cNvPr>
            <p:cNvSpPr/>
            <p:nvPr/>
          </p:nvSpPr>
          <p:spPr>
            <a:xfrm>
              <a:off x="2931149" y="636916"/>
              <a:ext cx="174625" cy="75601"/>
            </a:xfrm>
            <a:prstGeom prst="triangle">
              <a:avLst/>
            </a:prstGeom>
            <a:noFill/>
            <a:ln w="9525" cap="flat" cmpd="sng" algn="ctr">
              <a:gradFill>
                <a:gsLst>
                  <a:gs pos="0">
                    <a:srgbClr val="4472C4"/>
                  </a:gs>
                  <a:gs pos="57000">
                    <a:srgbClr val="4472C4">
                      <a:alpha val="0"/>
                    </a:srgbClr>
                  </a:gs>
                </a:gsLst>
                <a:lin ang="10800000" scaled="0"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pic>
        <p:nvPicPr>
          <p:cNvPr id="217" name="Picture 212">
            <a:extLst>
              <a:ext uri="{FF2B5EF4-FFF2-40B4-BE49-F238E27FC236}">
                <a16:creationId xmlns:a16="http://schemas.microsoft.com/office/drawing/2014/main" id="{659C4795-9F15-F41F-9896-D04404C35BB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6214" y="-13693"/>
            <a:ext cx="738012" cy="6805435"/>
          </a:xfrm>
          <a:prstGeom prst="rect">
            <a:avLst/>
          </a:prstGeom>
        </p:spPr>
      </p:pic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D94FE47A-DD38-4153-0D6A-2B710189DC84}"/>
              </a:ext>
            </a:extLst>
          </p:cNvPr>
          <p:cNvSpPr/>
          <p:nvPr/>
        </p:nvSpPr>
        <p:spPr>
          <a:xfrm>
            <a:off x="3438037" y="1377901"/>
            <a:ext cx="2451328" cy="4608403"/>
          </a:xfrm>
          <a:prstGeom prst="roundRect">
            <a:avLst>
              <a:gd name="adj" fmla="val 2662"/>
            </a:avLst>
          </a:prstGeom>
          <a:gradFill>
            <a:gsLst>
              <a:gs pos="0">
                <a:srgbClr val="136BD0">
                  <a:alpha val="33000"/>
                </a:srgbClr>
              </a:gs>
              <a:gs pos="72000">
                <a:srgbClr val="136BD0">
                  <a:alpha val="0"/>
                </a:srgbClr>
              </a:gs>
            </a:gsLst>
            <a:lin ang="5400000" scaled="1"/>
          </a:gradFill>
          <a:ln w="19050" cap="flat" cmpd="sng" algn="ctr">
            <a:gradFill>
              <a:gsLst>
                <a:gs pos="0">
                  <a:srgbClr val="136BD0">
                    <a:alpha val="83000"/>
                  </a:srgbClr>
                </a:gs>
                <a:gs pos="62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glow rad="127000">
              <a:srgbClr val="1966FF">
                <a:alpha val="7000"/>
              </a:srgbClr>
            </a:glow>
            <a:outerShdw blurRad="444500" sx="102000" sy="102000" algn="ctr" rotWithShape="0">
              <a:srgbClr val="1966FF">
                <a:alpha val="20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BB82FD08-07E4-BFE6-4325-0D5EC67E6AC1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7152" y="997517"/>
            <a:ext cx="2473098" cy="75669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32E12D2E-A9A5-F72A-435A-65EC89D35EBE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529867" y="2467486"/>
            <a:ext cx="2732684" cy="68481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EF849006-6ED7-CDCF-EB25-D23000F328A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074508" y="2467485"/>
            <a:ext cx="2732684" cy="684810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54566C2E-7B38-CBF8-F1A0-505597088CC3}"/>
              </a:ext>
            </a:extLst>
          </p:cNvPr>
          <p:cNvGrpSpPr/>
          <p:nvPr/>
        </p:nvGrpSpPr>
        <p:grpSpPr>
          <a:xfrm>
            <a:off x="569104" y="997517"/>
            <a:ext cx="2473098" cy="5007788"/>
            <a:chOff x="5953115" y="2773383"/>
            <a:chExt cx="2952962" cy="5819846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E92F800E-7112-4697-D046-6404DF1D0585}"/>
                </a:ext>
              </a:extLst>
            </p:cNvPr>
            <p:cNvSpPr/>
            <p:nvPr/>
          </p:nvSpPr>
          <p:spPr>
            <a:xfrm>
              <a:off x="5966112" y="3188931"/>
              <a:ext cx="2926968" cy="5404298"/>
            </a:xfrm>
            <a:prstGeom prst="roundRect">
              <a:avLst>
                <a:gd name="adj" fmla="val 2662"/>
              </a:avLst>
            </a:prstGeom>
            <a:gradFill>
              <a:gsLst>
                <a:gs pos="0">
                  <a:srgbClr val="136BD0">
                    <a:alpha val="33000"/>
                  </a:srgbClr>
                </a:gs>
                <a:gs pos="72000">
                  <a:srgbClr val="136BD0">
                    <a:alpha val="0"/>
                  </a:srgbClr>
                </a:gs>
              </a:gsLst>
              <a:lin ang="5400000" scaled="1"/>
            </a:gradFill>
            <a:ln w="19050" cap="flat" cmpd="sng" algn="ctr">
              <a:gradFill>
                <a:gsLst>
                  <a:gs pos="0">
                    <a:srgbClr val="136BD0">
                      <a:alpha val="83000"/>
                    </a:srgbClr>
                  </a:gs>
                  <a:gs pos="62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glow rad="127000">
                <a:srgbClr val="1966FF">
                  <a:alpha val="7000"/>
                </a:srgbClr>
              </a:glow>
              <a:outerShdw blurRad="444500" sx="102000" sy="102000" algn="ctr" rotWithShape="0">
                <a:srgbClr val="1966FF">
                  <a:alpha val="20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06F6D3ED-B0EA-363D-A5F0-37AB2B34226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53115" y="2773383"/>
              <a:ext cx="2952962" cy="826642"/>
            </a:xfrm>
            <a:prstGeom prst="rect">
              <a:avLst/>
            </a:prstGeom>
          </p:spPr>
        </p:pic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id="{65119C05-C72E-59DE-C5E3-4EEA2E2C9385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671819" y="2467486"/>
            <a:ext cx="2732684" cy="684810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81EBF0F0-F8E2-9A50-D6BB-282DE2CED673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-783540" y="2467485"/>
            <a:ext cx="2732684" cy="684810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E0E64680-A943-814A-9FD2-3F1B8368B4BC}"/>
              </a:ext>
            </a:extLst>
          </p:cNvPr>
          <p:cNvGrpSpPr/>
          <p:nvPr/>
        </p:nvGrpSpPr>
        <p:grpSpPr>
          <a:xfrm>
            <a:off x="6285200" y="997517"/>
            <a:ext cx="2473098" cy="4970389"/>
            <a:chOff x="5953115" y="2773383"/>
            <a:chExt cx="2952962" cy="5819846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4FDA7D1B-03E7-59EF-2B4D-28CD988B3B52}"/>
                </a:ext>
              </a:extLst>
            </p:cNvPr>
            <p:cNvSpPr/>
            <p:nvPr/>
          </p:nvSpPr>
          <p:spPr>
            <a:xfrm>
              <a:off x="5966112" y="3188931"/>
              <a:ext cx="2926968" cy="5404298"/>
            </a:xfrm>
            <a:prstGeom prst="roundRect">
              <a:avLst>
                <a:gd name="adj" fmla="val 2662"/>
              </a:avLst>
            </a:prstGeom>
            <a:gradFill>
              <a:gsLst>
                <a:gs pos="0">
                  <a:srgbClr val="136BD0">
                    <a:alpha val="33000"/>
                  </a:srgbClr>
                </a:gs>
                <a:gs pos="72000">
                  <a:srgbClr val="136BD0">
                    <a:alpha val="0"/>
                  </a:srgbClr>
                </a:gs>
              </a:gsLst>
              <a:lin ang="5400000" scaled="1"/>
            </a:gradFill>
            <a:ln w="19050" cap="flat" cmpd="sng" algn="ctr">
              <a:gradFill>
                <a:gsLst>
                  <a:gs pos="0">
                    <a:srgbClr val="136BD0">
                      <a:alpha val="83000"/>
                    </a:srgbClr>
                  </a:gs>
                  <a:gs pos="62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glow rad="127000">
                <a:srgbClr val="1966FF">
                  <a:alpha val="7000"/>
                </a:srgbClr>
              </a:glow>
              <a:outerShdw blurRad="444500" sx="102000" sy="102000" algn="ctr" rotWithShape="0">
                <a:srgbClr val="1966FF">
                  <a:alpha val="20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0E1F7621-4F90-45FA-A6D9-C74B72F16AB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53115" y="2773383"/>
              <a:ext cx="2952962" cy="826642"/>
            </a:xfrm>
            <a:prstGeom prst="rect">
              <a:avLst/>
            </a:prstGeom>
          </p:spPr>
        </p:pic>
      </p:grpSp>
      <p:pic>
        <p:nvPicPr>
          <p:cNvPr id="34" name="图片 33">
            <a:extLst>
              <a:ext uri="{FF2B5EF4-FFF2-40B4-BE49-F238E27FC236}">
                <a16:creationId xmlns:a16="http://schemas.microsoft.com/office/drawing/2014/main" id="{1543260E-96DF-9533-A300-0F7E3544921B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387915" y="2467486"/>
            <a:ext cx="2732684" cy="684810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7D5C2992-2431-2B7B-A909-F6BFDEC7B3F9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932556" y="2467485"/>
            <a:ext cx="2732684" cy="684810"/>
          </a:xfrm>
          <a:prstGeom prst="rect">
            <a:avLst/>
          </a:prstGeom>
        </p:spPr>
      </p:pic>
      <p:grpSp>
        <p:nvGrpSpPr>
          <p:cNvPr id="39" name="组合 38">
            <a:extLst>
              <a:ext uri="{FF2B5EF4-FFF2-40B4-BE49-F238E27FC236}">
                <a16:creationId xmlns:a16="http://schemas.microsoft.com/office/drawing/2014/main" id="{BEAA4477-2181-0062-C38E-4BEB009139FE}"/>
              </a:ext>
            </a:extLst>
          </p:cNvPr>
          <p:cNvGrpSpPr/>
          <p:nvPr/>
        </p:nvGrpSpPr>
        <p:grpSpPr>
          <a:xfrm>
            <a:off x="9143248" y="997517"/>
            <a:ext cx="2473098" cy="4970389"/>
            <a:chOff x="5953115" y="2773383"/>
            <a:chExt cx="2952962" cy="5819846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7A9B5385-D567-5997-5779-BDC0F964FCDE}"/>
                </a:ext>
              </a:extLst>
            </p:cNvPr>
            <p:cNvSpPr/>
            <p:nvPr/>
          </p:nvSpPr>
          <p:spPr>
            <a:xfrm>
              <a:off x="5966112" y="3188931"/>
              <a:ext cx="2926968" cy="5404298"/>
            </a:xfrm>
            <a:prstGeom prst="roundRect">
              <a:avLst>
                <a:gd name="adj" fmla="val 2662"/>
              </a:avLst>
            </a:prstGeom>
            <a:gradFill>
              <a:gsLst>
                <a:gs pos="0">
                  <a:srgbClr val="136BD0">
                    <a:alpha val="33000"/>
                  </a:srgbClr>
                </a:gs>
                <a:gs pos="72000">
                  <a:srgbClr val="136BD0">
                    <a:alpha val="0"/>
                  </a:srgbClr>
                </a:gs>
              </a:gsLst>
              <a:lin ang="5400000" scaled="1"/>
            </a:gradFill>
            <a:ln w="19050" cap="flat" cmpd="sng" algn="ctr">
              <a:gradFill>
                <a:gsLst>
                  <a:gs pos="0">
                    <a:srgbClr val="136BD0">
                      <a:alpha val="83000"/>
                    </a:srgbClr>
                  </a:gs>
                  <a:gs pos="62000">
                    <a:schemeClr val="accent1">
                      <a:alpha val="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>
              <a:glow rad="127000">
                <a:srgbClr val="1966FF">
                  <a:alpha val="7000"/>
                </a:srgbClr>
              </a:glow>
              <a:outerShdw blurRad="444500" sx="102000" sy="102000" algn="ctr" rotWithShape="0">
                <a:srgbClr val="1966FF">
                  <a:alpha val="20000"/>
                </a:srgb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BE7AE3BA-1E1F-0647-C1ED-EEE6F912091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53115" y="2773383"/>
              <a:ext cx="2952962" cy="826642"/>
            </a:xfrm>
            <a:prstGeom prst="rect">
              <a:avLst/>
            </a:prstGeom>
          </p:spPr>
        </p:pic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id="{C91AC756-1BC6-5648-FD2F-1F453F57E04D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0245963" y="2467486"/>
            <a:ext cx="2732684" cy="684810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D41B4A78-CCF6-9194-2680-33F5BC70E2C9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790604" y="2467485"/>
            <a:ext cx="2732684" cy="684810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B8A20AF7-E186-DE6D-E7F7-1E0C85B556A2}"/>
              </a:ext>
            </a:extLst>
          </p:cNvPr>
          <p:cNvSpPr txBox="1"/>
          <p:nvPr/>
        </p:nvSpPr>
        <p:spPr>
          <a:xfrm>
            <a:off x="3575705" y="2621095"/>
            <a:ext cx="225743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500" spc="225">
                <a:solidFill>
                  <a:schemeClr val="bg1">
                    <a:lumMod val="9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>
                <a:sym typeface="+mn-lt"/>
              </a:rPr>
              <a:t>整体</a:t>
            </a:r>
            <a:r>
              <a:rPr lang="en-US" altLang="zh-CN">
                <a:sym typeface="+mn-lt"/>
              </a:rPr>
              <a:t>PV</a:t>
            </a:r>
            <a:r>
              <a:rPr lang="zh-CN" altLang="en-US">
                <a:sym typeface="+mn-lt"/>
              </a:rPr>
              <a:t>对比去年同期上涨</a:t>
            </a:r>
            <a:r>
              <a:rPr lang="en-US" altLang="zh-CN">
                <a:sym typeface="+mn-lt"/>
              </a:rPr>
              <a:t>10%-60%</a:t>
            </a:r>
            <a:r>
              <a:rPr lang="zh-CN" altLang="en-US">
                <a:sym typeface="+mn-lt"/>
              </a:rPr>
              <a:t>，用户平均停留时间上升</a:t>
            </a:r>
            <a:r>
              <a:rPr lang="en-US" altLang="zh-CN">
                <a:sym typeface="+mn-lt"/>
              </a:rPr>
              <a:t>34</a:t>
            </a:r>
            <a:r>
              <a:rPr lang="zh-CN" altLang="en-US">
                <a:sym typeface="+mn-lt"/>
              </a:rPr>
              <a:t>秒，付费转化率提升</a:t>
            </a:r>
            <a:r>
              <a:rPr lang="en-US" altLang="zh-CN">
                <a:sym typeface="+mn-lt"/>
              </a:rPr>
              <a:t>12.8%</a:t>
            </a:r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FB9CAD5F-29C9-F322-3F1A-BA2D76E31E68}"/>
              </a:ext>
            </a:extLst>
          </p:cNvPr>
          <p:cNvSpPr txBox="1"/>
          <p:nvPr/>
        </p:nvSpPr>
        <p:spPr>
          <a:xfrm>
            <a:off x="694541" y="2819496"/>
            <a:ext cx="224512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500" spc="225">
                <a:solidFill>
                  <a:schemeClr val="bg1">
                    <a:lumMod val="95000"/>
                  </a:schemeClr>
                </a:solidFill>
                <a:effectLst/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</a:defRPr>
            </a:lvl1pPr>
          </a:lstStyle>
          <a:p>
            <a:r>
              <a: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主导部门成立客服轮岗制，做到</a:t>
            </a:r>
            <a:r>
              <a:rPr lang="en-US" altLang="zh-CN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+mn-lt"/>
              </a:rPr>
              <a:t>7X24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B7F81C49-6C2B-7332-80FA-71451F9D1011}"/>
              </a:ext>
            </a:extLst>
          </p:cNvPr>
          <p:cNvSpPr txBox="1"/>
          <p:nvPr/>
        </p:nvSpPr>
        <p:spPr>
          <a:xfrm>
            <a:off x="6334578" y="2618779"/>
            <a:ext cx="241651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500" spc="225">
                <a:solidFill>
                  <a:schemeClr val="bg1">
                    <a:lumMod val="9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>
                <a:sym typeface="+mn-lt"/>
              </a:rPr>
              <a:t>新站搭建过程中，进行关键词的选择和网站框架的选择时，网站的排名不断地的波动，所以不断地加强站内优化小细节的维护</a:t>
            </a:r>
            <a:endParaRPr lang="zh-CN" altLang="en-US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6FD5B4E2-CF81-FFBF-98AE-811F638FA954}"/>
              </a:ext>
            </a:extLst>
          </p:cNvPr>
          <p:cNvSpPr txBox="1"/>
          <p:nvPr/>
        </p:nvSpPr>
        <p:spPr>
          <a:xfrm>
            <a:off x="9245738" y="2621095"/>
            <a:ext cx="235258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500" spc="225">
                <a:solidFill>
                  <a:schemeClr val="bg1">
                    <a:lumMod val="9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defRPr>
            </a:lvl1pPr>
          </a:lstStyle>
          <a:p>
            <a:r>
              <a:rPr lang="zh-CN" altLang="en-US">
                <a:sym typeface="+mn-lt"/>
              </a:rPr>
              <a:t>站外推广是作为网站与外界进行交流的窗口之一，去年的下半年，整个外推市场就开始紧缩，部门迅速反应，查找新平台，作为宣传的手段</a:t>
            </a:r>
            <a:endParaRPr lang="zh-CN" altLang="en-US"/>
          </a:p>
        </p:txBody>
      </p:sp>
      <p:grpSp>
        <p:nvGrpSpPr>
          <p:cNvPr id="253" name="组合 252">
            <a:extLst>
              <a:ext uri="{FF2B5EF4-FFF2-40B4-BE49-F238E27FC236}">
                <a16:creationId xmlns:a16="http://schemas.microsoft.com/office/drawing/2014/main" id="{81691EE8-A39D-8346-C19B-B0F3A7A42AF4}"/>
              </a:ext>
            </a:extLst>
          </p:cNvPr>
          <p:cNvGrpSpPr/>
          <p:nvPr/>
        </p:nvGrpSpPr>
        <p:grpSpPr>
          <a:xfrm>
            <a:off x="684480" y="3354016"/>
            <a:ext cx="2016103" cy="693027"/>
            <a:chOff x="733381" y="2965608"/>
            <a:chExt cx="2016103" cy="693027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ADC9ACD-EF32-B94A-9685-FFBA55F41DB7}"/>
                </a:ext>
              </a:extLst>
            </p:cNvPr>
            <p:cNvSpPr txBox="1"/>
            <p:nvPr/>
          </p:nvSpPr>
          <p:spPr>
            <a:xfrm>
              <a:off x="733381" y="2965608"/>
              <a:ext cx="152023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500" spc="225">
                  <a:solidFill>
                    <a:schemeClr val="bg1">
                      <a:lumMod val="95000"/>
                    </a:schemeClr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r>
                <a:rPr lang="zh-CN" altLang="en-US">
                  <a:sym typeface="+mn-lt"/>
                </a:rPr>
                <a:t>会话应答时间</a:t>
              </a:r>
              <a:endParaRPr lang="zh-CN" altLang="en-US"/>
            </a:p>
          </p:txBody>
        </p:sp>
        <p:sp>
          <p:nvSpPr>
            <p:cNvPr id="19" name="圆角矩形 138">
              <a:extLst>
                <a:ext uri="{FF2B5EF4-FFF2-40B4-BE49-F238E27FC236}">
                  <a16:creationId xmlns:a16="http://schemas.microsoft.com/office/drawing/2014/main" id="{5808FFD2-CA8B-3607-C09B-2584A404EF04}"/>
                </a:ext>
              </a:extLst>
            </p:cNvPr>
            <p:cNvSpPr/>
            <p:nvPr/>
          </p:nvSpPr>
          <p:spPr>
            <a:xfrm>
              <a:off x="760099" y="3335859"/>
              <a:ext cx="710369" cy="31602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6000">
                  <a:srgbClr val="2452AC">
                    <a:alpha val="0"/>
                  </a:srgbClr>
                </a:gs>
                <a:gs pos="30000">
                  <a:srgbClr val="3C5ECC">
                    <a:alpha val="32000"/>
                  </a:srgbClr>
                </a:gs>
                <a:gs pos="0">
                  <a:srgbClr val="2452AC"/>
                </a:gs>
                <a:gs pos="100000">
                  <a:srgbClr val="2452AC">
                    <a:alpha val="11000"/>
                  </a:srgbClr>
                </a:gs>
              </a:gsLst>
              <a:lin ang="2700000" scaled="1"/>
              <a:tileRect/>
            </a:gradFill>
            <a:ln w="12700" cap="flat" cmpd="sng" algn="ctr">
              <a:gradFill>
                <a:gsLst>
                  <a:gs pos="50300">
                    <a:schemeClr val="accent1">
                      <a:lumMod val="75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  <a:alpha val="6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sp>
          <p:nvSpPr>
            <p:cNvPr id="22" name="圆角矩形 138">
              <a:extLst>
                <a:ext uri="{FF2B5EF4-FFF2-40B4-BE49-F238E27FC236}">
                  <a16:creationId xmlns:a16="http://schemas.microsoft.com/office/drawing/2014/main" id="{95DE7ED3-343E-D2A8-75A2-623A299A2897}"/>
                </a:ext>
              </a:extLst>
            </p:cNvPr>
            <p:cNvSpPr/>
            <p:nvPr/>
          </p:nvSpPr>
          <p:spPr>
            <a:xfrm>
              <a:off x="2038826" y="3335859"/>
              <a:ext cx="710369" cy="31602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66000">
                  <a:srgbClr val="2452AC">
                    <a:alpha val="0"/>
                  </a:srgbClr>
                </a:gs>
                <a:gs pos="30000">
                  <a:srgbClr val="3C5ECC">
                    <a:alpha val="32000"/>
                  </a:srgbClr>
                </a:gs>
                <a:gs pos="0">
                  <a:srgbClr val="2452AC"/>
                </a:gs>
                <a:gs pos="100000">
                  <a:srgbClr val="2452AC">
                    <a:alpha val="11000"/>
                  </a:srgbClr>
                </a:gs>
              </a:gsLst>
              <a:lin ang="2700000" scaled="1"/>
              <a:tileRect/>
            </a:gradFill>
            <a:ln w="12700" cap="flat" cmpd="sng" algn="ctr">
              <a:gradFill>
                <a:gsLst>
                  <a:gs pos="50300">
                    <a:schemeClr val="accent1">
                      <a:lumMod val="75000"/>
                    </a:schemeClr>
                  </a:gs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>
                      <a:lumMod val="75000"/>
                      <a:alpha val="6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7EA470A-BE60-53CE-125F-4270D6FC47E2}"/>
                </a:ext>
              </a:extLst>
            </p:cNvPr>
            <p:cNvSpPr txBox="1"/>
            <p:nvPr/>
          </p:nvSpPr>
          <p:spPr>
            <a:xfrm>
              <a:off x="767783" y="3335470"/>
              <a:ext cx="70082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spc="225">
                  <a:solidFill>
                    <a:schemeClr val="bg1">
                      <a:lumMod val="9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67</a:t>
              </a:r>
              <a:r>
                <a:rPr lang="zh-CN" altLang="en-US" sz="1500" spc="225">
                  <a:solidFill>
                    <a:schemeClr val="bg1">
                      <a:lumMod val="9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秒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161C398-0DC3-B5AE-C9DD-0792A553BA7C}"/>
                </a:ext>
              </a:extLst>
            </p:cNvPr>
            <p:cNvSpPr txBox="1"/>
            <p:nvPr/>
          </p:nvSpPr>
          <p:spPr>
            <a:xfrm>
              <a:off x="2048655" y="3332286"/>
              <a:ext cx="70082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spc="225">
                  <a:solidFill>
                    <a:schemeClr val="bg1">
                      <a:lumMod val="9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42</a:t>
              </a:r>
              <a:r>
                <a:rPr lang="zh-CN" altLang="en-US" sz="1500" spc="225">
                  <a:solidFill>
                    <a:schemeClr val="bg1">
                      <a:lumMod val="9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秒</a:t>
              </a: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CFA2D17D-F461-3C84-5D6F-3279B59DB56D}"/>
                </a:ext>
              </a:extLst>
            </p:cNvPr>
            <p:cNvGrpSpPr/>
            <p:nvPr/>
          </p:nvGrpSpPr>
          <p:grpSpPr>
            <a:xfrm>
              <a:off x="1594523" y="3406881"/>
              <a:ext cx="274136" cy="150812"/>
              <a:chOff x="4186568" y="5266202"/>
              <a:chExt cx="423306" cy="232877"/>
            </a:xfrm>
          </p:grpSpPr>
          <p:sp>
            <p:nvSpPr>
              <p:cNvPr id="225" name="箭头: V 形 224">
                <a:extLst>
                  <a:ext uri="{FF2B5EF4-FFF2-40B4-BE49-F238E27FC236}">
                    <a16:creationId xmlns:a16="http://schemas.microsoft.com/office/drawing/2014/main" id="{5F2D3BBD-2E62-030A-84FF-2A11030E9ACC}"/>
                  </a:ext>
                </a:extLst>
              </p:cNvPr>
              <p:cNvSpPr/>
              <p:nvPr/>
            </p:nvSpPr>
            <p:spPr>
              <a:xfrm>
                <a:off x="4186568" y="5273988"/>
                <a:ext cx="183747" cy="225091"/>
              </a:xfrm>
              <a:prstGeom prst="chevron">
                <a:avLst>
                  <a:gd name="adj" fmla="val 70237"/>
                </a:avLst>
              </a:prstGeom>
              <a:gradFill>
                <a:gsLst>
                  <a:gs pos="0">
                    <a:srgbClr val="ADEAFD">
                      <a:alpha val="46000"/>
                    </a:srgbClr>
                  </a:gs>
                  <a:gs pos="100000">
                    <a:srgbClr val="007FAC"/>
                  </a:gs>
                </a:gsLst>
                <a:lin ang="162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5778" tIns="27889" rIns="55778" bIns="27889" rtlCol="0" anchor="ctr"/>
              <a:lstStyle/>
              <a:p>
                <a:pPr algn="ctr"/>
                <a:endParaRPr lang="zh-CN" altLang="en-US" sz="1098">
                  <a:solidFill>
                    <a:schemeClr val="tx1"/>
                  </a:solidFill>
                </a:endParaRPr>
              </a:p>
            </p:txBody>
          </p:sp>
          <p:sp>
            <p:nvSpPr>
              <p:cNvPr id="243" name="箭头: V 形 242">
                <a:extLst>
                  <a:ext uri="{FF2B5EF4-FFF2-40B4-BE49-F238E27FC236}">
                    <a16:creationId xmlns:a16="http://schemas.microsoft.com/office/drawing/2014/main" id="{F4A9D078-41F4-6DF7-30DB-AA913F92D869}"/>
                  </a:ext>
                </a:extLst>
              </p:cNvPr>
              <p:cNvSpPr/>
              <p:nvPr/>
            </p:nvSpPr>
            <p:spPr>
              <a:xfrm>
                <a:off x="4306004" y="5266202"/>
                <a:ext cx="183747" cy="225091"/>
              </a:xfrm>
              <a:prstGeom prst="chevron">
                <a:avLst>
                  <a:gd name="adj" fmla="val 70237"/>
                </a:avLst>
              </a:prstGeom>
              <a:gradFill>
                <a:gsLst>
                  <a:gs pos="0">
                    <a:srgbClr val="ADEAFD">
                      <a:alpha val="85000"/>
                    </a:srgbClr>
                  </a:gs>
                  <a:gs pos="100000">
                    <a:srgbClr val="00B3F2"/>
                  </a:gs>
                </a:gsLst>
                <a:lin ang="162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5778" tIns="27889" rIns="55778" bIns="27889" rtlCol="0" anchor="ctr"/>
              <a:lstStyle/>
              <a:p>
                <a:pPr algn="ctr"/>
                <a:endParaRPr lang="zh-CN" altLang="en-US" sz="1098">
                  <a:solidFill>
                    <a:schemeClr val="tx1"/>
                  </a:solidFill>
                </a:endParaRPr>
              </a:p>
            </p:txBody>
          </p:sp>
          <p:sp>
            <p:nvSpPr>
              <p:cNvPr id="248" name="箭头: V 形 247">
                <a:extLst>
                  <a:ext uri="{FF2B5EF4-FFF2-40B4-BE49-F238E27FC236}">
                    <a16:creationId xmlns:a16="http://schemas.microsoft.com/office/drawing/2014/main" id="{CE06B39F-AC40-D1F8-7DED-FF3BCD4BD0EC}"/>
                  </a:ext>
                </a:extLst>
              </p:cNvPr>
              <p:cNvSpPr/>
              <p:nvPr/>
            </p:nvSpPr>
            <p:spPr>
              <a:xfrm>
                <a:off x="4426127" y="5266202"/>
                <a:ext cx="183747" cy="225091"/>
              </a:xfrm>
              <a:prstGeom prst="chevron">
                <a:avLst>
                  <a:gd name="adj" fmla="val 70237"/>
                </a:avLst>
              </a:prstGeom>
              <a:gradFill>
                <a:gsLst>
                  <a:gs pos="0">
                    <a:srgbClr val="47D0FB"/>
                  </a:gs>
                  <a:gs pos="100000">
                    <a:srgbClr val="00B3F2"/>
                  </a:gs>
                </a:gsLst>
                <a:lin ang="162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5778" tIns="27889" rIns="55778" bIns="27889" rtlCol="0" anchor="ctr"/>
              <a:lstStyle/>
              <a:p>
                <a:pPr algn="ctr"/>
                <a:endParaRPr lang="zh-CN" altLang="en-US" sz="1098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126" name="图片 125" descr="查看图片">
            <a:extLst>
              <a:ext uri="{FF2B5EF4-FFF2-40B4-BE49-F238E27FC236}">
                <a16:creationId xmlns:a16="http://schemas.microsoft.com/office/drawing/2014/main" id="{4B0F9F16-50A5-720F-01E5-8BFDD29FCA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screen">
            <a:duotone>
              <a:prstClr val="black"/>
              <a:schemeClr val="accent5">
                <a:tint val="45000"/>
                <a:satMod val="400000"/>
              </a:schemeClr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40000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350449" y="-19879"/>
            <a:ext cx="8866231" cy="6858000"/>
          </a:xfrm>
          <a:custGeom>
            <a:avLst/>
            <a:gdLst>
              <a:gd name="connsiteX0" fmla="*/ 8866231 w 8866231"/>
              <a:gd name="connsiteY0" fmla="*/ 0 h 6858000"/>
              <a:gd name="connsiteX1" fmla="*/ 0 w 8866231"/>
              <a:gd name="connsiteY1" fmla="*/ 0 h 6858000"/>
              <a:gd name="connsiteX2" fmla="*/ 0 w 8866231"/>
              <a:gd name="connsiteY2" fmla="*/ 6858000 h 6858000"/>
              <a:gd name="connsiteX3" fmla="*/ 8866231 w 886623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66231" h="6858000">
                <a:moveTo>
                  <a:pt x="8866231" y="0"/>
                </a:moveTo>
                <a:lnTo>
                  <a:pt x="0" y="0"/>
                </a:lnTo>
                <a:lnTo>
                  <a:pt x="0" y="6858000"/>
                </a:lnTo>
                <a:lnTo>
                  <a:pt x="8866231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图片 126" descr="查看图片">
            <a:extLst>
              <a:ext uri="{FF2B5EF4-FFF2-40B4-BE49-F238E27FC236}">
                <a16:creationId xmlns:a16="http://schemas.microsoft.com/office/drawing/2014/main" id="{460FC6E7-7945-6E20-C0CC-56FFF724A4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screen">
            <a:duotone>
              <a:prstClr val="black"/>
              <a:schemeClr val="accent5">
                <a:tint val="45000"/>
                <a:satMod val="400000"/>
              </a:schemeClr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40000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9125" y="-38"/>
            <a:ext cx="8866231" cy="6858000"/>
          </a:xfrm>
          <a:custGeom>
            <a:avLst/>
            <a:gdLst>
              <a:gd name="connsiteX0" fmla="*/ 8866231 w 8866231"/>
              <a:gd name="connsiteY0" fmla="*/ 0 h 6858000"/>
              <a:gd name="connsiteX1" fmla="*/ 0 w 8866231"/>
              <a:gd name="connsiteY1" fmla="*/ 0 h 6858000"/>
              <a:gd name="connsiteX2" fmla="*/ 0 w 8866231"/>
              <a:gd name="connsiteY2" fmla="*/ 6858000 h 6858000"/>
              <a:gd name="connsiteX3" fmla="*/ 8866231 w 886623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66231" h="6858000">
                <a:moveTo>
                  <a:pt x="8866231" y="0"/>
                </a:moveTo>
                <a:lnTo>
                  <a:pt x="0" y="0"/>
                </a:lnTo>
                <a:lnTo>
                  <a:pt x="0" y="6858000"/>
                </a:lnTo>
                <a:lnTo>
                  <a:pt x="8866231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E0305D25-7993-7A0C-BB06-F6EB6B567271}"/>
              </a:ext>
            </a:extLst>
          </p:cNvPr>
          <p:cNvGrpSpPr/>
          <p:nvPr/>
        </p:nvGrpSpPr>
        <p:grpSpPr>
          <a:xfrm>
            <a:off x="5658519" y="1003353"/>
            <a:ext cx="874911" cy="45719"/>
            <a:chOff x="5658545" y="1088507"/>
            <a:chExt cx="874911" cy="45719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89A15B73-FA91-33DE-B63F-1367F31DBA6D}"/>
                </a:ext>
              </a:extLst>
            </p:cNvPr>
            <p:cNvCxnSpPr>
              <a:cxnSpLocks/>
            </p:cNvCxnSpPr>
            <p:nvPr/>
          </p:nvCxnSpPr>
          <p:spPr>
            <a:xfrm>
              <a:off x="5658545" y="1088507"/>
              <a:ext cx="874911" cy="0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alpha val="0"/>
                    </a:schemeClr>
                  </a:gs>
                  <a:gs pos="68000">
                    <a:schemeClr val="accent1"/>
                  </a:gs>
                  <a:gs pos="3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2FE71F79-D25B-653C-366F-B3EE54113A45}"/>
                </a:ext>
              </a:extLst>
            </p:cNvPr>
            <p:cNvCxnSpPr>
              <a:cxnSpLocks/>
            </p:cNvCxnSpPr>
            <p:nvPr/>
          </p:nvCxnSpPr>
          <p:spPr>
            <a:xfrm>
              <a:off x="5908693" y="1134226"/>
              <a:ext cx="374617" cy="0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alpha val="0"/>
                    </a:schemeClr>
                  </a:gs>
                  <a:gs pos="68000">
                    <a:schemeClr val="accent1"/>
                  </a:gs>
                  <a:gs pos="3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22FC774-91F8-E85A-1FE7-863E6D76A513}"/>
              </a:ext>
            </a:extLst>
          </p:cNvPr>
          <p:cNvGrpSpPr/>
          <p:nvPr/>
        </p:nvGrpSpPr>
        <p:grpSpPr>
          <a:xfrm>
            <a:off x="953150" y="1482111"/>
            <a:ext cx="1636920" cy="509162"/>
            <a:chOff x="936028" y="1465443"/>
            <a:chExt cx="1720671" cy="535215"/>
          </a:xfrm>
        </p:grpSpPr>
        <p:pic>
          <p:nvPicPr>
            <p:cNvPr id="46" name="图形 45">
              <a:extLst>
                <a:ext uri="{FF2B5EF4-FFF2-40B4-BE49-F238E27FC236}">
                  <a16:creationId xmlns:a16="http://schemas.microsoft.com/office/drawing/2014/main" id="{A8D4B564-22D3-ABC5-BF19-FB523D3C7F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1563121" y="1465443"/>
              <a:ext cx="471214" cy="471214"/>
            </a:xfrm>
            <a:prstGeom prst="rect">
              <a:avLst/>
            </a:prstGeom>
          </p:spPr>
        </p:pic>
        <p:pic>
          <p:nvPicPr>
            <p:cNvPr id="49" name="图形 48">
              <a:extLst>
                <a:ext uri="{FF2B5EF4-FFF2-40B4-BE49-F238E27FC236}">
                  <a16:creationId xmlns:a16="http://schemas.microsoft.com/office/drawing/2014/main" id="{C6384EF7-F960-E395-5426-45F2781D32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2185485" y="1529444"/>
              <a:ext cx="471214" cy="471214"/>
            </a:xfrm>
            <a:prstGeom prst="rect">
              <a:avLst/>
            </a:prstGeom>
          </p:spPr>
        </p:pic>
        <p:pic>
          <p:nvPicPr>
            <p:cNvPr id="50" name="图形 49">
              <a:extLst>
                <a:ext uri="{FF2B5EF4-FFF2-40B4-BE49-F238E27FC236}">
                  <a16:creationId xmlns:a16="http://schemas.microsoft.com/office/drawing/2014/main" id="{D7642E7A-2C1F-D0CA-B5E1-73CCAFFD68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936028" y="1524213"/>
              <a:ext cx="471214" cy="471214"/>
            </a:xfrm>
            <a:prstGeom prst="rect">
              <a:avLst/>
            </a:prstGeom>
          </p:spPr>
        </p:pic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4C8023BA-C75A-803C-531E-A9BAAD6AE2EB}"/>
              </a:ext>
            </a:extLst>
          </p:cNvPr>
          <p:cNvGrpSpPr/>
          <p:nvPr/>
        </p:nvGrpSpPr>
        <p:grpSpPr>
          <a:xfrm>
            <a:off x="9582307" y="1463772"/>
            <a:ext cx="1545275" cy="453060"/>
            <a:chOff x="3979861" y="1514657"/>
            <a:chExt cx="1545275" cy="453060"/>
          </a:xfrm>
        </p:grpSpPr>
        <p:pic>
          <p:nvPicPr>
            <p:cNvPr id="53" name="图形 52">
              <a:extLst>
                <a:ext uri="{FF2B5EF4-FFF2-40B4-BE49-F238E27FC236}">
                  <a16:creationId xmlns:a16="http://schemas.microsoft.com/office/drawing/2014/main" id="{F81D8DE1-8C68-2D27-9583-D60BAB770A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4553270" y="1514657"/>
              <a:ext cx="398458" cy="398458"/>
            </a:xfrm>
            <a:prstGeom prst="rect">
              <a:avLst/>
            </a:prstGeom>
          </p:spPr>
        </p:pic>
        <p:pic>
          <p:nvPicPr>
            <p:cNvPr id="55" name="图形 54">
              <a:extLst>
                <a:ext uri="{FF2B5EF4-FFF2-40B4-BE49-F238E27FC236}">
                  <a16:creationId xmlns:a16="http://schemas.microsoft.com/office/drawing/2014/main" id="{36A404EF-722E-4A26-06B2-BC7CE7D6D56C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5126678" y="1569259"/>
              <a:ext cx="398458" cy="398458"/>
            </a:xfrm>
            <a:prstGeom prst="rect">
              <a:avLst/>
            </a:prstGeom>
          </p:spPr>
        </p:pic>
        <p:pic>
          <p:nvPicPr>
            <p:cNvPr id="56" name="图形 55">
              <a:extLst>
                <a:ext uri="{FF2B5EF4-FFF2-40B4-BE49-F238E27FC236}">
                  <a16:creationId xmlns:a16="http://schemas.microsoft.com/office/drawing/2014/main" id="{19358A66-599B-81CC-1498-7017637BAC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3979861" y="1563043"/>
              <a:ext cx="398458" cy="398458"/>
            </a:xfrm>
            <a:prstGeom prst="rect">
              <a:avLst/>
            </a:prstGeom>
          </p:spPr>
        </p:pic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7B6DA608-70BF-9B9E-8C11-2490D7462E37}"/>
              </a:ext>
            </a:extLst>
          </p:cNvPr>
          <p:cNvGrpSpPr/>
          <p:nvPr/>
        </p:nvGrpSpPr>
        <p:grpSpPr>
          <a:xfrm>
            <a:off x="6740774" y="1471605"/>
            <a:ext cx="1525874" cy="559960"/>
            <a:chOff x="6746277" y="1460958"/>
            <a:chExt cx="1603800" cy="588557"/>
          </a:xfrm>
        </p:grpSpPr>
        <p:pic>
          <p:nvPicPr>
            <p:cNvPr id="60" name="图形 59">
              <a:extLst>
                <a:ext uri="{FF2B5EF4-FFF2-40B4-BE49-F238E27FC236}">
                  <a16:creationId xmlns:a16="http://schemas.microsoft.com/office/drawing/2014/main" id="{20DA85DE-6A8F-6405-7983-2E1EBCB065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7287073" y="1460958"/>
              <a:ext cx="522208" cy="522206"/>
            </a:xfrm>
            <a:prstGeom prst="rect">
              <a:avLst/>
            </a:prstGeom>
          </p:spPr>
        </p:pic>
        <p:pic>
          <p:nvPicPr>
            <p:cNvPr id="61" name="图形 60">
              <a:extLst>
                <a:ext uri="{FF2B5EF4-FFF2-40B4-BE49-F238E27FC236}">
                  <a16:creationId xmlns:a16="http://schemas.microsoft.com/office/drawing/2014/main" id="{FCC1A254-0128-B31E-FE9E-6D02065B4491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7827869" y="1527309"/>
              <a:ext cx="522208" cy="522206"/>
            </a:xfrm>
            <a:prstGeom prst="rect">
              <a:avLst/>
            </a:prstGeom>
          </p:spPr>
        </p:pic>
        <p:pic>
          <p:nvPicPr>
            <p:cNvPr id="62" name="图形 61">
              <a:extLst>
                <a:ext uri="{FF2B5EF4-FFF2-40B4-BE49-F238E27FC236}">
                  <a16:creationId xmlns:a16="http://schemas.microsoft.com/office/drawing/2014/main" id="{6A4CDF9A-D0D0-0E79-52AE-7871A4AAE5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p:blipFill>
          <p:spPr>
            <a:xfrm>
              <a:off x="6746277" y="1523771"/>
              <a:ext cx="522208" cy="522206"/>
            </a:xfrm>
            <a:prstGeom prst="rect">
              <a:avLst/>
            </a:prstGeom>
          </p:spPr>
        </p:pic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22415D82-C9B6-1EB5-C253-636ADE26A4C0}"/>
              </a:ext>
            </a:extLst>
          </p:cNvPr>
          <p:cNvGrpSpPr/>
          <p:nvPr/>
        </p:nvGrpSpPr>
        <p:grpSpPr>
          <a:xfrm>
            <a:off x="3936350" y="1477924"/>
            <a:ext cx="1511918" cy="541516"/>
            <a:chOff x="3820511" y="1410853"/>
            <a:chExt cx="1802255" cy="645504"/>
          </a:xfrm>
        </p:grpSpPr>
        <p:pic>
          <p:nvPicPr>
            <p:cNvPr id="122" name="图形 121">
              <a:extLst>
                <a:ext uri="{FF2B5EF4-FFF2-40B4-BE49-F238E27FC236}">
                  <a16:creationId xmlns:a16="http://schemas.microsoft.com/office/drawing/2014/main" id="{3AC80930-00B7-FBDF-7382-65924C887B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4418333" y="1410853"/>
              <a:ext cx="606612" cy="606612"/>
            </a:xfrm>
            <a:prstGeom prst="rect">
              <a:avLst/>
            </a:prstGeom>
          </p:spPr>
        </p:pic>
        <p:pic>
          <p:nvPicPr>
            <p:cNvPr id="123" name="图形 122">
              <a:extLst>
                <a:ext uri="{FF2B5EF4-FFF2-40B4-BE49-F238E27FC236}">
                  <a16:creationId xmlns:a16="http://schemas.microsoft.com/office/drawing/2014/main" id="{7BEE2CE8-32ED-517A-5F63-93E8ED1DB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5016154" y="1449745"/>
              <a:ext cx="606612" cy="606612"/>
            </a:xfrm>
            <a:prstGeom prst="rect">
              <a:avLst/>
            </a:prstGeom>
          </p:spPr>
        </p:pic>
        <p:pic>
          <p:nvPicPr>
            <p:cNvPr id="124" name="图形 123">
              <a:extLst>
                <a:ext uri="{FF2B5EF4-FFF2-40B4-BE49-F238E27FC236}">
                  <a16:creationId xmlns:a16="http://schemas.microsoft.com/office/drawing/2014/main" id="{2B0622FB-76D7-F3F0-47E0-502DBFB60E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p:blipFill>
          <p:spPr>
            <a:xfrm>
              <a:off x="3820511" y="1449745"/>
              <a:ext cx="606612" cy="606612"/>
            </a:xfrm>
            <a:prstGeom prst="rect">
              <a:avLst/>
            </a:prstGeom>
          </p:spPr>
        </p:pic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1008321D-7D4C-3DF4-065D-12DC5381C810}"/>
              </a:ext>
            </a:extLst>
          </p:cNvPr>
          <p:cNvGrpSpPr/>
          <p:nvPr/>
        </p:nvGrpSpPr>
        <p:grpSpPr>
          <a:xfrm>
            <a:off x="694541" y="1988840"/>
            <a:ext cx="2208374" cy="753378"/>
            <a:chOff x="694541" y="1451486"/>
            <a:chExt cx="2208374" cy="753378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C492753-048E-0A72-3516-03CDB94422D8}"/>
                </a:ext>
              </a:extLst>
            </p:cNvPr>
            <p:cNvSpPr txBox="1"/>
            <p:nvPr/>
          </p:nvSpPr>
          <p:spPr>
            <a:xfrm>
              <a:off x="795168" y="1505010"/>
              <a:ext cx="20306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spc="225">
                  <a:gradFill flip="none" rotWithShape="1">
                    <a:gsLst>
                      <a:gs pos="100000">
                        <a:srgbClr val="AFEAFF"/>
                      </a:gs>
                      <a:gs pos="1000">
                        <a:schemeClr val="bg1"/>
                      </a:gs>
                    </a:gsLst>
                    <a:lin ang="2700000" scaled="1"/>
                    <a:tileRect/>
                  </a:gradFill>
                  <a:effectLst>
                    <a:outerShdw blurRad="63500" sx="102000" sy="102000" algn="ctr" rotWithShape="0">
                      <a:schemeClr val="bg1">
                        <a:lumMod val="95000"/>
                        <a:alpha val="24000"/>
                      </a:scheme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提升客户体验感，增强服务品质</a:t>
              </a:r>
              <a:endParaRPr lang="zh-CN" altLang="en-US">
                <a:gradFill flip="none" rotWithShape="1">
                  <a:gsLst>
                    <a:gs pos="100000">
                      <a:srgbClr val="AFEAFF"/>
                    </a:gs>
                    <a:gs pos="1000">
                      <a:schemeClr val="bg1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lumMod val="95000"/>
                      <a:alpha val="24000"/>
                    </a:scheme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483B77E4-9A59-EB3E-C3FC-AD46314051E6}"/>
                </a:ext>
              </a:extLst>
            </p:cNvPr>
            <p:cNvGrpSpPr/>
            <p:nvPr/>
          </p:nvGrpSpPr>
          <p:grpSpPr>
            <a:xfrm flipV="1">
              <a:off x="694541" y="1451486"/>
              <a:ext cx="2208374" cy="72319"/>
              <a:chOff x="3599635" y="1388276"/>
              <a:chExt cx="2475216" cy="81057"/>
            </a:xfrm>
          </p:grpSpPr>
          <p:grpSp>
            <p:nvGrpSpPr>
              <p:cNvPr id="96" name="组合 95">
                <a:extLst>
                  <a:ext uri="{FF2B5EF4-FFF2-40B4-BE49-F238E27FC236}">
                    <a16:creationId xmlns:a16="http://schemas.microsoft.com/office/drawing/2014/main" id="{33CDCA2B-5461-751E-C3D5-519E06AB63C9}"/>
                  </a:ext>
                </a:extLst>
              </p:cNvPr>
              <p:cNvGrpSpPr/>
              <p:nvPr/>
            </p:nvGrpSpPr>
            <p:grpSpPr>
              <a:xfrm flipH="1">
                <a:off x="5232793" y="1391292"/>
                <a:ext cx="842058" cy="78041"/>
                <a:chOff x="5656751" y="3153463"/>
                <a:chExt cx="842058" cy="78041"/>
              </a:xfrm>
            </p:grpSpPr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9B6B761F-94F4-82EB-3E9B-DEF924C25CA9}"/>
                    </a:ext>
                  </a:extLst>
                </p:cNvPr>
                <p:cNvSpPr/>
                <p:nvPr/>
              </p:nvSpPr>
              <p:spPr>
                <a:xfrm>
                  <a:off x="5656751" y="3153463"/>
                  <a:ext cx="800100" cy="54769"/>
                </a:xfrm>
                <a:custGeom>
                  <a:avLst/>
                  <a:gdLst>
                    <a:gd name="connsiteX0" fmla="*/ 0 w 800100"/>
                    <a:gd name="connsiteY0" fmla="*/ 0 h 54769"/>
                    <a:gd name="connsiteX1" fmla="*/ 533400 w 800100"/>
                    <a:gd name="connsiteY1" fmla="*/ 0 h 54769"/>
                    <a:gd name="connsiteX2" fmla="*/ 597693 w 800100"/>
                    <a:gd name="connsiteY2" fmla="*/ 54769 h 54769"/>
                    <a:gd name="connsiteX3" fmla="*/ 800100 w 800100"/>
                    <a:gd name="connsiteY3" fmla="*/ 54769 h 54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100" h="54769">
                      <a:moveTo>
                        <a:pt x="0" y="0"/>
                      </a:moveTo>
                      <a:lnTo>
                        <a:pt x="533400" y="0"/>
                      </a:lnTo>
                      <a:lnTo>
                        <a:pt x="597693" y="54769"/>
                      </a:lnTo>
                      <a:lnTo>
                        <a:pt x="800100" y="54769"/>
                      </a:lnTo>
                    </a:path>
                  </a:pathLst>
                </a:cu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微软雅黑 Light"/>
                  </a:endParaRPr>
                </a:p>
              </p:txBody>
            </p:sp>
            <p:sp>
              <p:nvSpPr>
                <p:cNvPr id="102" name="椭圆 101">
                  <a:extLst>
                    <a:ext uri="{FF2B5EF4-FFF2-40B4-BE49-F238E27FC236}">
                      <a16:creationId xmlns:a16="http://schemas.microsoft.com/office/drawing/2014/main" id="{0F00EAC5-49B4-EFD4-185C-FDCF0A07174C}"/>
                    </a:ext>
                  </a:extLst>
                </p:cNvPr>
                <p:cNvSpPr/>
                <p:nvPr/>
              </p:nvSpPr>
              <p:spPr>
                <a:xfrm>
                  <a:off x="6453090" y="3185785"/>
                  <a:ext cx="45719" cy="45719"/>
                </a:xfrm>
                <a:prstGeom prst="ellipse">
                  <a:avLst/>
                </a:pr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Arial"/>
                    <a:ea typeface="楷体"/>
                  </a:endParaRPr>
                </a:p>
              </p:txBody>
            </p:sp>
          </p:grpSp>
          <p:grpSp>
            <p:nvGrpSpPr>
              <p:cNvPr id="97" name="组合 96">
                <a:extLst>
                  <a:ext uri="{FF2B5EF4-FFF2-40B4-BE49-F238E27FC236}">
                    <a16:creationId xmlns:a16="http://schemas.microsoft.com/office/drawing/2014/main" id="{41DF3BD4-86FC-FB4C-8C23-6320104E2647}"/>
                  </a:ext>
                </a:extLst>
              </p:cNvPr>
              <p:cNvGrpSpPr/>
              <p:nvPr/>
            </p:nvGrpSpPr>
            <p:grpSpPr>
              <a:xfrm>
                <a:off x="3599635" y="1388276"/>
                <a:ext cx="842058" cy="78041"/>
                <a:chOff x="5656751" y="3153463"/>
                <a:chExt cx="842058" cy="78041"/>
              </a:xfrm>
            </p:grpSpPr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568041FF-E973-F453-E052-C9310A962614}"/>
                    </a:ext>
                  </a:extLst>
                </p:cNvPr>
                <p:cNvSpPr/>
                <p:nvPr/>
              </p:nvSpPr>
              <p:spPr>
                <a:xfrm>
                  <a:off x="5656751" y="3153463"/>
                  <a:ext cx="800100" cy="54769"/>
                </a:xfrm>
                <a:custGeom>
                  <a:avLst/>
                  <a:gdLst>
                    <a:gd name="connsiteX0" fmla="*/ 0 w 800100"/>
                    <a:gd name="connsiteY0" fmla="*/ 0 h 54769"/>
                    <a:gd name="connsiteX1" fmla="*/ 533400 w 800100"/>
                    <a:gd name="connsiteY1" fmla="*/ 0 h 54769"/>
                    <a:gd name="connsiteX2" fmla="*/ 597693 w 800100"/>
                    <a:gd name="connsiteY2" fmla="*/ 54769 h 54769"/>
                    <a:gd name="connsiteX3" fmla="*/ 800100 w 800100"/>
                    <a:gd name="connsiteY3" fmla="*/ 54769 h 54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100" h="54769">
                      <a:moveTo>
                        <a:pt x="0" y="0"/>
                      </a:moveTo>
                      <a:lnTo>
                        <a:pt x="533400" y="0"/>
                      </a:lnTo>
                      <a:lnTo>
                        <a:pt x="597693" y="54769"/>
                      </a:lnTo>
                      <a:lnTo>
                        <a:pt x="800100" y="54769"/>
                      </a:lnTo>
                    </a:path>
                  </a:pathLst>
                </a:cu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微软雅黑 Light"/>
                  </a:endParaRPr>
                </a:p>
              </p:txBody>
            </p:sp>
            <p:sp>
              <p:nvSpPr>
                <p:cNvPr id="100" name="椭圆 99">
                  <a:extLst>
                    <a:ext uri="{FF2B5EF4-FFF2-40B4-BE49-F238E27FC236}">
                      <a16:creationId xmlns:a16="http://schemas.microsoft.com/office/drawing/2014/main" id="{7377EA8B-2FFB-3951-D009-04D0F5C93E5C}"/>
                    </a:ext>
                  </a:extLst>
                </p:cNvPr>
                <p:cNvSpPr/>
                <p:nvPr/>
              </p:nvSpPr>
              <p:spPr>
                <a:xfrm>
                  <a:off x="6453090" y="3185785"/>
                  <a:ext cx="45719" cy="45719"/>
                </a:xfrm>
                <a:prstGeom prst="ellipse">
                  <a:avLst/>
                </a:pr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Arial"/>
                    <a:ea typeface="楷体"/>
                  </a:endParaRPr>
                </a:p>
              </p:txBody>
            </p:sp>
          </p:grp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168B20B3-B3FB-4B7B-BB07-B4A6D0ED86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9008" y="1443045"/>
                <a:ext cx="656470" cy="0"/>
              </a:xfrm>
              <a:prstGeom prst="line">
                <a:avLst/>
              </a:prstGeom>
              <a:noFill/>
              <a:ln w="6350" cap="flat" cmpd="sng" algn="ctr">
                <a:gradFill>
                  <a:gsLst>
                    <a:gs pos="0">
                      <a:srgbClr val="4472C4">
                        <a:lumMod val="5000"/>
                        <a:lumOff val="95000"/>
                      </a:srgb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0" scaled="0"/>
                </a:gradFill>
                <a:prstDash val="lgDash"/>
                <a:miter lim="800000"/>
              </a:ln>
              <a:effectLst/>
            </p:spPr>
          </p:cxnSp>
        </p:grp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2F79F65B-8FF4-9546-F0FA-CAD784FAAA7D}"/>
                </a:ext>
              </a:extLst>
            </p:cNvPr>
            <p:cNvGrpSpPr/>
            <p:nvPr/>
          </p:nvGrpSpPr>
          <p:grpSpPr>
            <a:xfrm flipV="1">
              <a:off x="694541" y="2132545"/>
              <a:ext cx="2208374" cy="72319"/>
              <a:chOff x="3599635" y="1388276"/>
              <a:chExt cx="2475216" cy="81057"/>
            </a:xfrm>
          </p:grpSpPr>
          <p:grpSp>
            <p:nvGrpSpPr>
              <p:cNvPr id="104" name="组合 103">
                <a:extLst>
                  <a:ext uri="{FF2B5EF4-FFF2-40B4-BE49-F238E27FC236}">
                    <a16:creationId xmlns:a16="http://schemas.microsoft.com/office/drawing/2014/main" id="{EA4AD801-56B1-9C59-D691-03F8C490F077}"/>
                  </a:ext>
                </a:extLst>
              </p:cNvPr>
              <p:cNvGrpSpPr/>
              <p:nvPr/>
            </p:nvGrpSpPr>
            <p:grpSpPr>
              <a:xfrm flipH="1">
                <a:off x="5232793" y="1391292"/>
                <a:ext cx="842058" cy="78041"/>
                <a:chOff x="5656751" y="3153463"/>
                <a:chExt cx="842058" cy="78041"/>
              </a:xfrm>
            </p:grpSpPr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BF0345F3-E939-CDDE-BA59-FCC990CF56C5}"/>
                    </a:ext>
                  </a:extLst>
                </p:cNvPr>
                <p:cNvSpPr/>
                <p:nvPr/>
              </p:nvSpPr>
              <p:spPr>
                <a:xfrm>
                  <a:off x="5656751" y="3153463"/>
                  <a:ext cx="800100" cy="54769"/>
                </a:xfrm>
                <a:custGeom>
                  <a:avLst/>
                  <a:gdLst>
                    <a:gd name="connsiteX0" fmla="*/ 0 w 800100"/>
                    <a:gd name="connsiteY0" fmla="*/ 0 h 54769"/>
                    <a:gd name="connsiteX1" fmla="*/ 533400 w 800100"/>
                    <a:gd name="connsiteY1" fmla="*/ 0 h 54769"/>
                    <a:gd name="connsiteX2" fmla="*/ 597693 w 800100"/>
                    <a:gd name="connsiteY2" fmla="*/ 54769 h 54769"/>
                    <a:gd name="connsiteX3" fmla="*/ 800100 w 800100"/>
                    <a:gd name="connsiteY3" fmla="*/ 54769 h 54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100" h="54769">
                      <a:moveTo>
                        <a:pt x="0" y="0"/>
                      </a:moveTo>
                      <a:lnTo>
                        <a:pt x="533400" y="0"/>
                      </a:lnTo>
                      <a:lnTo>
                        <a:pt x="597693" y="54769"/>
                      </a:lnTo>
                      <a:lnTo>
                        <a:pt x="800100" y="54769"/>
                      </a:lnTo>
                    </a:path>
                  </a:pathLst>
                </a:cu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微软雅黑 Light"/>
                  </a:endParaRPr>
                </a:p>
              </p:txBody>
            </p:sp>
            <p:sp>
              <p:nvSpPr>
                <p:cNvPr id="110" name="椭圆 109">
                  <a:extLst>
                    <a:ext uri="{FF2B5EF4-FFF2-40B4-BE49-F238E27FC236}">
                      <a16:creationId xmlns:a16="http://schemas.microsoft.com/office/drawing/2014/main" id="{C9346F2E-FC2A-2BD6-5074-5E916DBDEBF2}"/>
                    </a:ext>
                  </a:extLst>
                </p:cNvPr>
                <p:cNvSpPr/>
                <p:nvPr/>
              </p:nvSpPr>
              <p:spPr>
                <a:xfrm>
                  <a:off x="6453090" y="3185785"/>
                  <a:ext cx="45719" cy="45719"/>
                </a:xfrm>
                <a:prstGeom prst="ellipse">
                  <a:avLst/>
                </a:pr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Arial"/>
                    <a:ea typeface="楷体"/>
                  </a:endParaRPr>
                </a:p>
              </p:txBody>
            </p:sp>
          </p:grpSp>
          <p:grpSp>
            <p:nvGrpSpPr>
              <p:cNvPr id="105" name="组合 104">
                <a:extLst>
                  <a:ext uri="{FF2B5EF4-FFF2-40B4-BE49-F238E27FC236}">
                    <a16:creationId xmlns:a16="http://schemas.microsoft.com/office/drawing/2014/main" id="{D7C1E38E-4BD1-D5E0-FC96-8C6A9052FDDA}"/>
                  </a:ext>
                </a:extLst>
              </p:cNvPr>
              <p:cNvGrpSpPr/>
              <p:nvPr/>
            </p:nvGrpSpPr>
            <p:grpSpPr>
              <a:xfrm>
                <a:off x="3599635" y="1388276"/>
                <a:ext cx="842058" cy="78041"/>
                <a:chOff x="5656751" y="3153463"/>
                <a:chExt cx="842058" cy="78041"/>
              </a:xfrm>
            </p:grpSpPr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13EBC91D-ACD4-1C99-CC4E-92B5682619AC}"/>
                    </a:ext>
                  </a:extLst>
                </p:cNvPr>
                <p:cNvSpPr/>
                <p:nvPr/>
              </p:nvSpPr>
              <p:spPr>
                <a:xfrm>
                  <a:off x="5656751" y="3153463"/>
                  <a:ext cx="800100" cy="54769"/>
                </a:xfrm>
                <a:custGeom>
                  <a:avLst/>
                  <a:gdLst>
                    <a:gd name="connsiteX0" fmla="*/ 0 w 800100"/>
                    <a:gd name="connsiteY0" fmla="*/ 0 h 54769"/>
                    <a:gd name="connsiteX1" fmla="*/ 533400 w 800100"/>
                    <a:gd name="connsiteY1" fmla="*/ 0 h 54769"/>
                    <a:gd name="connsiteX2" fmla="*/ 597693 w 800100"/>
                    <a:gd name="connsiteY2" fmla="*/ 54769 h 54769"/>
                    <a:gd name="connsiteX3" fmla="*/ 800100 w 800100"/>
                    <a:gd name="connsiteY3" fmla="*/ 54769 h 54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100" h="54769">
                      <a:moveTo>
                        <a:pt x="0" y="0"/>
                      </a:moveTo>
                      <a:lnTo>
                        <a:pt x="533400" y="0"/>
                      </a:lnTo>
                      <a:lnTo>
                        <a:pt x="597693" y="54769"/>
                      </a:lnTo>
                      <a:lnTo>
                        <a:pt x="800100" y="54769"/>
                      </a:lnTo>
                    </a:path>
                  </a:pathLst>
                </a:cu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微软雅黑 Light"/>
                  </a:endParaRPr>
                </a:p>
              </p:txBody>
            </p:sp>
            <p:sp>
              <p:nvSpPr>
                <p:cNvPr id="108" name="椭圆 107">
                  <a:extLst>
                    <a:ext uri="{FF2B5EF4-FFF2-40B4-BE49-F238E27FC236}">
                      <a16:creationId xmlns:a16="http://schemas.microsoft.com/office/drawing/2014/main" id="{A04363D9-AA36-F4A7-AC0C-F7FB43820C1A}"/>
                    </a:ext>
                  </a:extLst>
                </p:cNvPr>
                <p:cNvSpPr/>
                <p:nvPr/>
              </p:nvSpPr>
              <p:spPr>
                <a:xfrm>
                  <a:off x="6453090" y="3185785"/>
                  <a:ext cx="45719" cy="45719"/>
                </a:xfrm>
                <a:prstGeom prst="ellipse">
                  <a:avLst/>
                </a:pr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Arial"/>
                    <a:ea typeface="楷体"/>
                  </a:endParaRPr>
                </a:p>
              </p:txBody>
            </p:sp>
          </p:grp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1F5E6848-ED79-77B8-3960-CD76655894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9008" y="1443045"/>
                <a:ext cx="656470" cy="0"/>
              </a:xfrm>
              <a:prstGeom prst="line">
                <a:avLst/>
              </a:prstGeom>
              <a:noFill/>
              <a:ln w="6350" cap="flat" cmpd="sng" algn="ctr">
                <a:gradFill>
                  <a:gsLst>
                    <a:gs pos="0">
                      <a:srgbClr val="4472C4">
                        <a:lumMod val="5000"/>
                        <a:lumOff val="95000"/>
                      </a:srgb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0" scaled="0"/>
                </a:gradFill>
                <a:prstDash val="lgDash"/>
                <a:miter lim="800000"/>
              </a:ln>
              <a:effectLst/>
            </p:spPr>
          </p:cxnSp>
        </p:grpSp>
      </p:grpSp>
      <p:grpSp>
        <p:nvGrpSpPr>
          <p:cNvPr id="247" name="组合 246">
            <a:extLst>
              <a:ext uri="{FF2B5EF4-FFF2-40B4-BE49-F238E27FC236}">
                <a16:creationId xmlns:a16="http://schemas.microsoft.com/office/drawing/2014/main" id="{7D70754C-0769-54FF-06EE-ACCD4B227D19}"/>
              </a:ext>
            </a:extLst>
          </p:cNvPr>
          <p:cNvGrpSpPr/>
          <p:nvPr/>
        </p:nvGrpSpPr>
        <p:grpSpPr>
          <a:xfrm>
            <a:off x="9264352" y="1990148"/>
            <a:ext cx="2265040" cy="505645"/>
            <a:chOff x="9264352" y="1486092"/>
            <a:chExt cx="2265040" cy="505645"/>
          </a:xfrm>
        </p:grpSpPr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A7A6929B-D71A-0852-9741-06AE77360456}"/>
                </a:ext>
              </a:extLst>
            </p:cNvPr>
            <p:cNvSpPr txBox="1"/>
            <p:nvPr/>
          </p:nvSpPr>
          <p:spPr>
            <a:xfrm>
              <a:off x="9762252" y="1554249"/>
              <a:ext cx="12125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225">
                  <a:gradFill flip="none" rotWithShape="1">
                    <a:gsLst>
                      <a:gs pos="100000">
                        <a:srgbClr val="AFEAFF"/>
                      </a:gs>
                      <a:gs pos="1000">
                        <a:schemeClr val="bg1"/>
                      </a:gs>
                    </a:gsLst>
                    <a:lin ang="2700000" scaled="1"/>
                    <a:tileRect/>
                  </a:gradFill>
                  <a:effectLst>
                    <a:outerShdw blurRad="63500" sx="102000" sy="102000" algn="ctr" rotWithShape="0">
                      <a:schemeClr val="bg1">
                        <a:lumMod val="95000"/>
                        <a:alpha val="24000"/>
                      </a:scheme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站外推广</a:t>
              </a:r>
              <a:endParaRPr lang="zh-CN" altLang="en-US" spc="225">
                <a:gradFill flip="none" rotWithShape="1">
                  <a:gsLst>
                    <a:gs pos="100000">
                      <a:srgbClr val="AFEAFF"/>
                    </a:gs>
                    <a:gs pos="1000">
                      <a:schemeClr val="bg1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lumMod val="95000"/>
                      <a:alpha val="24000"/>
                    </a:scheme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</a:endParaRPr>
            </a:p>
          </p:txBody>
        </p:sp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F73AC88B-7AB3-ECBB-C229-3C6A86B91A7B}"/>
                </a:ext>
              </a:extLst>
            </p:cNvPr>
            <p:cNvGrpSpPr/>
            <p:nvPr/>
          </p:nvGrpSpPr>
          <p:grpSpPr>
            <a:xfrm flipV="1">
              <a:off x="9264352" y="1486092"/>
              <a:ext cx="2208374" cy="72319"/>
              <a:chOff x="3599635" y="1388276"/>
              <a:chExt cx="2475216" cy="81057"/>
            </a:xfrm>
          </p:grpSpPr>
          <p:grpSp>
            <p:nvGrpSpPr>
              <p:cNvPr id="146" name="组合 145">
                <a:extLst>
                  <a:ext uri="{FF2B5EF4-FFF2-40B4-BE49-F238E27FC236}">
                    <a16:creationId xmlns:a16="http://schemas.microsoft.com/office/drawing/2014/main" id="{FE4CE93E-B6A8-3510-DBF5-FD879E9D366C}"/>
                  </a:ext>
                </a:extLst>
              </p:cNvPr>
              <p:cNvGrpSpPr/>
              <p:nvPr/>
            </p:nvGrpSpPr>
            <p:grpSpPr>
              <a:xfrm flipH="1">
                <a:off x="5232793" y="1391292"/>
                <a:ext cx="842058" cy="78041"/>
                <a:chOff x="5656751" y="3153463"/>
                <a:chExt cx="842058" cy="78041"/>
              </a:xfrm>
            </p:grpSpPr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5EEAE4BD-41FF-30C4-7981-BD4FB735F1E1}"/>
                    </a:ext>
                  </a:extLst>
                </p:cNvPr>
                <p:cNvSpPr/>
                <p:nvPr/>
              </p:nvSpPr>
              <p:spPr>
                <a:xfrm>
                  <a:off x="5656751" y="3153463"/>
                  <a:ext cx="800100" cy="54769"/>
                </a:xfrm>
                <a:custGeom>
                  <a:avLst/>
                  <a:gdLst>
                    <a:gd name="connsiteX0" fmla="*/ 0 w 800100"/>
                    <a:gd name="connsiteY0" fmla="*/ 0 h 54769"/>
                    <a:gd name="connsiteX1" fmla="*/ 533400 w 800100"/>
                    <a:gd name="connsiteY1" fmla="*/ 0 h 54769"/>
                    <a:gd name="connsiteX2" fmla="*/ 597693 w 800100"/>
                    <a:gd name="connsiteY2" fmla="*/ 54769 h 54769"/>
                    <a:gd name="connsiteX3" fmla="*/ 800100 w 800100"/>
                    <a:gd name="connsiteY3" fmla="*/ 54769 h 54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100" h="54769">
                      <a:moveTo>
                        <a:pt x="0" y="0"/>
                      </a:moveTo>
                      <a:lnTo>
                        <a:pt x="533400" y="0"/>
                      </a:lnTo>
                      <a:lnTo>
                        <a:pt x="597693" y="54769"/>
                      </a:lnTo>
                      <a:lnTo>
                        <a:pt x="800100" y="54769"/>
                      </a:lnTo>
                    </a:path>
                  </a:pathLst>
                </a:cu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微软雅黑 Light"/>
                  </a:endParaRPr>
                </a:p>
              </p:txBody>
            </p:sp>
            <p:sp>
              <p:nvSpPr>
                <p:cNvPr id="187" name="椭圆 186">
                  <a:extLst>
                    <a:ext uri="{FF2B5EF4-FFF2-40B4-BE49-F238E27FC236}">
                      <a16:creationId xmlns:a16="http://schemas.microsoft.com/office/drawing/2014/main" id="{7507688B-5C27-6C19-5AF2-585DB16E6BC8}"/>
                    </a:ext>
                  </a:extLst>
                </p:cNvPr>
                <p:cNvSpPr/>
                <p:nvPr/>
              </p:nvSpPr>
              <p:spPr>
                <a:xfrm>
                  <a:off x="6453090" y="3185785"/>
                  <a:ext cx="45719" cy="45719"/>
                </a:xfrm>
                <a:prstGeom prst="ellipse">
                  <a:avLst/>
                </a:pr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Arial"/>
                    <a:ea typeface="楷体"/>
                  </a:endParaRPr>
                </a:p>
              </p:txBody>
            </p:sp>
          </p:grpSp>
          <p:grpSp>
            <p:nvGrpSpPr>
              <p:cNvPr id="154" name="组合 153">
                <a:extLst>
                  <a:ext uri="{FF2B5EF4-FFF2-40B4-BE49-F238E27FC236}">
                    <a16:creationId xmlns:a16="http://schemas.microsoft.com/office/drawing/2014/main" id="{F6A1E21B-BABF-8186-872E-C2B27FE71545}"/>
                  </a:ext>
                </a:extLst>
              </p:cNvPr>
              <p:cNvGrpSpPr/>
              <p:nvPr/>
            </p:nvGrpSpPr>
            <p:grpSpPr>
              <a:xfrm>
                <a:off x="3599635" y="1388276"/>
                <a:ext cx="842058" cy="78041"/>
                <a:chOff x="5656751" y="3153463"/>
                <a:chExt cx="842058" cy="78041"/>
              </a:xfrm>
            </p:grpSpPr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56794B5F-314F-178F-E784-950C64BF0AF7}"/>
                    </a:ext>
                  </a:extLst>
                </p:cNvPr>
                <p:cNvSpPr/>
                <p:nvPr/>
              </p:nvSpPr>
              <p:spPr>
                <a:xfrm>
                  <a:off x="5656751" y="3153463"/>
                  <a:ext cx="800100" cy="54769"/>
                </a:xfrm>
                <a:custGeom>
                  <a:avLst/>
                  <a:gdLst>
                    <a:gd name="connsiteX0" fmla="*/ 0 w 800100"/>
                    <a:gd name="connsiteY0" fmla="*/ 0 h 54769"/>
                    <a:gd name="connsiteX1" fmla="*/ 533400 w 800100"/>
                    <a:gd name="connsiteY1" fmla="*/ 0 h 54769"/>
                    <a:gd name="connsiteX2" fmla="*/ 597693 w 800100"/>
                    <a:gd name="connsiteY2" fmla="*/ 54769 h 54769"/>
                    <a:gd name="connsiteX3" fmla="*/ 800100 w 800100"/>
                    <a:gd name="connsiteY3" fmla="*/ 54769 h 54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100" h="54769">
                      <a:moveTo>
                        <a:pt x="0" y="0"/>
                      </a:moveTo>
                      <a:lnTo>
                        <a:pt x="533400" y="0"/>
                      </a:lnTo>
                      <a:lnTo>
                        <a:pt x="597693" y="54769"/>
                      </a:lnTo>
                      <a:lnTo>
                        <a:pt x="800100" y="54769"/>
                      </a:lnTo>
                    </a:path>
                  </a:pathLst>
                </a:cu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微软雅黑 Light"/>
                  </a:endParaRPr>
                </a:p>
              </p:txBody>
            </p:sp>
            <p:sp>
              <p:nvSpPr>
                <p:cNvPr id="157" name="椭圆 156">
                  <a:extLst>
                    <a:ext uri="{FF2B5EF4-FFF2-40B4-BE49-F238E27FC236}">
                      <a16:creationId xmlns:a16="http://schemas.microsoft.com/office/drawing/2014/main" id="{91BA9B70-3424-7F40-1EE6-26530256AE87}"/>
                    </a:ext>
                  </a:extLst>
                </p:cNvPr>
                <p:cNvSpPr/>
                <p:nvPr/>
              </p:nvSpPr>
              <p:spPr>
                <a:xfrm>
                  <a:off x="6453090" y="3185785"/>
                  <a:ext cx="45719" cy="45719"/>
                </a:xfrm>
                <a:prstGeom prst="ellipse">
                  <a:avLst/>
                </a:pr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Arial"/>
                    <a:ea typeface="楷体"/>
                  </a:endParaRPr>
                </a:p>
              </p:txBody>
            </p:sp>
          </p:grpSp>
          <p:cxnSp>
            <p:nvCxnSpPr>
              <p:cNvPr id="155" name="直接连接符 154">
                <a:extLst>
                  <a:ext uri="{FF2B5EF4-FFF2-40B4-BE49-F238E27FC236}">
                    <a16:creationId xmlns:a16="http://schemas.microsoft.com/office/drawing/2014/main" id="{79A3ECA7-60A9-3D62-37FF-FB4CAF5CCB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9008" y="1443045"/>
                <a:ext cx="656470" cy="0"/>
              </a:xfrm>
              <a:prstGeom prst="line">
                <a:avLst/>
              </a:prstGeom>
              <a:noFill/>
              <a:ln w="6350" cap="flat" cmpd="sng" algn="ctr">
                <a:gradFill>
                  <a:gsLst>
                    <a:gs pos="0">
                      <a:srgbClr val="4472C4">
                        <a:lumMod val="5000"/>
                        <a:lumOff val="95000"/>
                      </a:srgb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0" scaled="0"/>
                </a:gradFill>
                <a:prstDash val="lgDash"/>
                <a:miter lim="800000"/>
              </a:ln>
              <a:effectLst/>
            </p:spPr>
          </p:cxnSp>
        </p:grp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id="{39CEE2F1-A7A6-CBEB-B5E8-A008A72BF5BF}"/>
                </a:ext>
              </a:extLst>
            </p:cNvPr>
            <p:cNvGrpSpPr/>
            <p:nvPr/>
          </p:nvGrpSpPr>
          <p:grpSpPr>
            <a:xfrm flipV="1">
              <a:off x="9321018" y="1919418"/>
              <a:ext cx="2208374" cy="72319"/>
              <a:chOff x="3599635" y="1388276"/>
              <a:chExt cx="2475216" cy="81057"/>
            </a:xfrm>
          </p:grpSpPr>
          <p:grpSp>
            <p:nvGrpSpPr>
              <p:cNvPr id="119" name="组合 118">
                <a:extLst>
                  <a:ext uri="{FF2B5EF4-FFF2-40B4-BE49-F238E27FC236}">
                    <a16:creationId xmlns:a16="http://schemas.microsoft.com/office/drawing/2014/main" id="{9E18D868-E89D-AE6A-887A-172A3C0B03DC}"/>
                  </a:ext>
                </a:extLst>
              </p:cNvPr>
              <p:cNvGrpSpPr/>
              <p:nvPr/>
            </p:nvGrpSpPr>
            <p:grpSpPr>
              <a:xfrm flipH="1">
                <a:off x="5232793" y="1391292"/>
                <a:ext cx="842058" cy="78041"/>
                <a:chOff x="5656751" y="3153463"/>
                <a:chExt cx="842058" cy="78041"/>
              </a:xfrm>
            </p:grpSpPr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8E451503-8CF0-FD0C-A529-ECCFCD4E86DA}"/>
                    </a:ext>
                  </a:extLst>
                </p:cNvPr>
                <p:cNvSpPr/>
                <p:nvPr/>
              </p:nvSpPr>
              <p:spPr>
                <a:xfrm>
                  <a:off x="5656751" y="3153463"/>
                  <a:ext cx="800100" cy="54769"/>
                </a:xfrm>
                <a:custGeom>
                  <a:avLst/>
                  <a:gdLst>
                    <a:gd name="connsiteX0" fmla="*/ 0 w 800100"/>
                    <a:gd name="connsiteY0" fmla="*/ 0 h 54769"/>
                    <a:gd name="connsiteX1" fmla="*/ 533400 w 800100"/>
                    <a:gd name="connsiteY1" fmla="*/ 0 h 54769"/>
                    <a:gd name="connsiteX2" fmla="*/ 597693 w 800100"/>
                    <a:gd name="connsiteY2" fmla="*/ 54769 h 54769"/>
                    <a:gd name="connsiteX3" fmla="*/ 800100 w 800100"/>
                    <a:gd name="connsiteY3" fmla="*/ 54769 h 54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100" h="54769">
                      <a:moveTo>
                        <a:pt x="0" y="0"/>
                      </a:moveTo>
                      <a:lnTo>
                        <a:pt x="533400" y="0"/>
                      </a:lnTo>
                      <a:lnTo>
                        <a:pt x="597693" y="54769"/>
                      </a:lnTo>
                      <a:lnTo>
                        <a:pt x="800100" y="54769"/>
                      </a:lnTo>
                    </a:path>
                  </a:pathLst>
                </a:cu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微软雅黑 Light"/>
                  </a:endParaRPr>
                </a:p>
              </p:txBody>
            </p:sp>
            <p:sp>
              <p:nvSpPr>
                <p:cNvPr id="145" name="椭圆 144">
                  <a:extLst>
                    <a:ext uri="{FF2B5EF4-FFF2-40B4-BE49-F238E27FC236}">
                      <a16:creationId xmlns:a16="http://schemas.microsoft.com/office/drawing/2014/main" id="{93387C1B-71D4-4D72-B0E9-5A510B758260}"/>
                    </a:ext>
                  </a:extLst>
                </p:cNvPr>
                <p:cNvSpPr/>
                <p:nvPr/>
              </p:nvSpPr>
              <p:spPr>
                <a:xfrm>
                  <a:off x="6453090" y="3185785"/>
                  <a:ext cx="45719" cy="45719"/>
                </a:xfrm>
                <a:prstGeom prst="ellipse">
                  <a:avLst/>
                </a:pr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Arial"/>
                    <a:ea typeface="楷体"/>
                  </a:endParaRPr>
                </a:p>
              </p:txBody>
            </p:sp>
          </p:grpSp>
          <p:grpSp>
            <p:nvGrpSpPr>
              <p:cNvPr id="120" name="组合 119">
                <a:extLst>
                  <a:ext uri="{FF2B5EF4-FFF2-40B4-BE49-F238E27FC236}">
                    <a16:creationId xmlns:a16="http://schemas.microsoft.com/office/drawing/2014/main" id="{6C4852F6-943E-CFB0-7AF2-269A5F4BF899}"/>
                  </a:ext>
                </a:extLst>
              </p:cNvPr>
              <p:cNvGrpSpPr/>
              <p:nvPr/>
            </p:nvGrpSpPr>
            <p:grpSpPr>
              <a:xfrm>
                <a:off x="3599635" y="1388276"/>
                <a:ext cx="842058" cy="78041"/>
                <a:chOff x="5656751" y="3153463"/>
                <a:chExt cx="842058" cy="78041"/>
              </a:xfrm>
            </p:grpSpPr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FBC2E348-AE3D-325C-B604-823FFCBD39E9}"/>
                    </a:ext>
                  </a:extLst>
                </p:cNvPr>
                <p:cNvSpPr/>
                <p:nvPr/>
              </p:nvSpPr>
              <p:spPr>
                <a:xfrm>
                  <a:off x="5656751" y="3153463"/>
                  <a:ext cx="800100" cy="54769"/>
                </a:xfrm>
                <a:custGeom>
                  <a:avLst/>
                  <a:gdLst>
                    <a:gd name="connsiteX0" fmla="*/ 0 w 800100"/>
                    <a:gd name="connsiteY0" fmla="*/ 0 h 54769"/>
                    <a:gd name="connsiteX1" fmla="*/ 533400 w 800100"/>
                    <a:gd name="connsiteY1" fmla="*/ 0 h 54769"/>
                    <a:gd name="connsiteX2" fmla="*/ 597693 w 800100"/>
                    <a:gd name="connsiteY2" fmla="*/ 54769 h 54769"/>
                    <a:gd name="connsiteX3" fmla="*/ 800100 w 800100"/>
                    <a:gd name="connsiteY3" fmla="*/ 54769 h 54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100" h="54769">
                      <a:moveTo>
                        <a:pt x="0" y="0"/>
                      </a:moveTo>
                      <a:lnTo>
                        <a:pt x="533400" y="0"/>
                      </a:lnTo>
                      <a:lnTo>
                        <a:pt x="597693" y="54769"/>
                      </a:lnTo>
                      <a:lnTo>
                        <a:pt x="800100" y="54769"/>
                      </a:lnTo>
                    </a:path>
                  </a:pathLst>
                </a:cu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微软雅黑 Light"/>
                  </a:endParaRPr>
                </a:p>
              </p:txBody>
            </p:sp>
            <p:sp>
              <p:nvSpPr>
                <p:cNvPr id="134" name="椭圆 133">
                  <a:extLst>
                    <a:ext uri="{FF2B5EF4-FFF2-40B4-BE49-F238E27FC236}">
                      <a16:creationId xmlns:a16="http://schemas.microsoft.com/office/drawing/2014/main" id="{865DDD86-3748-BE2B-955A-8ED4EFA06EFF}"/>
                    </a:ext>
                  </a:extLst>
                </p:cNvPr>
                <p:cNvSpPr/>
                <p:nvPr/>
              </p:nvSpPr>
              <p:spPr>
                <a:xfrm>
                  <a:off x="6453090" y="3185785"/>
                  <a:ext cx="45719" cy="45719"/>
                </a:xfrm>
                <a:prstGeom prst="ellipse">
                  <a:avLst/>
                </a:pr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Arial"/>
                    <a:ea typeface="楷体"/>
                  </a:endParaRPr>
                </a:p>
              </p:txBody>
            </p:sp>
          </p:grpSp>
          <p:cxnSp>
            <p:nvCxnSpPr>
              <p:cNvPr id="121" name="直接连接符 120">
                <a:extLst>
                  <a:ext uri="{FF2B5EF4-FFF2-40B4-BE49-F238E27FC236}">
                    <a16:creationId xmlns:a16="http://schemas.microsoft.com/office/drawing/2014/main" id="{382066AE-0085-4E18-4609-33169526C4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9008" y="1443045"/>
                <a:ext cx="656470" cy="0"/>
              </a:xfrm>
              <a:prstGeom prst="line">
                <a:avLst/>
              </a:prstGeom>
              <a:noFill/>
              <a:ln w="6350" cap="flat" cmpd="sng" algn="ctr">
                <a:gradFill>
                  <a:gsLst>
                    <a:gs pos="0">
                      <a:srgbClr val="4472C4">
                        <a:lumMod val="5000"/>
                        <a:lumOff val="95000"/>
                      </a:srgb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0" scaled="0"/>
                </a:gradFill>
                <a:prstDash val="lgDash"/>
                <a:miter lim="800000"/>
              </a:ln>
              <a:effectLst/>
            </p:spPr>
          </p:cxnSp>
        </p:grpSp>
      </p:grpSp>
      <p:grpSp>
        <p:nvGrpSpPr>
          <p:cNvPr id="246" name="组合 245">
            <a:extLst>
              <a:ext uri="{FF2B5EF4-FFF2-40B4-BE49-F238E27FC236}">
                <a16:creationId xmlns:a16="http://schemas.microsoft.com/office/drawing/2014/main" id="{A5496FCA-C135-5934-93A8-64898173CEA5}"/>
              </a:ext>
            </a:extLst>
          </p:cNvPr>
          <p:cNvGrpSpPr/>
          <p:nvPr/>
        </p:nvGrpSpPr>
        <p:grpSpPr>
          <a:xfrm>
            <a:off x="6494152" y="1988840"/>
            <a:ext cx="2208374" cy="504367"/>
            <a:chOff x="6494152" y="1484784"/>
            <a:chExt cx="2208374" cy="504367"/>
          </a:xfrm>
        </p:grpSpPr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id="{BFF09189-1C82-6607-9F6D-1EA0A9B7FFBF}"/>
                </a:ext>
              </a:extLst>
            </p:cNvPr>
            <p:cNvSpPr txBox="1"/>
            <p:nvPr/>
          </p:nvSpPr>
          <p:spPr>
            <a:xfrm>
              <a:off x="6583026" y="1552302"/>
              <a:ext cx="20306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225">
                  <a:gradFill flip="none" rotWithShape="1">
                    <a:gsLst>
                      <a:gs pos="100000">
                        <a:srgbClr val="AFEAFF"/>
                      </a:gs>
                      <a:gs pos="1000">
                        <a:schemeClr val="bg1"/>
                      </a:gs>
                    </a:gsLst>
                    <a:lin ang="2700000" scaled="1"/>
                    <a:tileRect/>
                  </a:gradFill>
                  <a:effectLst>
                    <a:outerShdw blurRad="63500" sx="102000" sy="102000" algn="ctr" rotWithShape="0">
                      <a:schemeClr val="bg1">
                        <a:lumMod val="95000"/>
                        <a:alpha val="24000"/>
                      </a:scheme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新站搭建与优化</a:t>
              </a:r>
              <a:endParaRPr lang="zh-CN" altLang="en-US" spc="225">
                <a:gradFill flip="none" rotWithShape="1">
                  <a:gsLst>
                    <a:gs pos="100000">
                      <a:srgbClr val="AFEAFF"/>
                    </a:gs>
                    <a:gs pos="1000">
                      <a:schemeClr val="bg1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lumMod val="95000"/>
                      <a:alpha val="24000"/>
                    </a:scheme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</a:endParaRPr>
            </a:p>
          </p:txBody>
        </p:sp>
        <p:grpSp>
          <p:nvGrpSpPr>
            <p:cNvPr id="194" name="组合 193">
              <a:extLst>
                <a:ext uri="{FF2B5EF4-FFF2-40B4-BE49-F238E27FC236}">
                  <a16:creationId xmlns:a16="http://schemas.microsoft.com/office/drawing/2014/main" id="{C5E2AB46-7E64-DA20-01E4-5A28EABDF656}"/>
                </a:ext>
              </a:extLst>
            </p:cNvPr>
            <p:cNvGrpSpPr/>
            <p:nvPr/>
          </p:nvGrpSpPr>
          <p:grpSpPr>
            <a:xfrm flipV="1">
              <a:off x="6494152" y="1484784"/>
              <a:ext cx="2208374" cy="72319"/>
              <a:chOff x="3599635" y="1388276"/>
              <a:chExt cx="2475216" cy="81057"/>
            </a:xfrm>
          </p:grpSpPr>
          <p:grpSp>
            <p:nvGrpSpPr>
              <p:cNvPr id="218" name="组合 217">
                <a:extLst>
                  <a:ext uri="{FF2B5EF4-FFF2-40B4-BE49-F238E27FC236}">
                    <a16:creationId xmlns:a16="http://schemas.microsoft.com/office/drawing/2014/main" id="{D00A5AFC-1A9D-3E62-DDD3-734B52E8405E}"/>
                  </a:ext>
                </a:extLst>
              </p:cNvPr>
              <p:cNvGrpSpPr/>
              <p:nvPr/>
            </p:nvGrpSpPr>
            <p:grpSpPr>
              <a:xfrm flipH="1">
                <a:off x="5232793" y="1391292"/>
                <a:ext cx="842058" cy="78041"/>
                <a:chOff x="5656751" y="3153463"/>
                <a:chExt cx="842058" cy="78041"/>
              </a:xfrm>
            </p:grpSpPr>
            <p:sp>
              <p:nvSpPr>
                <p:cNvPr id="223" name="任意多边形: 形状 222">
                  <a:extLst>
                    <a:ext uri="{FF2B5EF4-FFF2-40B4-BE49-F238E27FC236}">
                      <a16:creationId xmlns:a16="http://schemas.microsoft.com/office/drawing/2014/main" id="{97E26ED3-5BF4-E33D-33FD-4409A44333D1}"/>
                    </a:ext>
                  </a:extLst>
                </p:cNvPr>
                <p:cNvSpPr/>
                <p:nvPr/>
              </p:nvSpPr>
              <p:spPr>
                <a:xfrm>
                  <a:off x="5656751" y="3153463"/>
                  <a:ext cx="800100" cy="54769"/>
                </a:xfrm>
                <a:custGeom>
                  <a:avLst/>
                  <a:gdLst>
                    <a:gd name="connsiteX0" fmla="*/ 0 w 800100"/>
                    <a:gd name="connsiteY0" fmla="*/ 0 h 54769"/>
                    <a:gd name="connsiteX1" fmla="*/ 533400 w 800100"/>
                    <a:gd name="connsiteY1" fmla="*/ 0 h 54769"/>
                    <a:gd name="connsiteX2" fmla="*/ 597693 w 800100"/>
                    <a:gd name="connsiteY2" fmla="*/ 54769 h 54769"/>
                    <a:gd name="connsiteX3" fmla="*/ 800100 w 800100"/>
                    <a:gd name="connsiteY3" fmla="*/ 54769 h 54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100" h="54769">
                      <a:moveTo>
                        <a:pt x="0" y="0"/>
                      </a:moveTo>
                      <a:lnTo>
                        <a:pt x="533400" y="0"/>
                      </a:lnTo>
                      <a:lnTo>
                        <a:pt x="597693" y="54769"/>
                      </a:lnTo>
                      <a:lnTo>
                        <a:pt x="800100" y="54769"/>
                      </a:lnTo>
                    </a:path>
                  </a:pathLst>
                </a:cu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微软雅黑 Light"/>
                  </a:endParaRPr>
                </a:p>
              </p:txBody>
            </p:sp>
            <p:sp>
              <p:nvSpPr>
                <p:cNvPr id="224" name="椭圆 223">
                  <a:extLst>
                    <a:ext uri="{FF2B5EF4-FFF2-40B4-BE49-F238E27FC236}">
                      <a16:creationId xmlns:a16="http://schemas.microsoft.com/office/drawing/2014/main" id="{94ADF6F2-F790-E9D7-9AFA-3FF0D3AB956B}"/>
                    </a:ext>
                  </a:extLst>
                </p:cNvPr>
                <p:cNvSpPr/>
                <p:nvPr/>
              </p:nvSpPr>
              <p:spPr>
                <a:xfrm>
                  <a:off x="6453090" y="3185785"/>
                  <a:ext cx="45719" cy="45719"/>
                </a:xfrm>
                <a:prstGeom prst="ellipse">
                  <a:avLst/>
                </a:pr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Arial"/>
                    <a:ea typeface="楷体"/>
                  </a:endParaRPr>
                </a:p>
              </p:txBody>
            </p:sp>
          </p:grpSp>
          <p:grpSp>
            <p:nvGrpSpPr>
              <p:cNvPr id="219" name="组合 218">
                <a:extLst>
                  <a:ext uri="{FF2B5EF4-FFF2-40B4-BE49-F238E27FC236}">
                    <a16:creationId xmlns:a16="http://schemas.microsoft.com/office/drawing/2014/main" id="{00DCF2CB-2386-D708-3DCC-1B19FDE3E822}"/>
                  </a:ext>
                </a:extLst>
              </p:cNvPr>
              <p:cNvGrpSpPr/>
              <p:nvPr/>
            </p:nvGrpSpPr>
            <p:grpSpPr>
              <a:xfrm>
                <a:off x="3599635" y="1388276"/>
                <a:ext cx="842058" cy="78041"/>
                <a:chOff x="5656751" y="3153463"/>
                <a:chExt cx="842058" cy="78041"/>
              </a:xfrm>
            </p:grpSpPr>
            <p:sp>
              <p:nvSpPr>
                <p:cNvPr id="221" name="任意多边形: 形状 220">
                  <a:extLst>
                    <a:ext uri="{FF2B5EF4-FFF2-40B4-BE49-F238E27FC236}">
                      <a16:creationId xmlns:a16="http://schemas.microsoft.com/office/drawing/2014/main" id="{4EF56342-4162-6164-7375-533356B1F116}"/>
                    </a:ext>
                  </a:extLst>
                </p:cNvPr>
                <p:cNvSpPr/>
                <p:nvPr/>
              </p:nvSpPr>
              <p:spPr>
                <a:xfrm>
                  <a:off x="5656751" y="3153463"/>
                  <a:ext cx="800100" cy="54769"/>
                </a:xfrm>
                <a:custGeom>
                  <a:avLst/>
                  <a:gdLst>
                    <a:gd name="connsiteX0" fmla="*/ 0 w 800100"/>
                    <a:gd name="connsiteY0" fmla="*/ 0 h 54769"/>
                    <a:gd name="connsiteX1" fmla="*/ 533400 w 800100"/>
                    <a:gd name="connsiteY1" fmla="*/ 0 h 54769"/>
                    <a:gd name="connsiteX2" fmla="*/ 597693 w 800100"/>
                    <a:gd name="connsiteY2" fmla="*/ 54769 h 54769"/>
                    <a:gd name="connsiteX3" fmla="*/ 800100 w 800100"/>
                    <a:gd name="connsiteY3" fmla="*/ 54769 h 54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100" h="54769">
                      <a:moveTo>
                        <a:pt x="0" y="0"/>
                      </a:moveTo>
                      <a:lnTo>
                        <a:pt x="533400" y="0"/>
                      </a:lnTo>
                      <a:lnTo>
                        <a:pt x="597693" y="54769"/>
                      </a:lnTo>
                      <a:lnTo>
                        <a:pt x="800100" y="54769"/>
                      </a:lnTo>
                    </a:path>
                  </a:pathLst>
                </a:cu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微软雅黑 Light"/>
                  </a:endParaRPr>
                </a:p>
              </p:txBody>
            </p:sp>
            <p:sp>
              <p:nvSpPr>
                <p:cNvPr id="222" name="椭圆 221">
                  <a:extLst>
                    <a:ext uri="{FF2B5EF4-FFF2-40B4-BE49-F238E27FC236}">
                      <a16:creationId xmlns:a16="http://schemas.microsoft.com/office/drawing/2014/main" id="{B701FE37-6E64-B1E1-92B6-FD459DB43148}"/>
                    </a:ext>
                  </a:extLst>
                </p:cNvPr>
                <p:cNvSpPr/>
                <p:nvPr/>
              </p:nvSpPr>
              <p:spPr>
                <a:xfrm>
                  <a:off x="6453090" y="3185785"/>
                  <a:ext cx="45719" cy="45719"/>
                </a:xfrm>
                <a:prstGeom prst="ellipse">
                  <a:avLst/>
                </a:pr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Arial"/>
                    <a:ea typeface="楷体"/>
                  </a:endParaRPr>
                </a:p>
              </p:txBody>
            </p:sp>
          </p:grpSp>
          <p:cxnSp>
            <p:nvCxnSpPr>
              <p:cNvPr id="220" name="直接连接符 219">
                <a:extLst>
                  <a:ext uri="{FF2B5EF4-FFF2-40B4-BE49-F238E27FC236}">
                    <a16:creationId xmlns:a16="http://schemas.microsoft.com/office/drawing/2014/main" id="{D05A7527-8607-2CCB-6958-F42E1BF428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9008" y="1443045"/>
                <a:ext cx="656470" cy="0"/>
              </a:xfrm>
              <a:prstGeom prst="line">
                <a:avLst/>
              </a:prstGeom>
              <a:noFill/>
              <a:ln w="6350" cap="flat" cmpd="sng" algn="ctr">
                <a:gradFill>
                  <a:gsLst>
                    <a:gs pos="0">
                      <a:srgbClr val="4472C4">
                        <a:lumMod val="5000"/>
                        <a:lumOff val="95000"/>
                      </a:srgb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0" scaled="0"/>
                </a:gradFill>
                <a:prstDash val="lgDash"/>
                <a:miter lim="800000"/>
              </a:ln>
              <a:effectLst/>
            </p:spPr>
          </p:cxnSp>
        </p:grpSp>
        <p:grpSp>
          <p:nvGrpSpPr>
            <p:cNvPr id="195" name="组合 194">
              <a:extLst>
                <a:ext uri="{FF2B5EF4-FFF2-40B4-BE49-F238E27FC236}">
                  <a16:creationId xmlns:a16="http://schemas.microsoft.com/office/drawing/2014/main" id="{009A3B28-D81B-88AE-FA47-77B33A4ACE0E}"/>
                </a:ext>
              </a:extLst>
            </p:cNvPr>
            <p:cNvGrpSpPr/>
            <p:nvPr/>
          </p:nvGrpSpPr>
          <p:grpSpPr>
            <a:xfrm flipV="1">
              <a:off x="6494152" y="1916832"/>
              <a:ext cx="2208374" cy="72319"/>
              <a:chOff x="3599635" y="1388276"/>
              <a:chExt cx="2475216" cy="81057"/>
            </a:xfrm>
          </p:grpSpPr>
          <p:grpSp>
            <p:nvGrpSpPr>
              <p:cNvPr id="210" name="组合 209">
                <a:extLst>
                  <a:ext uri="{FF2B5EF4-FFF2-40B4-BE49-F238E27FC236}">
                    <a16:creationId xmlns:a16="http://schemas.microsoft.com/office/drawing/2014/main" id="{C1A4DE22-B012-935E-CC34-DD272D0C5FDC}"/>
                  </a:ext>
                </a:extLst>
              </p:cNvPr>
              <p:cNvGrpSpPr/>
              <p:nvPr/>
            </p:nvGrpSpPr>
            <p:grpSpPr>
              <a:xfrm flipH="1">
                <a:off x="5232793" y="1391292"/>
                <a:ext cx="842058" cy="78041"/>
                <a:chOff x="5656751" y="3153463"/>
                <a:chExt cx="842058" cy="78041"/>
              </a:xfrm>
            </p:grpSpPr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0BF392BE-0E6E-E352-B7E2-CA536FF50C9D}"/>
                    </a:ext>
                  </a:extLst>
                </p:cNvPr>
                <p:cNvSpPr/>
                <p:nvPr/>
              </p:nvSpPr>
              <p:spPr>
                <a:xfrm>
                  <a:off x="5656751" y="3153463"/>
                  <a:ext cx="800100" cy="54769"/>
                </a:xfrm>
                <a:custGeom>
                  <a:avLst/>
                  <a:gdLst>
                    <a:gd name="connsiteX0" fmla="*/ 0 w 800100"/>
                    <a:gd name="connsiteY0" fmla="*/ 0 h 54769"/>
                    <a:gd name="connsiteX1" fmla="*/ 533400 w 800100"/>
                    <a:gd name="connsiteY1" fmla="*/ 0 h 54769"/>
                    <a:gd name="connsiteX2" fmla="*/ 597693 w 800100"/>
                    <a:gd name="connsiteY2" fmla="*/ 54769 h 54769"/>
                    <a:gd name="connsiteX3" fmla="*/ 800100 w 800100"/>
                    <a:gd name="connsiteY3" fmla="*/ 54769 h 54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100" h="54769">
                      <a:moveTo>
                        <a:pt x="0" y="0"/>
                      </a:moveTo>
                      <a:lnTo>
                        <a:pt x="533400" y="0"/>
                      </a:lnTo>
                      <a:lnTo>
                        <a:pt x="597693" y="54769"/>
                      </a:lnTo>
                      <a:lnTo>
                        <a:pt x="800100" y="54769"/>
                      </a:lnTo>
                    </a:path>
                  </a:pathLst>
                </a:cu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微软雅黑 Light"/>
                  </a:endParaRPr>
                </a:p>
              </p:txBody>
            </p:sp>
            <p:sp>
              <p:nvSpPr>
                <p:cNvPr id="216" name="椭圆 215">
                  <a:extLst>
                    <a:ext uri="{FF2B5EF4-FFF2-40B4-BE49-F238E27FC236}">
                      <a16:creationId xmlns:a16="http://schemas.microsoft.com/office/drawing/2014/main" id="{E46864AE-D2E5-60AB-5EE7-3DDC0D3D0905}"/>
                    </a:ext>
                  </a:extLst>
                </p:cNvPr>
                <p:cNvSpPr/>
                <p:nvPr/>
              </p:nvSpPr>
              <p:spPr>
                <a:xfrm>
                  <a:off x="6453090" y="3185785"/>
                  <a:ext cx="45719" cy="45719"/>
                </a:xfrm>
                <a:prstGeom prst="ellipse">
                  <a:avLst/>
                </a:pr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Arial"/>
                    <a:ea typeface="楷体"/>
                  </a:endParaRPr>
                </a:p>
              </p:txBody>
            </p:sp>
          </p:grpSp>
          <p:grpSp>
            <p:nvGrpSpPr>
              <p:cNvPr id="211" name="组合 210">
                <a:extLst>
                  <a:ext uri="{FF2B5EF4-FFF2-40B4-BE49-F238E27FC236}">
                    <a16:creationId xmlns:a16="http://schemas.microsoft.com/office/drawing/2014/main" id="{AF6B653A-5027-C552-BEF7-EDA5538D2BC7}"/>
                  </a:ext>
                </a:extLst>
              </p:cNvPr>
              <p:cNvGrpSpPr/>
              <p:nvPr/>
            </p:nvGrpSpPr>
            <p:grpSpPr>
              <a:xfrm>
                <a:off x="3599635" y="1388276"/>
                <a:ext cx="842058" cy="78041"/>
                <a:chOff x="5656751" y="3153463"/>
                <a:chExt cx="842058" cy="78041"/>
              </a:xfrm>
            </p:grpSpPr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64FF41C2-B7CA-4880-0539-88BAD8604A8B}"/>
                    </a:ext>
                  </a:extLst>
                </p:cNvPr>
                <p:cNvSpPr/>
                <p:nvPr/>
              </p:nvSpPr>
              <p:spPr>
                <a:xfrm>
                  <a:off x="5656751" y="3153463"/>
                  <a:ext cx="800100" cy="54769"/>
                </a:xfrm>
                <a:custGeom>
                  <a:avLst/>
                  <a:gdLst>
                    <a:gd name="connsiteX0" fmla="*/ 0 w 800100"/>
                    <a:gd name="connsiteY0" fmla="*/ 0 h 54769"/>
                    <a:gd name="connsiteX1" fmla="*/ 533400 w 800100"/>
                    <a:gd name="connsiteY1" fmla="*/ 0 h 54769"/>
                    <a:gd name="connsiteX2" fmla="*/ 597693 w 800100"/>
                    <a:gd name="connsiteY2" fmla="*/ 54769 h 54769"/>
                    <a:gd name="connsiteX3" fmla="*/ 800100 w 800100"/>
                    <a:gd name="connsiteY3" fmla="*/ 54769 h 54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100" h="54769">
                      <a:moveTo>
                        <a:pt x="0" y="0"/>
                      </a:moveTo>
                      <a:lnTo>
                        <a:pt x="533400" y="0"/>
                      </a:lnTo>
                      <a:lnTo>
                        <a:pt x="597693" y="54769"/>
                      </a:lnTo>
                      <a:lnTo>
                        <a:pt x="800100" y="54769"/>
                      </a:lnTo>
                    </a:path>
                  </a:pathLst>
                </a:cu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微软雅黑 Light"/>
                  </a:endParaRPr>
                </a:p>
              </p:txBody>
            </p:sp>
            <p:sp>
              <p:nvSpPr>
                <p:cNvPr id="214" name="椭圆 213">
                  <a:extLst>
                    <a:ext uri="{FF2B5EF4-FFF2-40B4-BE49-F238E27FC236}">
                      <a16:creationId xmlns:a16="http://schemas.microsoft.com/office/drawing/2014/main" id="{93C87275-AE18-4373-FF8E-D2D958DFEA11}"/>
                    </a:ext>
                  </a:extLst>
                </p:cNvPr>
                <p:cNvSpPr/>
                <p:nvPr/>
              </p:nvSpPr>
              <p:spPr>
                <a:xfrm>
                  <a:off x="6453090" y="3185785"/>
                  <a:ext cx="45719" cy="45719"/>
                </a:xfrm>
                <a:prstGeom prst="ellipse">
                  <a:avLst/>
                </a:pr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Arial"/>
                    <a:ea typeface="楷体"/>
                  </a:endParaRPr>
                </a:p>
              </p:txBody>
            </p:sp>
          </p:grpSp>
          <p:cxnSp>
            <p:nvCxnSpPr>
              <p:cNvPr id="212" name="直接连接符 211">
                <a:extLst>
                  <a:ext uri="{FF2B5EF4-FFF2-40B4-BE49-F238E27FC236}">
                    <a16:creationId xmlns:a16="http://schemas.microsoft.com/office/drawing/2014/main" id="{4C74C383-3485-1347-56D4-E15C3C4357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9008" y="1443045"/>
                <a:ext cx="656470" cy="0"/>
              </a:xfrm>
              <a:prstGeom prst="line">
                <a:avLst/>
              </a:prstGeom>
              <a:noFill/>
              <a:ln w="6350" cap="flat" cmpd="sng" algn="ctr">
                <a:gradFill>
                  <a:gsLst>
                    <a:gs pos="0">
                      <a:srgbClr val="4472C4">
                        <a:lumMod val="5000"/>
                        <a:lumOff val="95000"/>
                      </a:srgb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0" scaled="0"/>
                </a:gradFill>
                <a:prstDash val="lgDash"/>
                <a:miter lim="800000"/>
              </a:ln>
              <a:effectLst/>
            </p:spPr>
          </p:cxnSp>
        </p:grpSp>
      </p:grpSp>
      <p:grpSp>
        <p:nvGrpSpPr>
          <p:cNvPr id="245" name="组合 244">
            <a:extLst>
              <a:ext uri="{FF2B5EF4-FFF2-40B4-BE49-F238E27FC236}">
                <a16:creationId xmlns:a16="http://schemas.microsoft.com/office/drawing/2014/main" id="{57A7EF07-4E9B-913A-58DE-9276DC6D0B02}"/>
              </a:ext>
            </a:extLst>
          </p:cNvPr>
          <p:cNvGrpSpPr/>
          <p:nvPr/>
        </p:nvGrpSpPr>
        <p:grpSpPr>
          <a:xfrm>
            <a:off x="3542121" y="1988840"/>
            <a:ext cx="2250256" cy="504367"/>
            <a:chOff x="3542121" y="1484784"/>
            <a:chExt cx="2250256" cy="504367"/>
          </a:xfrm>
        </p:grpSpPr>
        <p:sp>
          <p:nvSpPr>
            <p:cNvPr id="226" name="文本框 225">
              <a:extLst>
                <a:ext uri="{FF2B5EF4-FFF2-40B4-BE49-F238E27FC236}">
                  <a16:creationId xmlns:a16="http://schemas.microsoft.com/office/drawing/2014/main" id="{7DA8308A-7EC0-8814-10F1-16DCE1A47F7E}"/>
                </a:ext>
              </a:extLst>
            </p:cNvPr>
            <p:cNvSpPr txBox="1"/>
            <p:nvPr/>
          </p:nvSpPr>
          <p:spPr>
            <a:xfrm>
              <a:off x="3542121" y="1552301"/>
              <a:ext cx="2250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225">
                  <a:gradFill flip="none" rotWithShape="1">
                    <a:gsLst>
                      <a:gs pos="100000">
                        <a:srgbClr val="AFEAFF"/>
                      </a:gs>
                      <a:gs pos="1000">
                        <a:schemeClr val="bg1"/>
                      </a:gs>
                    </a:gsLst>
                    <a:lin ang="2700000" scaled="1"/>
                    <a:tileRect/>
                  </a:gradFill>
                  <a:effectLst>
                    <a:outerShdw blurRad="63500" sx="102000" sy="102000" algn="ctr" rotWithShape="0">
                      <a:schemeClr val="bg1">
                        <a:lumMod val="95000"/>
                        <a:alpha val="24000"/>
                      </a:schemeClr>
                    </a:outerShdw>
                  </a:effectLst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不断优化推广渠道</a:t>
              </a:r>
              <a:endParaRPr lang="zh-CN" altLang="en-US" spc="225">
                <a:gradFill flip="none" rotWithShape="1">
                  <a:gsLst>
                    <a:gs pos="100000">
                      <a:srgbClr val="AFEAFF"/>
                    </a:gs>
                    <a:gs pos="1000">
                      <a:schemeClr val="bg1"/>
                    </a:gs>
                  </a:gsLst>
                  <a:lin ang="2700000" scaled="1"/>
                  <a:tileRect/>
                </a:gradFill>
                <a:effectLst>
                  <a:outerShdw blurRad="63500" sx="102000" sy="102000" algn="ctr" rotWithShape="0">
                    <a:schemeClr val="bg1">
                      <a:lumMod val="95000"/>
                      <a:alpha val="24000"/>
                    </a:scheme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</a:endParaRPr>
            </a:p>
          </p:txBody>
        </p:sp>
        <p:grpSp>
          <p:nvGrpSpPr>
            <p:cNvPr id="227" name="组合 226">
              <a:extLst>
                <a:ext uri="{FF2B5EF4-FFF2-40B4-BE49-F238E27FC236}">
                  <a16:creationId xmlns:a16="http://schemas.microsoft.com/office/drawing/2014/main" id="{7C99B34A-542F-6B3D-3F97-087D81327540}"/>
                </a:ext>
              </a:extLst>
            </p:cNvPr>
            <p:cNvGrpSpPr/>
            <p:nvPr/>
          </p:nvGrpSpPr>
          <p:grpSpPr>
            <a:xfrm flipV="1">
              <a:off x="3563062" y="1484784"/>
              <a:ext cx="2208374" cy="72319"/>
              <a:chOff x="3599635" y="1388276"/>
              <a:chExt cx="2475216" cy="81057"/>
            </a:xfrm>
          </p:grpSpPr>
          <p:grpSp>
            <p:nvGrpSpPr>
              <p:cNvPr id="236" name="组合 235">
                <a:extLst>
                  <a:ext uri="{FF2B5EF4-FFF2-40B4-BE49-F238E27FC236}">
                    <a16:creationId xmlns:a16="http://schemas.microsoft.com/office/drawing/2014/main" id="{D31C0FD6-9376-BE66-1350-072D0FD6A574}"/>
                  </a:ext>
                </a:extLst>
              </p:cNvPr>
              <p:cNvGrpSpPr/>
              <p:nvPr/>
            </p:nvGrpSpPr>
            <p:grpSpPr>
              <a:xfrm flipH="1">
                <a:off x="5232793" y="1391292"/>
                <a:ext cx="842058" cy="78041"/>
                <a:chOff x="5656751" y="3153463"/>
                <a:chExt cx="842058" cy="78041"/>
              </a:xfrm>
            </p:grpSpPr>
            <p:sp>
              <p:nvSpPr>
                <p:cNvPr id="241" name="任意多边形: 形状 240">
                  <a:extLst>
                    <a:ext uri="{FF2B5EF4-FFF2-40B4-BE49-F238E27FC236}">
                      <a16:creationId xmlns:a16="http://schemas.microsoft.com/office/drawing/2014/main" id="{E5EF9857-A2B9-475A-4C59-0513FE45B8F8}"/>
                    </a:ext>
                  </a:extLst>
                </p:cNvPr>
                <p:cNvSpPr/>
                <p:nvPr/>
              </p:nvSpPr>
              <p:spPr>
                <a:xfrm>
                  <a:off x="5656751" y="3153463"/>
                  <a:ext cx="800100" cy="54769"/>
                </a:xfrm>
                <a:custGeom>
                  <a:avLst/>
                  <a:gdLst>
                    <a:gd name="connsiteX0" fmla="*/ 0 w 800100"/>
                    <a:gd name="connsiteY0" fmla="*/ 0 h 54769"/>
                    <a:gd name="connsiteX1" fmla="*/ 533400 w 800100"/>
                    <a:gd name="connsiteY1" fmla="*/ 0 h 54769"/>
                    <a:gd name="connsiteX2" fmla="*/ 597693 w 800100"/>
                    <a:gd name="connsiteY2" fmla="*/ 54769 h 54769"/>
                    <a:gd name="connsiteX3" fmla="*/ 800100 w 800100"/>
                    <a:gd name="connsiteY3" fmla="*/ 54769 h 54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100" h="54769">
                      <a:moveTo>
                        <a:pt x="0" y="0"/>
                      </a:moveTo>
                      <a:lnTo>
                        <a:pt x="533400" y="0"/>
                      </a:lnTo>
                      <a:lnTo>
                        <a:pt x="597693" y="54769"/>
                      </a:lnTo>
                      <a:lnTo>
                        <a:pt x="800100" y="54769"/>
                      </a:lnTo>
                    </a:path>
                  </a:pathLst>
                </a:cu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微软雅黑 Light"/>
                  </a:endParaRPr>
                </a:p>
              </p:txBody>
            </p:sp>
            <p:sp>
              <p:nvSpPr>
                <p:cNvPr id="242" name="椭圆 241">
                  <a:extLst>
                    <a:ext uri="{FF2B5EF4-FFF2-40B4-BE49-F238E27FC236}">
                      <a16:creationId xmlns:a16="http://schemas.microsoft.com/office/drawing/2014/main" id="{BE49F12C-CD41-A388-BFD8-F79476858AD4}"/>
                    </a:ext>
                  </a:extLst>
                </p:cNvPr>
                <p:cNvSpPr/>
                <p:nvPr/>
              </p:nvSpPr>
              <p:spPr>
                <a:xfrm>
                  <a:off x="6453090" y="3185785"/>
                  <a:ext cx="45719" cy="45719"/>
                </a:xfrm>
                <a:prstGeom prst="ellipse">
                  <a:avLst/>
                </a:pr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Arial"/>
                    <a:ea typeface="楷体"/>
                  </a:endParaRPr>
                </a:p>
              </p:txBody>
            </p:sp>
          </p:grpSp>
          <p:grpSp>
            <p:nvGrpSpPr>
              <p:cNvPr id="237" name="组合 236">
                <a:extLst>
                  <a:ext uri="{FF2B5EF4-FFF2-40B4-BE49-F238E27FC236}">
                    <a16:creationId xmlns:a16="http://schemas.microsoft.com/office/drawing/2014/main" id="{CECC6FF0-73ED-2EDB-4BF0-E8EC0164FC5B}"/>
                  </a:ext>
                </a:extLst>
              </p:cNvPr>
              <p:cNvGrpSpPr/>
              <p:nvPr/>
            </p:nvGrpSpPr>
            <p:grpSpPr>
              <a:xfrm>
                <a:off x="3599635" y="1388276"/>
                <a:ext cx="842058" cy="78041"/>
                <a:chOff x="5656751" y="3153463"/>
                <a:chExt cx="842058" cy="78041"/>
              </a:xfrm>
            </p:grpSpPr>
            <p:sp>
              <p:nvSpPr>
                <p:cNvPr id="239" name="任意多边形: 形状 238">
                  <a:extLst>
                    <a:ext uri="{FF2B5EF4-FFF2-40B4-BE49-F238E27FC236}">
                      <a16:creationId xmlns:a16="http://schemas.microsoft.com/office/drawing/2014/main" id="{07754C5A-8B25-CF79-1582-92EA3B73B37E}"/>
                    </a:ext>
                  </a:extLst>
                </p:cNvPr>
                <p:cNvSpPr/>
                <p:nvPr/>
              </p:nvSpPr>
              <p:spPr>
                <a:xfrm>
                  <a:off x="5656751" y="3153463"/>
                  <a:ext cx="800100" cy="54769"/>
                </a:xfrm>
                <a:custGeom>
                  <a:avLst/>
                  <a:gdLst>
                    <a:gd name="connsiteX0" fmla="*/ 0 w 800100"/>
                    <a:gd name="connsiteY0" fmla="*/ 0 h 54769"/>
                    <a:gd name="connsiteX1" fmla="*/ 533400 w 800100"/>
                    <a:gd name="connsiteY1" fmla="*/ 0 h 54769"/>
                    <a:gd name="connsiteX2" fmla="*/ 597693 w 800100"/>
                    <a:gd name="connsiteY2" fmla="*/ 54769 h 54769"/>
                    <a:gd name="connsiteX3" fmla="*/ 800100 w 800100"/>
                    <a:gd name="connsiteY3" fmla="*/ 54769 h 54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100" h="54769">
                      <a:moveTo>
                        <a:pt x="0" y="0"/>
                      </a:moveTo>
                      <a:lnTo>
                        <a:pt x="533400" y="0"/>
                      </a:lnTo>
                      <a:lnTo>
                        <a:pt x="597693" y="54769"/>
                      </a:lnTo>
                      <a:lnTo>
                        <a:pt x="800100" y="54769"/>
                      </a:lnTo>
                    </a:path>
                  </a:pathLst>
                </a:cu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微软雅黑 Light"/>
                  </a:endParaRPr>
                </a:p>
              </p:txBody>
            </p:sp>
            <p:sp>
              <p:nvSpPr>
                <p:cNvPr id="240" name="椭圆 239">
                  <a:extLst>
                    <a:ext uri="{FF2B5EF4-FFF2-40B4-BE49-F238E27FC236}">
                      <a16:creationId xmlns:a16="http://schemas.microsoft.com/office/drawing/2014/main" id="{5EF9B98F-1B7A-B3CC-9FC1-887F9EA553F5}"/>
                    </a:ext>
                  </a:extLst>
                </p:cNvPr>
                <p:cNvSpPr/>
                <p:nvPr/>
              </p:nvSpPr>
              <p:spPr>
                <a:xfrm>
                  <a:off x="6453090" y="3185785"/>
                  <a:ext cx="45719" cy="45719"/>
                </a:xfrm>
                <a:prstGeom prst="ellipse">
                  <a:avLst/>
                </a:pr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Arial"/>
                    <a:ea typeface="楷体"/>
                  </a:endParaRPr>
                </a:p>
              </p:txBody>
            </p:sp>
          </p:grpSp>
          <p:cxnSp>
            <p:nvCxnSpPr>
              <p:cNvPr id="238" name="直接连接符 237">
                <a:extLst>
                  <a:ext uri="{FF2B5EF4-FFF2-40B4-BE49-F238E27FC236}">
                    <a16:creationId xmlns:a16="http://schemas.microsoft.com/office/drawing/2014/main" id="{91D1B90C-C516-3443-BB21-A270A5172E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9008" y="1443045"/>
                <a:ext cx="656470" cy="0"/>
              </a:xfrm>
              <a:prstGeom prst="line">
                <a:avLst/>
              </a:prstGeom>
              <a:noFill/>
              <a:ln w="6350" cap="flat" cmpd="sng" algn="ctr">
                <a:gradFill>
                  <a:gsLst>
                    <a:gs pos="0">
                      <a:srgbClr val="4472C4">
                        <a:lumMod val="5000"/>
                        <a:lumOff val="95000"/>
                      </a:srgb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0" scaled="0"/>
                </a:gradFill>
                <a:prstDash val="lgDash"/>
                <a:miter lim="800000"/>
              </a:ln>
              <a:effectLst/>
            </p:spPr>
          </p:cxnSp>
        </p:grpSp>
        <p:grpSp>
          <p:nvGrpSpPr>
            <p:cNvPr id="228" name="组合 227">
              <a:extLst>
                <a:ext uri="{FF2B5EF4-FFF2-40B4-BE49-F238E27FC236}">
                  <a16:creationId xmlns:a16="http://schemas.microsoft.com/office/drawing/2014/main" id="{6418386C-2910-6A10-1D9F-9E395C851F36}"/>
                </a:ext>
              </a:extLst>
            </p:cNvPr>
            <p:cNvGrpSpPr/>
            <p:nvPr/>
          </p:nvGrpSpPr>
          <p:grpSpPr>
            <a:xfrm flipV="1">
              <a:off x="3563062" y="1916832"/>
              <a:ext cx="2208374" cy="72319"/>
              <a:chOff x="3599635" y="1388276"/>
              <a:chExt cx="2475216" cy="81057"/>
            </a:xfrm>
          </p:grpSpPr>
          <p:grpSp>
            <p:nvGrpSpPr>
              <p:cNvPr id="229" name="组合 228">
                <a:extLst>
                  <a:ext uri="{FF2B5EF4-FFF2-40B4-BE49-F238E27FC236}">
                    <a16:creationId xmlns:a16="http://schemas.microsoft.com/office/drawing/2014/main" id="{309EA40E-E601-1EA7-8339-C2D380E2660B}"/>
                  </a:ext>
                </a:extLst>
              </p:cNvPr>
              <p:cNvGrpSpPr/>
              <p:nvPr/>
            </p:nvGrpSpPr>
            <p:grpSpPr>
              <a:xfrm flipH="1">
                <a:off x="5232793" y="1391292"/>
                <a:ext cx="842058" cy="78041"/>
                <a:chOff x="5656751" y="3153463"/>
                <a:chExt cx="842058" cy="78041"/>
              </a:xfrm>
            </p:grpSpPr>
            <p:sp>
              <p:nvSpPr>
                <p:cNvPr id="234" name="任意多边形: 形状 233">
                  <a:extLst>
                    <a:ext uri="{FF2B5EF4-FFF2-40B4-BE49-F238E27FC236}">
                      <a16:creationId xmlns:a16="http://schemas.microsoft.com/office/drawing/2014/main" id="{30DF109C-5F81-7A3E-68DE-58B73795BA61}"/>
                    </a:ext>
                  </a:extLst>
                </p:cNvPr>
                <p:cNvSpPr/>
                <p:nvPr/>
              </p:nvSpPr>
              <p:spPr>
                <a:xfrm>
                  <a:off x="5656751" y="3153463"/>
                  <a:ext cx="800100" cy="54769"/>
                </a:xfrm>
                <a:custGeom>
                  <a:avLst/>
                  <a:gdLst>
                    <a:gd name="connsiteX0" fmla="*/ 0 w 800100"/>
                    <a:gd name="connsiteY0" fmla="*/ 0 h 54769"/>
                    <a:gd name="connsiteX1" fmla="*/ 533400 w 800100"/>
                    <a:gd name="connsiteY1" fmla="*/ 0 h 54769"/>
                    <a:gd name="connsiteX2" fmla="*/ 597693 w 800100"/>
                    <a:gd name="connsiteY2" fmla="*/ 54769 h 54769"/>
                    <a:gd name="connsiteX3" fmla="*/ 800100 w 800100"/>
                    <a:gd name="connsiteY3" fmla="*/ 54769 h 54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100" h="54769">
                      <a:moveTo>
                        <a:pt x="0" y="0"/>
                      </a:moveTo>
                      <a:lnTo>
                        <a:pt x="533400" y="0"/>
                      </a:lnTo>
                      <a:lnTo>
                        <a:pt x="597693" y="54769"/>
                      </a:lnTo>
                      <a:lnTo>
                        <a:pt x="800100" y="54769"/>
                      </a:lnTo>
                    </a:path>
                  </a:pathLst>
                </a:cu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微软雅黑 Light"/>
                  </a:endParaRPr>
                </a:p>
              </p:txBody>
            </p:sp>
            <p:sp>
              <p:nvSpPr>
                <p:cNvPr id="235" name="椭圆 234">
                  <a:extLst>
                    <a:ext uri="{FF2B5EF4-FFF2-40B4-BE49-F238E27FC236}">
                      <a16:creationId xmlns:a16="http://schemas.microsoft.com/office/drawing/2014/main" id="{2BD08BD0-CE9F-AA07-6B84-10F8F5DD9216}"/>
                    </a:ext>
                  </a:extLst>
                </p:cNvPr>
                <p:cNvSpPr/>
                <p:nvPr/>
              </p:nvSpPr>
              <p:spPr>
                <a:xfrm>
                  <a:off x="6453090" y="3185785"/>
                  <a:ext cx="45719" cy="45719"/>
                </a:xfrm>
                <a:prstGeom prst="ellipse">
                  <a:avLst/>
                </a:pr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Arial"/>
                    <a:ea typeface="楷体"/>
                  </a:endParaRPr>
                </a:p>
              </p:txBody>
            </p:sp>
          </p:grpSp>
          <p:grpSp>
            <p:nvGrpSpPr>
              <p:cNvPr id="230" name="组合 229">
                <a:extLst>
                  <a:ext uri="{FF2B5EF4-FFF2-40B4-BE49-F238E27FC236}">
                    <a16:creationId xmlns:a16="http://schemas.microsoft.com/office/drawing/2014/main" id="{0ECB2EB8-8640-D6E0-4E84-95A5F7C130F3}"/>
                  </a:ext>
                </a:extLst>
              </p:cNvPr>
              <p:cNvGrpSpPr/>
              <p:nvPr/>
            </p:nvGrpSpPr>
            <p:grpSpPr>
              <a:xfrm>
                <a:off x="3599635" y="1388276"/>
                <a:ext cx="842058" cy="78041"/>
                <a:chOff x="5656751" y="3153463"/>
                <a:chExt cx="842058" cy="78041"/>
              </a:xfrm>
            </p:grpSpPr>
            <p:sp>
              <p:nvSpPr>
                <p:cNvPr id="232" name="任意多边形: 形状 231">
                  <a:extLst>
                    <a:ext uri="{FF2B5EF4-FFF2-40B4-BE49-F238E27FC236}">
                      <a16:creationId xmlns:a16="http://schemas.microsoft.com/office/drawing/2014/main" id="{EE0FCC91-6F53-87E1-702A-AC303991EB43}"/>
                    </a:ext>
                  </a:extLst>
                </p:cNvPr>
                <p:cNvSpPr/>
                <p:nvPr/>
              </p:nvSpPr>
              <p:spPr>
                <a:xfrm>
                  <a:off x="5656751" y="3153463"/>
                  <a:ext cx="800100" cy="54769"/>
                </a:xfrm>
                <a:custGeom>
                  <a:avLst/>
                  <a:gdLst>
                    <a:gd name="connsiteX0" fmla="*/ 0 w 800100"/>
                    <a:gd name="connsiteY0" fmla="*/ 0 h 54769"/>
                    <a:gd name="connsiteX1" fmla="*/ 533400 w 800100"/>
                    <a:gd name="connsiteY1" fmla="*/ 0 h 54769"/>
                    <a:gd name="connsiteX2" fmla="*/ 597693 w 800100"/>
                    <a:gd name="connsiteY2" fmla="*/ 54769 h 54769"/>
                    <a:gd name="connsiteX3" fmla="*/ 800100 w 800100"/>
                    <a:gd name="connsiteY3" fmla="*/ 54769 h 54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100" h="54769">
                      <a:moveTo>
                        <a:pt x="0" y="0"/>
                      </a:moveTo>
                      <a:lnTo>
                        <a:pt x="533400" y="0"/>
                      </a:lnTo>
                      <a:lnTo>
                        <a:pt x="597693" y="54769"/>
                      </a:lnTo>
                      <a:lnTo>
                        <a:pt x="800100" y="54769"/>
                      </a:lnTo>
                    </a:path>
                  </a:pathLst>
                </a:cu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微软雅黑 Light"/>
                  </a:endParaRPr>
                </a:p>
              </p:txBody>
            </p:sp>
            <p:sp>
              <p:nvSpPr>
                <p:cNvPr id="233" name="椭圆 232">
                  <a:extLst>
                    <a:ext uri="{FF2B5EF4-FFF2-40B4-BE49-F238E27FC236}">
                      <a16:creationId xmlns:a16="http://schemas.microsoft.com/office/drawing/2014/main" id="{E89A379E-02EE-D1E8-ACDF-67FB592A4F41}"/>
                    </a:ext>
                  </a:extLst>
                </p:cNvPr>
                <p:cNvSpPr/>
                <p:nvPr/>
              </p:nvSpPr>
              <p:spPr>
                <a:xfrm>
                  <a:off x="6453090" y="3185785"/>
                  <a:ext cx="45719" cy="45719"/>
                </a:xfrm>
                <a:prstGeom prst="ellipse">
                  <a:avLst/>
                </a:prstGeom>
                <a:noFill/>
                <a:ln w="6350" cap="flat" cmpd="sng" algn="ctr">
                  <a:gradFill>
                    <a:gsLst>
                      <a:gs pos="0">
                        <a:srgbClr val="4472C4">
                          <a:lumMod val="5000"/>
                          <a:lumOff val="95000"/>
                        </a:srgbClr>
                      </a:gs>
                      <a:gs pos="100000">
                        <a:sysClr val="window" lastClr="FFFFFF">
                          <a:alpha val="0"/>
                        </a:sysClr>
                      </a:gs>
                    </a:gsLst>
                    <a:lin ang="0" scaled="0"/>
                  </a:gradFill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44546A"/>
                    </a:solidFill>
                    <a:effectLst/>
                    <a:uLnTx/>
                    <a:uFillTx/>
                    <a:latin typeface="Arial"/>
                    <a:ea typeface="楷体"/>
                  </a:endParaRPr>
                </a:p>
              </p:txBody>
            </p:sp>
          </p:grpSp>
          <p:cxnSp>
            <p:nvCxnSpPr>
              <p:cNvPr id="231" name="直接连接符 230">
                <a:extLst>
                  <a:ext uri="{FF2B5EF4-FFF2-40B4-BE49-F238E27FC236}">
                    <a16:creationId xmlns:a16="http://schemas.microsoft.com/office/drawing/2014/main" id="{0B2F2725-7C6D-DC7E-B460-746081A2DA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9008" y="1443045"/>
                <a:ext cx="656470" cy="0"/>
              </a:xfrm>
              <a:prstGeom prst="line">
                <a:avLst/>
              </a:prstGeom>
              <a:noFill/>
              <a:ln w="6350" cap="flat" cmpd="sng" algn="ctr">
                <a:gradFill>
                  <a:gsLst>
                    <a:gs pos="0">
                      <a:srgbClr val="4472C4">
                        <a:lumMod val="5000"/>
                        <a:lumOff val="95000"/>
                      </a:srgb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lin ang="0" scaled="0"/>
                </a:gradFill>
                <a:prstDash val="lgDash"/>
                <a:miter lim="800000"/>
              </a:ln>
              <a:effectLst/>
            </p:spPr>
          </p:cxnSp>
        </p:grp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ECC9C805-781C-3CF1-E81B-1C4319019EA9}"/>
              </a:ext>
            </a:extLst>
          </p:cNvPr>
          <p:cNvGrpSpPr/>
          <p:nvPr/>
        </p:nvGrpSpPr>
        <p:grpSpPr>
          <a:xfrm>
            <a:off x="525932" y="4940079"/>
            <a:ext cx="11425363" cy="1513257"/>
            <a:chOff x="515640" y="5052703"/>
            <a:chExt cx="11425363" cy="1513257"/>
          </a:xfrm>
        </p:grpSpPr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8B21E24C-BCBF-7DA0-BE48-F0A811AE13DB}"/>
                </a:ext>
              </a:extLst>
            </p:cNvPr>
            <p:cNvSpPr txBox="1"/>
            <p:nvPr/>
          </p:nvSpPr>
          <p:spPr>
            <a:xfrm>
              <a:off x="649081" y="5056584"/>
              <a:ext cx="2245121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b="1" spc="225">
                  <a:gradFill>
                    <a:gsLst>
                      <a:gs pos="100000">
                        <a:srgbClr val="60B1D4"/>
                      </a:gs>
                      <a:gs pos="1000">
                        <a:srgbClr val="36CBFA"/>
                      </a:gs>
                    </a:gsLst>
                    <a:lin ang="2700000" scaled="1"/>
                  </a:gradFill>
                  <a:effectLst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+mn-lt"/>
                </a:rPr>
                <a:t>不足之处：</a:t>
              </a:r>
              <a:r>
                <a:rPr lang="zh-CN" altLang="en-US" sz="1500" spc="225">
                  <a:solidFill>
                    <a:schemeClr val="bg1">
                      <a:lumMod val="95000"/>
                    </a:schemeClr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没有和项目组各成员保持良好的沟通</a:t>
              </a:r>
              <a:endParaRPr lang="zh-CN" altLang="en-US" sz="1500" spc="225">
                <a:solidFill>
                  <a:schemeClr val="bg1">
                    <a:lumMod val="9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89512AFD-B771-BA32-1335-9A1ECC6263D4}"/>
                </a:ext>
              </a:extLst>
            </p:cNvPr>
            <p:cNvSpPr txBox="1"/>
            <p:nvPr/>
          </p:nvSpPr>
          <p:spPr>
            <a:xfrm>
              <a:off x="3567565" y="5056584"/>
              <a:ext cx="2245121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500" spc="225">
                  <a:solidFill>
                    <a:schemeClr val="bg1">
                      <a:lumMod val="95000"/>
                    </a:schemeClr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</a:defRPr>
              </a:lvl1pPr>
            </a:lstStyle>
            <a:p>
              <a:r>
                <a:rPr lang="zh-CN" altLang="en-US" sz="1600" b="1">
                  <a:gradFill>
                    <a:gsLst>
                      <a:gs pos="100000">
                        <a:srgbClr val="60B1D4"/>
                      </a:gs>
                      <a:gs pos="1000">
                        <a:srgbClr val="36CBFA"/>
                      </a:gs>
                    </a:gsLst>
                    <a:lin ang="2700000" scaled="1"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+mn-lt"/>
                </a:rPr>
                <a:t>不足之处：</a:t>
              </a:r>
              <a:r>
                <a:rPr lang="zh-CN" altLang="en-US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对于网站的品牌宣传不是很到位，有一定的滞后性</a:t>
              </a:r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B35DA6AF-D632-1BB3-D891-54C712E00654}"/>
                </a:ext>
              </a:extLst>
            </p:cNvPr>
            <p:cNvSpPr txBox="1"/>
            <p:nvPr/>
          </p:nvSpPr>
          <p:spPr>
            <a:xfrm>
              <a:off x="6479201" y="5056584"/>
              <a:ext cx="2358927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500" spc="225">
                  <a:solidFill>
                    <a:schemeClr val="bg1">
                      <a:lumMod val="95000"/>
                    </a:schemeClr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</a:defRPr>
              </a:lvl1pPr>
            </a:lstStyle>
            <a:p>
              <a:r>
                <a:rPr lang="zh-CN" altLang="en-US" sz="1600" b="1">
                  <a:gradFill>
                    <a:gsLst>
                      <a:gs pos="100000">
                        <a:srgbClr val="60B1D4"/>
                      </a:gs>
                      <a:gs pos="1000">
                        <a:srgbClr val="36CBFA"/>
                      </a:gs>
                    </a:gsLst>
                    <a:lin ang="2700000" scaled="1"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+mn-lt"/>
                </a:rPr>
                <a:t>不足之处：</a:t>
              </a:r>
              <a:r>
                <a:rPr lang="zh-CN" altLang="en-US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网站首页经常变动，站内内容质量不高</a:t>
              </a:r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pic>
          <p:nvPicPr>
            <p:cNvPr id="147" name="object 34">
              <a:extLst>
                <a:ext uri="{FF2B5EF4-FFF2-40B4-BE49-F238E27FC236}">
                  <a16:creationId xmlns:a16="http://schemas.microsoft.com/office/drawing/2014/main" id="{BFBFE19B-7469-92A9-01CB-9ACCC3B7D6A5}"/>
                </a:ext>
              </a:extLst>
            </p:cNvPr>
            <p:cNvPicPr/>
            <p:nvPr/>
          </p:nvPicPr>
          <p:blipFill>
            <a:blip r:embed="rId3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348328" y="5800912"/>
              <a:ext cx="7531608" cy="728472"/>
            </a:xfrm>
            <a:prstGeom prst="rect">
              <a:avLst/>
            </a:prstGeom>
          </p:spPr>
        </p:pic>
        <p:pic>
          <p:nvPicPr>
            <p:cNvPr id="148" name="object 35">
              <a:extLst>
                <a:ext uri="{FF2B5EF4-FFF2-40B4-BE49-F238E27FC236}">
                  <a16:creationId xmlns:a16="http://schemas.microsoft.com/office/drawing/2014/main" id="{7CB29C74-3124-C507-AC02-37A6A0E43704}"/>
                </a:ext>
              </a:extLst>
            </p:cNvPr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515640" y="5800912"/>
              <a:ext cx="11196984" cy="765048"/>
            </a:xfrm>
            <a:prstGeom prst="rect">
              <a:avLst/>
            </a:prstGeom>
          </p:spPr>
        </p:pic>
        <p:grpSp>
          <p:nvGrpSpPr>
            <p:cNvPr id="161" name="组合 160">
              <a:extLst>
                <a:ext uri="{FF2B5EF4-FFF2-40B4-BE49-F238E27FC236}">
                  <a16:creationId xmlns:a16="http://schemas.microsoft.com/office/drawing/2014/main" id="{B884E05A-4E48-6A6E-0AAF-705B87D6E937}"/>
                </a:ext>
              </a:extLst>
            </p:cNvPr>
            <p:cNvGrpSpPr/>
            <p:nvPr/>
          </p:nvGrpSpPr>
          <p:grpSpPr>
            <a:xfrm>
              <a:off x="575314" y="5674450"/>
              <a:ext cx="2775408" cy="385050"/>
              <a:chOff x="2162400" y="5435152"/>
              <a:chExt cx="4197096" cy="385050"/>
            </a:xfrm>
          </p:grpSpPr>
          <p:sp>
            <p:nvSpPr>
              <p:cNvPr id="151" name="object 38">
                <a:extLst>
                  <a:ext uri="{FF2B5EF4-FFF2-40B4-BE49-F238E27FC236}">
                    <a16:creationId xmlns:a16="http://schemas.microsoft.com/office/drawing/2014/main" id="{261AC1C3-F631-E61A-6629-EC2380E1EE49}"/>
                  </a:ext>
                </a:extLst>
              </p:cNvPr>
              <p:cNvSpPr/>
              <p:nvPr/>
            </p:nvSpPr>
            <p:spPr>
              <a:xfrm>
                <a:off x="2166439" y="5724038"/>
                <a:ext cx="3851910" cy="0"/>
              </a:xfrm>
              <a:custGeom>
                <a:avLst/>
                <a:gdLst/>
                <a:ahLst/>
                <a:cxnLst/>
                <a:rect l="l" t="t" r="r" b="b"/>
                <a:pathLst>
                  <a:path w="3851910">
                    <a:moveTo>
                      <a:pt x="0" y="0"/>
                    </a:moveTo>
                    <a:lnTo>
                      <a:pt x="3851682" y="1"/>
                    </a:lnTo>
                  </a:path>
                </a:pathLst>
              </a:custGeom>
              <a:ln w="12700">
                <a:solidFill>
                  <a:srgbClr val="20E2DD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grpSp>
            <p:nvGrpSpPr>
              <p:cNvPr id="160" name="组合 159">
                <a:extLst>
                  <a:ext uri="{FF2B5EF4-FFF2-40B4-BE49-F238E27FC236}">
                    <a16:creationId xmlns:a16="http://schemas.microsoft.com/office/drawing/2014/main" id="{668E67DA-3F44-7896-26B8-1A26442CE259}"/>
                  </a:ext>
                </a:extLst>
              </p:cNvPr>
              <p:cNvGrpSpPr/>
              <p:nvPr/>
            </p:nvGrpSpPr>
            <p:grpSpPr>
              <a:xfrm>
                <a:off x="2162400" y="5435152"/>
                <a:ext cx="4197096" cy="385050"/>
                <a:chOff x="2162400" y="5435152"/>
                <a:chExt cx="4197096" cy="385050"/>
              </a:xfrm>
            </p:grpSpPr>
            <p:grpSp>
              <p:nvGrpSpPr>
                <p:cNvPr id="159" name="组合 158">
                  <a:extLst>
                    <a:ext uri="{FF2B5EF4-FFF2-40B4-BE49-F238E27FC236}">
                      <a16:creationId xmlns:a16="http://schemas.microsoft.com/office/drawing/2014/main" id="{F4E19143-B53F-19A1-ED48-203156B5505A}"/>
                    </a:ext>
                  </a:extLst>
                </p:cNvPr>
                <p:cNvGrpSpPr/>
                <p:nvPr/>
              </p:nvGrpSpPr>
              <p:grpSpPr>
                <a:xfrm>
                  <a:off x="2165448" y="5435152"/>
                  <a:ext cx="4194048" cy="385050"/>
                  <a:chOff x="2165448" y="5435152"/>
                  <a:chExt cx="4194048" cy="385050"/>
                </a:xfrm>
              </p:grpSpPr>
              <p:pic>
                <p:nvPicPr>
                  <p:cNvPr id="149" name="object 36">
                    <a:extLst>
                      <a:ext uri="{FF2B5EF4-FFF2-40B4-BE49-F238E27FC236}">
                        <a16:creationId xmlns:a16="http://schemas.microsoft.com/office/drawing/2014/main" id="{65AE21C4-8EDE-1084-92B8-770D74E68FEB}"/>
                      </a:ext>
                    </a:extLst>
                  </p:cNvPr>
                  <p:cNvPicPr/>
                  <p:nvPr/>
                </p:nvPicPr>
                <p:blipFill>
                  <a:blip r:embed="rId32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165448" y="5435152"/>
                    <a:ext cx="3864864" cy="286512"/>
                  </a:xfrm>
                  <a:prstGeom prst="rect">
                    <a:avLst/>
                  </a:prstGeom>
                </p:spPr>
              </p:pic>
              <p:pic>
                <p:nvPicPr>
                  <p:cNvPr id="150" name="object 37">
                    <a:extLst>
                      <a:ext uri="{FF2B5EF4-FFF2-40B4-BE49-F238E27FC236}">
                        <a16:creationId xmlns:a16="http://schemas.microsoft.com/office/drawing/2014/main" id="{46B4E491-A381-34B9-884A-0CF388A1F9A2}"/>
                      </a:ext>
                    </a:extLst>
                  </p:cNvPr>
                  <p:cNvPicPr/>
                  <p:nvPr/>
                </p:nvPicPr>
                <p:blipFill>
                  <a:blip r:embed="rId3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437355" y="5607224"/>
                    <a:ext cx="3922141" cy="212978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52" name="object 39">
                  <a:extLst>
                    <a:ext uri="{FF2B5EF4-FFF2-40B4-BE49-F238E27FC236}">
                      <a16:creationId xmlns:a16="http://schemas.microsoft.com/office/drawing/2014/main" id="{A8C764DC-D8C5-EE67-0862-2718CF6436D6}"/>
                    </a:ext>
                  </a:extLst>
                </p:cNvPr>
                <p:cNvPicPr/>
                <p:nvPr/>
              </p:nvPicPr>
              <p:blipFill>
                <a:blip r:embed="rId3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2400" y="5547928"/>
                  <a:ext cx="463295" cy="182880"/>
                </a:xfrm>
                <a:prstGeom prst="rect">
                  <a:avLst/>
                </a:prstGeom>
              </p:spPr>
            </p:pic>
            <p:pic>
              <p:nvPicPr>
                <p:cNvPr id="153" name="object 40">
                  <a:extLst>
                    <a:ext uri="{FF2B5EF4-FFF2-40B4-BE49-F238E27FC236}">
                      <a16:creationId xmlns:a16="http://schemas.microsoft.com/office/drawing/2014/main" id="{E4D86F35-87EE-956F-4FA9-1FEAEB8537C6}"/>
                    </a:ext>
                  </a:extLst>
                </p:cNvPr>
                <p:cNvPicPr/>
                <p:nvPr/>
              </p:nvPicPr>
              <p:blipFill>
                <a:blip r:embed="rId3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63968" y="5532688"/>
                  <a:ext cx="466344" cy="198119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id="{EA682393-ADCE-6465-0950-5878A5C9EBE4}"/>
                </a:ext>
              </a:extLst>
            </p:cNvPr>
            <p:cNvGrpSpPr/>
            <p:nvPr/>
          </p:nvGrpSpPr>
          <p:grpSpPr>
            <a:xfrm>
              <a:off x="3440532" y="5648531"/>
              <a:ext cx="2775408" cy="385050"/>
              <a:chOff x="2162400" y="5435152"/>
              <a:chExt cx="4197096" cy="385050"/>
            </a:xfrm>
          </p:grpSpPr>
          <p:sp>
            <p:nvSpPr>
              <p:cNvPr id="163" name="object 38">
                <a:extLst>
                  <a:ext uri="{FF2B5EF4-FFF2-40B4-BE49-F238E27FC236}">
                    <a16:creationId xmlns:a16="http://schemas.microsoft.com/office/drawing/2014/main" id="{58A02E16-2D07-F754-3750-9CF54AC26985}"/>
                  </a:ext>
                </a:extLst>
              </p:cNvPr>
              <p:cNvSpPr/>
              <p:nvPr/>
            </p:nvSpPr>
            <p:spPr>
              <a:xfrm>
                <a:off x="2166439" y="5724038"/>
                <a:ext cx="3851910" cy="0"/>
              </a:xfrm>
              <a:custGeom>
                <a:avLst/>
                <a:gdLst/>
                <a:ahLst/>
                <a:cxnLst/>
                <a:rect l="l" t="t" r="r" b="b"/>
                <a:pathLst>
                  <a:path w="3851910">
                    <a:moveTo>
                      <a:pt x="0" y="0"/>
                    </a:moveTo>
                    <a:lnTo>
                      <a:pt x="3851682" y="1"/>
                    </a:lnTo>
                  </a:path>
                </a:pathLst>
              </a:custGeom>
              <a:ln w="12700">
                <a:solidFill>
                  <a:srgbClr val="20E2DD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grpSp>
            <p:nvGrpSpPr>
              <p:cNvPr id="164" name="组合 163">
                <a:extLst>
                  <a:ext uri="{FF2B5EF4-FFF2-40B4-BE49-F238E27FC236}">
                    <a16:creationId xmlns:a16="http://schemas.microsoft.com/office/drawing/2014/main" id="{DB556170-C4E8-8F3D-F692-2A389ACEA81B}"/>
                  </a:ext>
                </a:extLst>
              </p:cNvPr>
              <p:cNvGrpSpPr/>
              <p:nvPr/>
            </p:nvGrpSpPr>
            <p:grpSpPr>
              <a:xfrm>
                <a:off x="2162400" y="5435152"/>
                <a:ext cx="4197096" cy="385050"/>
                <a:chOff x="2162400" y="5435152"/>
                <a:chExt cx="4197096" cy="385050"/>
              </a:xfrm>
            </p:grpSpPr>
            <p:grpSp>
              <p:nvGrpSpPr>
                <p:cNvPr id="165" name="组合 164">
                  <a:extLst>
                    <a:ext uri="{FF2B5EF4-FFF2-40B4-BE49-F238E27FC236}">
                      <a16:creationId xmlns:a16="http://schemas.microsoft.com/office/drawing/2014/main" id="{EC00C739-2555-2E94-08C3-41CE41AB142C}"/>
                    </a:ext>
                  </a:extLst>
                </p:cNvPr>
                <p:cNvGrpSpPr/>
                <p:nvPr/>
              </p:nvGrpSpPr>
              <p:grpSpPr>
                <a:xfrm>
                  <a:off x="2165448" y="5435152"/>
                  <a:ext cx="4194048" cy="385050"/>
                  <a:chOff x="2165448" y="5435152"/>
                  <a:chExt cx="4194048" cy="385050"/>
                </a:xfrm>
              </p:grpSpPr>
              <p:pic>
                <p:nvPicPr>
                  <p:cNvPr id="168" name="object 36">
                    <a:extLst>
                      <a:ext uri="{FF2B5EF4-FFF2-40B4-BE49-F238E27FC236}">
                        <a16:creationId xmlns:a16="http://schemas.microsoft.com/office/drawing/2014/main" id="{DF81AEB5-6AC7-681C-AC20-B26986ED2002}"/>
                      </a:ext>
                    </a:extLst>
                  </p:cNvPr>
                  <p:cNvPicPr/>
                  <p:nvPr/>
                </p:nvPicPr>
                <p:blipFill>
                  <a:blip r:embed="rId32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165448" y="5435152"/>
                    <a:ext cx="3864864" cy="286512"/>
                  </a:xfrm>
                  <a:prstGeom prst="rect">
                    <a:avLst/>
                  </a:prstGeom>
                </p:spPr>
              </p:pic>
              <p:pic>
                <p:nvPicPr>
                  <p:cNvPr id="169" name="object 37">
                    <a:extLst>
                      <a:ext uri="{FF2B5EF4-FFF2-40B4-BE49-F238E27FC236}">
                        <a16:creationId xmlns:a16="http://schemas.microsoft.com/office/drawing/2014/main" id="{681D64CD-638E-E260-6B7A-695F994AC0BA}"/>
                      </a:ext>
                    </a:extLst>
                  </p:cNvPr>
                  <p:cNvPicPr/>
                  <p:nvPr/>
                </p:nvPicPr>
                <p:blipFill>
                  <a:blip r:embed="rId3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437355" y="5607224"/>
                    <a:ext cx="3922141" cy="212978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66" name="object 39">
                  <a:extLst>
                    <a:ext uri="{FF2B5EF4-FFF2-40B4-BE49-F238E27FC236}">
                      <a16:creationId xmlns:a16="http://schemas.microsoft.com/office/drawing/2014/main" id="{91F5ADFD-B0D6-5ABD-9A64-BF02B616E789}"/>
                    </a:ext>
                  </a:extLst>
                </p:cNvPr>
                <p:cNvPicPr/>
                <p:nvPr/>
              </p:nvPicPr>
              <p:blipFill>
                <a:blip r:embed="rId3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2400" y="5547928"/>
                  <a:ext cx="463295" cy="182880"/>
                </a:xfrm>
                <a:prstGeom prst="rect">
                  <a:avLst/>
                </a:prstGeom>
              </p:spPr>
            </p:pic>
            <p:pic>
              <p:nvPicPr>
                <p:cNvPr id="167" name="object 40">
                  <a:extLst>
                    <a:ext uri="{FF2B5EF4-FFF2-40B4-BE49-F238E27FC236}">
                      <a16:creationId xmlns:a16="http://schemas.microsoft.com/office/drawing/2014/main" id="{F2908054-5241-3F75-571F-78456E4E31F7}"/>
                    </a:ext>
                  </a:extLst>
                </p:cNvPr>
                <p:cNvPicPr/>
                <p:nvPr/>
              </p:nvPicPr>
              <p:blipFill>
                <a:blip r:embed="rId3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63968" y="5532688"/>
                  <a:ext cx="466344" cy="198119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D29B1D1B-981E-A77E-C79F-C35F33110CC1}"/>
                </a:ext>
              </a:extLst>
            </p:cNvPr>
            <p:cNvGrpSpPr/>
            <p:nvPr/>
          </p:nvGrpSpPr>
          <p:grpSpPr>
            <a:xfrm>
              <a:off x="6392604" y="5637051"/>
              <a:ext cx="2775408" cy="385050"/>
              <a:chOff x="2162400" y="5435152"/>
              <a:chExt cx="4197096" cy="385050"/>
            </a:xfrm>
          </p:grpSpPr>
          <p:sp>
            <p:nvSpPr>
              <p:cNvPr id="171" name="object 38">
                <a:extLst>
                  <a:ext uri="{FF2B5EF4-FFF2-40B4-BE49-F238E27FC236}">
                    <a16:creationId xmlns:a16="http://schemas.microsoft.com/office/drawing/2014/main" id="{C078A81A-6E0C-D5B8-4477-307B9E9053B6}"/>
                  </a:ext>
                </a:extLst>
              </p:cNvPr>
              <p:cNvSpPr/>
              <p:nvPr/>
            </p:nvSpPr>
            <p:spPr>
              <a:xfrm>
                <a:off x="2166439" y="5724038"/>
                <a:ext cx="3851910" cy="0"/>
              </a:xfrm>
              <a:custGeom>
                <a:avLst/>
                <a:gdLst/>
                <a:ahLst/>
                <a:cxnLst/>
                <a:rect l="l" t="t" r="r" b="b"/>
                <a:pathLst>
                  <a:path w="3851910">
                    <a:moveTo>
                      <a:pt x="0" y="0"/>
                    </a:moveTo>
                    <a:lnTo>
                      <a:pt x="3851682" y="1"/>
                    </a:lnTo>
                  </a:path>
                </a:pathLst>
              </a:custGeom>
              <a:ln w="12700">
                <a:solidFill>
                  <a:srgbClr val="20E2DD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grpSp>
            <p:nvGrpSpPr>
              <p:cNvPr id="172" name="组合 171">
                <a:extLst>
                  <a:ext uri="{FF2B5EF4-FFF2-40B4-BE49-F238E27FC236}">
                    <a16:creationId xmlns:a16="http://schemas.microsoft.com/office/drawing/2014/main" id="{CBD4EE58-15D0-BA0E-B6DC-9F7E8B5E99F3}"/>
                  </a:ext>
                </a:extLst>
              </p:cNvPr>
              <p:cNvGrpSpPr/>
              <p:nvPr/>
            </p:nvGrpSpPr>
            <p:grpSpPr>
              <a:xfrm>
                <a:off x="2162400" y="5435152"/>
                <a:ext cx="4197096" cy="385050"/>
                <a:chOff x="2162400" y="5435152"/>
                <a:chExt cx="4197096" cy="385050"/>
              </a:xfrm>
            </p:grpSpPr>
            <p:grpSp>
              <p:nvGrpSpPr>
                <p:cNvPr id="173" name="组合 172">
                  <a:extLst>
                    <a:ext uri="{FF2B5EF4-FFF2-40B4-BE49-F238E27FC236}">
                      <a16:creationId xmlns:a16="http://schemas.microsoft.com/office/drawing/2014/main" id="{6F3D6442-C009-6A04-28AE-49087B3B1132}"/>
                    </a:ext>
                  </a:extLst>
                </p:cNvPr>
                <p:cNvGrpSpPr/>
                <p:nvPr/>
              </p:nvGrpSpPr>
              <p:grpSpPr>
                <a:xfrm>
                  <a:off x="2165448" y="5435152"/>
                  <a:ext cx="4194048" cy="385050"/>
                  <a:chOff x="2165448" y="5435152"/>
                  <a:chExt cx="4194048" cy="385050"/>
                </a:xfrm>
              </p:grpSpPr>
              <p:pic>
                <p:nvPicPr>
                  <p:cNvPr id="176" name="object 36">
                    <a:extLst>
                      <a:ext uri="{FF2B5EF4-FFF2-40B4-BE49-F238E27FC236}">
                        <a16:creationId xmlns:a16="http://schemas.microsoft.com/office/drawing/2014/main" id="{8002F7CF-A378-7B93-1DB6-C972E087174E}"/>
                      </a:ext>
                    </a:extLst>
                  </p:cNvPr>
                  <p:cNvPicPr/>
                  <p:nvPr/>
                </p:nvPicPr>
                <p:blipFill>
                  <a:blip r:embed="rId32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165448" y="5435152"/>
                    <a:ext cx="3864864" cy="286512"/>
                  </a:xfrm>
                  <a:prstGeom prst="rect">
                    <a:avLst/>
                  </a:prstGeom>
                </p:spPr>
              </p:pic>
              <p:pic>
                <p:nvPicPr>
                  <p:cNvPr id="177" name="object 37">
                    <a:extLst>
                      <a:ext uri="{FF2B5EF4-FFF2-40B4-BE49-F238E27FC236}">
                        <a16:creationId xmlns:a16="http://schemas.microsoft.com/office/drawing/2014/main" id="{E3FEB756-F4DB-2AC3-C1E0-52621239DB5F}"/>
                      </a:ext>
                    </a:extLst>
                  </p:cNvPr>
                  <p:cNvPicPr/>
                  <p:nvPr/>
                </p:nvPicPr>
                <p:blipFill>
                  <a:blip r:embed="rId3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437355" y="5607224"/>
                    <a:ext cx="3922141" cy="212978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74" name="object 39">
                  <a:extLst>
                    <a:ext uri="{FF2B5EF4-FFF2-40B4-BE49-F238E27FC236}">
                      <a16:creationId xmlns:a16="http://schemas.microsoft.com/office/drawing/2014/main" id="{B8F9676E-6CC6-7967-223D-10747C03EAF8}"/>
                    </a:ext>
                  </a:extLst>
                </p:cNvPr>
                <p:cNvPicPr/>
                <p:nvPr/>
              </p:nvPicPr>
              <p:blipFill>
                <a:blip r:embed="rId3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2400" y="5547928"/>
                  <a:ext cx="463295" cy="182880"/>
                </a:xfrm>
                <a:prstGeom prst="rect">
                  <a:avLst/>
                </a:prstGeom>
              </p:spPr>
            </p:pic>
            <p:pic>
              <p:nvPicPr>
                <p:cNvPr id="175" name="object 40">
                  <a:extLst>
                    <a:ext uri="{FF2B5EF4-FFF2-40B4-BE49-F238E27FC236}">
                      <a16:creationId xmlns:a16="http://schemas.microsoft.com/office/drawing/2014/main" id="{CE8087F9-0849-08A2-EC4B-851071A1E4B8}"/>
                    </a:ext>
                  </a:extLst>
                </p:cNvPr>
                <p:cNvPicPr/>
                <p:nvPr/>
              </p:nvPicPr>
              <p:blipFill>
                <a:blip r:embed="rId3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63968" y="5532688"/>
                  <a:ext cx="466344" cy="198119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78" name="组合 177">
              <a:extLst>
                <a:ext uri="{FF2B5EF4-FFF2-40B4-BE49-F238E27FC236}">
                  <a16:creationId xmlns:a16="http://schemas.microsoft.com/office/drawing/2014/main" id="{E5533F37-9991-36D7-553C-9A2AF1210F17}"/>
                </a:ext>
              </a:extLst>
            </p:cNvPr>
            <p:cNvGrpSpPr/>
            <p:nvPr/>
          </p:nvGrpSpPr>
          <p:grpSpPr>
            <a:xfrm>
              <a:off x="9165595" y="5637051"/>
              <a:ext cx="2775408" cy="385050"/>
              <a:chOff x="2162400" y="5435152"/>
              <a:chExt cx="4197096" cy="385050"/>
            </a:xfrm>
          </p:grpSpPr>
          <p:sp>
            <p:nvSpPr>
              <p:cNvPr id="179" name="object 38">
                <a:extLst>
                  <a:ext uri="{FF2B5EF4-FFF2-40B4-BE49-F238E27FC236}">
                    <a16:creationId xmlns:a16="http://schemas.microsoft.com/office/drawing/2014/main" id="{775F828F-D55F-6CAC-F42A-D06BD30D7D81}"/>
                  </a:ext>
                </a:extLst>
              </p:cNvPr>
              <p:cNvSpPr/>
              <p:nvPr/>
            </p:nvSpPr>
            <p:spPr>
              <a:xfrm>
                <a:off x="2166439" y="5724038"/>
                <a:ext cx="3851910" cy="0"/>
              </a:xfrm>
              <a:custGeom>
                <a:avLst/>
                <a:gdLst/>
                <a:ahLst/>
                <a:cxnLst/>
                <a:rect l="l" t="t" r="r" b="b"/>
                <a:pathLst>
                  <a:path w="3851910">
                    <a:moveTo>
                      <a:pt x="0" y="0"/>
                    </a:moveTo>
                    <a:lnTo>
                      <a:pt x="3851682" y="1"/>
                    </a:lnTo>
                  </a:path>
                </a:pathLst>
              </a:custGeom>
              <a:ln w="12700">
                <a:solidFill>
                  <a:srgbClr val="20E2DD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grpSp>
            <p:nvGrpSpPr>
              <p:cNvPr id="180" name="组合 179">
                <a:extLst>
                  <a:ext uri="{FF2B5EF4-FFF2-40B4-BE49-F238E27FC236}">
                    <a16:creationId xmlns:a16="http://schemas.microsoft.com/office/drawing/2014/main" id="{CF47972A-5B3B-C644-4A01-1F19AD816D51}"/>
                  </a:ext>
                </a:extLst>
              </p:cNvPr>
              <p:cNvGrpSpPr/>
              <p:nvPr/>
            </p:nvGrpSpPr>
            <p:grpSpPr>
              <a:xfrm>
                <a:off x="2162400" y="5435152"/>
                <a:ext cx="4197096" cy="385050"/>
                <a:chOff x="2162400" y="5435152"/>
                <a:chExt cx="4197096" cy="385050"/>
              </a:xfrm>
            </p:grpSpPr>
            <p:grpSp>
              <p:nvGrpSpPr>
                <p:cNvPr id="181" name="组合 180">
                  <a:extLst>
                    <a:ext uri="{FF2B5EF4-FFF2-40B4-BE49-F238E27FC236}">
                      <a16:creationId xmlns:a16="http://schemas.microsoft.com/office/drawing/2014/main" id="{0E7350AA-7CFE-6D64-4579-18726EA74C5B}"/>
                    </a:ext>
                  </a:extLst>
                </p:cNvPr>
                <p:cNvGrpSpPr/>
                <p:nvPr/>
              </p:nvGrpSpPr>
              <p:grpSpPr>
                <a:xfrm>
                  <a:off x="2165448" y="5435152"/>
                  <a:ext cx="4194048" cy="385050"/>
                  <a:chOff x="2165448" y="5435152"/>
                  <a:chExt cx="4194048" cy="385050"/>
                </a:xfrm>
              </p:grpSpPr>
              <p:pic>
                <p:nvPicPr>
                  <p:cNvPr id="184" name="object 36">
                    <a:extLst>
                      <a:ext uri="{FF2B5EF4-FFF2-40B4-BE49-F238E27FC236}">
                        <a16:creationId xmlns:a16="http://schemas.microsoft.com/office/drawing/2014/main" id="{F73DEF08-112D-8A5F-9E15-8F9F1E3D5233}"/>
                      </a:ext>
                    </a:extLst>
                  </p:cNvPr>
                  <p:cNvPicPr/>
                  <p:nvPr/>
                </p:nvPicPr>
                <p:blipFill>
                  <a:blip r:embed="rId32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165448" y="5435152"/>
                    <a:ext cx="3864864" cy="286512"/>
                  </a:xfrm>
                  <a:prstGeom prst="rect">
                    <a:avLst/>
                  </a:prstGeom>
                </p:spPr>
              </p:pic>
              <p:pic>
                <p:nvPicPr>
                  <p:cNvPr id="185" name="object 37">
                    <a:extLst>
                      <a:ext uri="{FF2B5EF4-FFF2-40B4-BE49-F238E27FC236}">
                        <a16:creationId xmlns:a16="http://schemas.microsoft.com/office/drawing/2014/main" id="{79D6094D-F0AD-8F73-61B6-A53A3D640980}"/>
                      </a:ext>
                    </a:extLst>
                  </p:cNvPr>
                  <p:cNvPicPr/>
                  <p:nvPr/>
                </p:nvPicPr>
                <p:blipFill>
                  <a:blip r:embed="rId3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437355" y="5607224"/>
                    <a:ext cx="3922141" cy="212978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82" name="object 39">
                  <a:extLst>
                    <a:ext uri="{FF2B5EF4-FFF2-40B4-BE49-F238E27FC236}">
                      <a16:creationId xmlns:a16="http://schemas.microsoft.com/office/drawing/2014/main" id="{66353F6E-9AD9-18D3-F372-7E3F7923C91E}"/>
                    </a:ext>
                  </a:extLst>
                </p:cNvPr>
                <p:cNvPicPr/>
                <p:nvPr/>
              </p:nvPicPr>
              <p:blipFill>
                <a:blip r:embed="rId3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2400" y="5547928"/>
                  <a:ext cx="463295" cy="182880"/>
                </a:xfrm>
                <a:prstGeom prst="rect">
                  <a:avLst/>
                </a:prstGeom>
              </p:spPr>
            </p:pic>
            <p:pic>
              <p:nvPicPr>
                <p:cNvPr id="183" name="object 40">
                  <a:extLst>
                    <a:ext uri="{FF2B5EF4-FFF2-40B4-BE49-F238E27FC236}">
                      <a16:creationId xmlns:a16="http://schemas.microsoft.com/office/drawing/2014/main" id="{D22F38A9-8176-2C78-BB4F-DF4902576B2D}"/>
                    </a:ext>
                  </a:extLst>
                </p:cNvPr>
                <p:cNvPicPr/>
                <p:nvPr/>
              </p:nvPicPr>
              <p:blipFill>
                <a:blip r:embed="rId3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63968" y="5532688"/>
                  <a:ext cx="466344" cy="198119"/>
                </a:xfrm>
                <a:prstGeom prst="rect">
                  <a:avLst/>
                </a:prstGeom>
              </p:spPr>
            </p:pic>
          </p:grpSp>
        </p:grp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8CFF5A9A-42FF-F26F-9560-62C3A7280499}"/>
                </a:ext>
              </a:extLst>
            </p:cNvPr>
            <p:cNvSpPr txBox="1"/>
            <p:nvPr/>
          </p:nvSpPr>
          <p:spPr>
            <a:xfrm>
              <a:off x="9260309" y="5052703"/>
              <a:ext cx="2403449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500" spc="225">
                  <a:solidFill>
                    <a:schemeClr val="bg1">
                      <a:lumMod val="95000"/>
                    </a:schemeClr>
                  </a:solidFill>
                  <a:effectLst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</a:defRPr>
              </a:lvl1pPr>
            </a:lstStyle>
            <a:p>
              <a:r>
                <a:rPr lang="zh-CN" altLang="en-US" sz="1600" b="1">
                  <a:gradFill>
                    <a:gsLst>
                      <a:gs pos="100000">
                        <a:srgbClr val="60B1D4"/>
                      </a:gs>
                      <a:gs pos="1000">
                        <a:srgbClr val="36CBFA"/>
                      </a:gs>
                    </a:gsLst>
                    <a:lin ang="2700000" scaled="1"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+mn-lt"/>
                </a:rPr>
                <a:t>不足之处：</a:t>
              </a:r>
              <a:r>
                <a:rPr lang="zh-CN" altLang="en-US"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+mn-lt"/>
                </a:rPr>
                <a:t>没办法得到良好的质量控制，外链转化率不稳定</a:t>
              </a:r>
              <a:endParaRPr lang="zh-CN" altLang="en-US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cxnSp>
        <p:nvCxnSpPr>
          <p:cNvPr id="249" name="直接连接符 248">
            <a:extLst>
              <a:ext uri="{FF2B5EF4-FFF2-40B4-BE49-F238E27FC236}">
                <a16:creationId xmlns:a16="http://schemas.microsoft.com/office/drawing/2014/main" id="{658888E1-005E-4282-E24B-D935D0C03466}"/>
              </a:ext>
            </a:extLst>
          </p:cNvPr>
          <p:cNvCxnSpPr>
            <a:cxnSpLocks/>
          </p:cNvCxnSpPr>
          <p:nvPr/>
        </p:nvCxnSpPr>
        <p:spPr>
          <a:xfrm>
            <a:off x="1280795" y="4581128"/>
            <a:ext cx="960612" cy="0"/>
          </a:xfrm>
          <a:prstGeom prst="line">
            <a:avLst/>
          </a:prstGeom>
          <a:ln>
            <a:gradFill>
              <a:gsLst>
                <a:gs pos="51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直接连接符 249">
            <a:extLst>
              <a:ext uri="{FF2B5EF4-FFF2-40B4-BE49-F238E27FC236}">
                <a16:creationId xmlns:a16="http://schemas.microsoft.com/office/drawing/2014/main" id="{8B9719D0-3B57-CB62-11A1-EF36E052D9EE}"/>
              </a:ext>
            </a:extLst>
          </p:cNvPr>
          <p:cNvCxnSpPr>
            <a:cxnSpLocks/>
          </p:cNvCxnSpPr>
          <p:nvPr/>
        </p:nvCxnSpPr>
        <p:spPr>
          <a:xfrm>
            <a:off x="4223792" y="4581128"/>
            <a:ext cx="960612" cy="0"/>
          </a:xfrm>
          <a:prstGeom prst="line">
            <a:avLst/>
          </a:prstGeom>
          <a:ln>
            <a:gradFill>
              <a:gsLst>
                <a:gs pos="51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直接连接符 250">
            <a:extLst>
              <a:ext uri="{FF2B5EF4-FFF2-40B4-BE49-F238E27FC236}">
                <a16:creationId xmlns:a16="http://schemas.microsoft.com/office/drawing/2014/main" id="{9A5CBB09-A482-5F88-87A8-640ED7EAD296}"/>
              </a:ext>
            </a:extLst>
          </p:cNvPr>
          <p:cNvCxnSpPr>
            <a:cxnSpLocks/>
          </p:cNvCxnSpPr>
          <p:nvPr/>
        </p:nvCxnSpPr>
        <p:spPr>
          <a:xfrm>
            <a:off x="6987400" y="4581128"/>
            <a:ext cx="960612" cy="0"/>
          </a:xfrm>
          <a:prstGeom prst="line">
            <a:avLst/>
          </a:prstGeom>
          <a:ln>
            <a:gradFill>
              <a:gsLst>
                <a:gs pos="51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直接连接符 251">
            <a:extLst>
              <a:ext uri="{FF2B5EF4-FFF2-40B4-BE49-F238E27FC236}">
                <a16:creationId xmlns:a16="http://schemas.microsoft.com/office/drawing/2014/main" id="{4A230F61-84C3-0F60-E3C2-B6C498B049C0}"/>
              </a:ext>
            </a:extLst>
          </p:cNvPr>
          <p:cNvCxnSpPr>
            <a:cxnSpLocks/>
          </p:cNvCxnSpPr>
          <p:nvPr/>
        </p:nvCxnSpPr>
        <p:spPr>
          <a:xfrm>
            <a:off x="9854936" y="4581128"/>
            <a:ext cx="960612" cy="0"/>
          </a:xfrm>
          <a:prstGeom prst="line">
            <a:avLst/>
          </a:prstGeom>
          <a:ln>
            <a:gradFill>
              <a:gsLst>
                <a:gs pos="51000">
                  <a:schemeClr val="bg1"/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4824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bg object 16">
            <a:extLst>
              <a:ext uri="{FF2B5EF4-FFF2-40B4-BE49-F238E27FC236}">
                <a16:creationId xmlns:a16="http://schemas.microsoft.com/office/drawing/2014/main" id="{B257D58E-0CEB-F7A2-364F-B8901FDD02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5892" y="-72848"/>
            <a:ext cx="12329541" cy="697723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1F7F790-871D-AA34-60AF-B5FDD215D9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40146" y="-19914"/>
            <a:ext cx="12356306" cy="6897828"/>
          </a:xfrm>
          <a:prstGeom prst="rect">
            <a:avLst/>
          </a:prstGeom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BF3D077B-5DF3-DDBF-E689-6509DC8049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9424" y="20257"/>
            <a:ext cx="12356306" cy="683774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9742FD83-2211-3B30-AD4C-E2BF40F151DA}"/>
              </a:ext>
            </a:extLst>
          </p:cNvPr>
          <p:cNvSpPr/>
          <p:nvPr/>
        </p:nvSpPr>
        <p:spPr>
          <a:xfrm>
            <a:off x="-124608" y="-19914"/>
            <a:ext cx="12310888" cy="6897828"/>
          </a:xfrm>
          <a:prstGeom prst="rect">
            <a:avLst/>
          </a:prstGeom>
          <a:gradFill flip="none" rotWithShape="1">
            <a:gsLst>
              <a:gs pos="22000">
                <a:srgbClr val="2676D6">
                  <a:alpha val="15000"/>
                </a:srgbClr>
              </a:gs>
              <a:gs pos="85000">
                <a:srgbClr val="2345A1">
                  <a:alpha val="55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DA31DFC7-05AE-7913-6538-5B4A9504657C}"/>
              </a:ext>
            </a:extLst>
          </p:cNvPr>
          <p:cNvSpPr/>
          <p:nvPr/>
        </p:nvSpPr>
        <p:spPr>
          <a:xfrm>
            <a:off x="-168696" y="40172"/>
            <a:ext cx="12445578" cy="6858000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5143500 h 5143500"/>
              <a:gd name="connsiteX3" fmla="*/ 0 w 914400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143500"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gradFill flip="none" rotWithShape="1">
            <a:gsLst>
              <a:gs pos="81000">
                <a:srgbClr val="000000">
                  <a:alpha val="0"/>
                </a:srgbClr>
              </a:gs>
              <a:gs pos="40800">
                <a:srgbClr val="000000">
                  <a:alpha val="0"/>
                </a:srgbClr>
              </a:gs>
              <a:gs pos="1000">
                <a:srgbClr val="5DFFFF">
                  <a:alpha val="63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>
            <a:softEdge rad="25400"/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F1B3B75-9BE6-487F-AD52-13F871E7DA99}"/>
              </a:ext>
            </a:extLst>
          </p:cNvPr>
          <p:cNvSpPr/>
          <p:nvPr/>
        </p:nvSpPr>
        <p:spPr>
          <a:xfrm>
            <a:off x="-149702" y="-19888"/>
            <a:ext cx="12250634" cy="6865125"/>
          </a:xfrm>
          <a:prstGeom prst="rect">
            <a:avLst/>
          </a:prstGeom>
          <a:gradFill flip="none" rotWithShape="1">
            <a:gsLst>
              <a:gs pos="81000">
                <a:srgbClr val="000000">
                  <a:alpha val="0"/>
                </a:srgbClr>
              </a:gs>
              <a:gs pos="40800">
                <a:srgbClr val="000000">
                  <a:alpha val="0"/>
                </a:srgbClr>
              </a:gs>
              <a:gs pos="1000">
                <a:srgbClr val="006AFF">
                  <a:alpha val="8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06882DF-C976-A026-108C-F146C1A1D971}"/>
              </a:ext>
            </a:extLst>
          </p:cNvPr>
          <p:cNvGrpSpPr/>
          <p:nvPr/>
        </p:nvGrpSpPr>
        <p:grpSpPr>
          <a:xfrm>
            <a:off x="-978217" y="188644"/>
            <a:ext cx="14009207" cy="1015663"/>
            <a:chOff x="-978217" y="188644"/>
            <a:chExt cx="14009207" cy="1015663"/>
          </a:xfrm>
        </p:grpSpPr>
        <p:grpSp>
          <p:nvGrpSpPr>
            <p:cNvPr id="192" name="组合 191">
              <a:extLst>
                <a:ext uri="{FF2B5EF4-FFF2-40B4-BE49-F238E27FC236}">
                  <a16:creationId xmlns:a16="http://schemas.microsoft.com/office/drawing/2014/main" id="{D581A20A-1093-F33D-AFFA-C4876350A6A1}"/>
                </a:ext>
              </a:extLst>
            </p:cNvPr>
            <p:cNvGrpSpPr/>
            <p:nvPr/>
          </p:nvGrpSpPr>
          <p:grpSpPr>
            <a:xfrm>
              <a:off x="-978217" y="396533"/>
              <a:ext cx="5121275" cy="584775"/>
              <a:chOff x="569913" y="449203"/>
              <a:chExt cx="5121275" cy="584775"/>
            </a:xfrm>
          </p:grpSpPr>
          <p:sp>
            <p:nvSpPr>
              <p:cNvPr id="203" name="梯形 202">
                <a:extLst>
                  <a:ext uri="{FF2B5EF4-FFF2-40B4-BE49-F238E27FC236}">
                    <a16:creationId xmlns:a16="http://schemas.microsoft.com/office/drawing/2014/main" id="{A21FC955-F758-93C7-0D09-5ED4062D8148}"/>
                  </a:ext>
                </a:extLst>
              </p:cNvPr>
              <p:cNvSpPr/>
              <p:nvPr/>
            </p:nvSpPr>
            <p:spPr>
              <a:xfrm flipV="1">
                <a:off x="3402013" y="449203"/>
                <a:ext cx="2289175" cy="584775"/>
              </a:xfrm>
              <a:prstGeom prst="trapezoid">
                <a:avLst>
                  <a:gd name="adj" fmla="val 90334"/>
                </a:avLst>
              </a:prstGeom>
              <a:gradFill>
                <a:gsLst>
                  <a:gs pos="0">
                    <a:srgbClr val="4472C4">
                      <a:alpha val="40000"/>
                    </a:srgbClr>
                  </a:gs>
                  <a:gs pos="59000">
                    <a:srgbClr val="4472C4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gradFill>
                  <a:gsLst>
                    <a:gs pos="0">
                      <a:srgbClr val="4472C4"/>
                    </a:gs>
                    <a:gs pos="52000">
                      <a:srgbClr val="4472C4">
                        <a:alpha val="0"/>
                      </a:srgbClr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F50267E5-ECB6-B92C-F82F-9EDE80D3C2D8}"/>
                  </a:ext>
                </a:extLst>
              </p:cNvPr>
              <p:cNvSpPr/>
              <p:nvPr/>
            </p:nvSpPr>
            <p:spPr>
              <a:xfrm>
                <a:off x="569913" y="771226"/>
                <a:ext cx="3276600" cy="172720"/>
              </a:xfrm>
              <a:custGeom>
                <a:avLst/>
                <a:gdLst>
                  <a:gd name="connsiteX0" fmla="*/ 3276600 w 3276600"/>
                  <a:gd name="connsiteY0" fmla="*/ 172720 h 172720"/>
                  <a:gd name="connsiteX1" fmla="*/ 3114040 w 3276600"/>
                  <a:gd name="connsiteY1" fmla="*/ 172720 h 172720"/>
                  <a:gd name="connsiteX2" fmla="*/ 2941320 w 3276600"/>
                  <a:gd name="connsiteY2" fmla="*/ 0 h 172720"/>
                  <a:gd name="connsiteX3" fmla="*/ 0 w 3276600"/>
                  <a:gd name="connsiteY3" fmla="*/ 0 h 172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76600" h="172720">
                    <a:moveTo>
                      <a:pt x="3276600" y="172720"/>
                    </a:moveTo>
                    <a:lnTo>
                      <a:pt x="3114040" y="172720"/>
                    </a:lnTo>
                    <a:lnTo>
                      <a:pt x="294132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 cmpd="sng" algn="ctr">
                <a:gradFill>
                  <a:gsLst>
                    <a:gs pos="32000">
                      <a:srgbClr val="4472C4"/>
                    </a:gs>
                    <a:gs pos="100000">
                      <a:srgbClr val="4472C4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05" name="等腰三角形 204">
                <a:extLst>
                  <a:ext uri="{FF2B5EF4-FFF2-40B4-BE49-F238E27FC236}">
                    <a16:creationId xmlns:a16="http://schemas.microsoft.com/office/drawing/2014/main" id="{9DE112E3-83E7-2A11-2ED7-D66E86AC1096}"/>
                  </a:ext>
                </a:extLst>
              </p:cNvPr>
              <p:cNvSpPr/>
              <p:nvPr/>
            </p:nvSpPr>
            <p:spPr>
              <a:xfrm>
                <a:off x="3298825" y="636916"/>
                <a:ext cx="174625" cy="75601"/>
              </a:xfrm>
              <a:prstGeom prst="triangle">
                <a:avLst/>
              </a:prstGeom>
              <a:noFill/>
              <a:ln w="9525" cap="flat" cmpd="sng" algn="ctr">
                <a:gradFill>
                  <a:gsLst>
                    <a:gs pos="0">
                      <a:srgbClr val="4472C4"/>
                    </a:gs>
                    <a:gs pos="57000">
                      <a:srgbClr val="4472C4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06" name="等腰三角形 205">
                <a:extLst>
                  <a:ext uri="{FF2B5EF4-FFF2-40B4-BE49-F238E27FC236}">
                    <a16:creationId xmlns:a16="http://schemas.microsoft.com/office/drawing/2014/main" id="{A2F0EE06-AA95-8453-70A4-8C5806564E5C}"/>
                  </a:ext>
                </a:extLst>
              </p:cNvPr>
              <p:cNvSpPr/>
              <p:nvPr/>
            </p:nvSpPr>
            <p:spPr>
              <a:xfrm>
                <a:off x="3206906" y="636916"/>
                <a:ext cx="174625" cy="75601"/>
              </a:xfrm>
              <a:prstGeom prst="triangle">
                <a:avLst/>
              </a:prstGeom>
              <a:noFill/>
              <a:ln w="9525" cap="flat" cmpd="sng" algn="ctr">
                <a:gradFill>
                  <a:gsLst>
                    <a:gs pos="0">
                      <a:srgbClr val="4472C4"/>
                    </a:gs>
                    <a:gs pos="57000">
                      <a:srgbClr val="4472C4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07" name="等腰三角形 206">
                <a:extLst>
                  <a:ext uri="{FF2B5EF4-FFF2-40B4-BE49-F238E27FC236}">
                    <a16:creationId xmlns:a16="http://schemas.microsoft.com/office/drawing/2014/main" id="{33239264-B040-52FE-CB13-2758F0F897BE}"/>
                  </a:ext>
                </a:extLst>
              </p:cNvPr>
              <p:cNvSpPr/>
              <p:nvPr/>
            </p:nvSpPr>
            <p:spPr>
              <a:xfrm>
                <a:off x="3114987" y="636916"/>
                <a:ext cx="174625" cy="75601"/>
              </a:xfrm>
              <a:prstGeom prst="triangle">
                <a:avLst/>
              </a:prstGeom>
              <a:noFill/>
              <a:ln w="9525" cap="flat" cmpd="sng" algn="ctr">
                <a:gradFill>
                  <a:gsLst>
                    <a:gs pos="0">
                      <a:srgbClr val="4472C4"/>
                    </a:gs>
                    <a:gs pos="57000">
                      <a:srgbClr val="4472C4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08" name="等腰三角形 207">
                <a:extLst>
                  <a:ext uri="{FF2B5EF4-FFF2-40B4-BE49-F238E27FC236}">
                    <a16:creationId xmlns:a16="http://schemas.microsoft.com/office/drawing/2014/main" id="{ADADCF67-5F9A-3C7C-D867-337DBF9C68DC}"/>
                  </a:ext>
                </a:extLst>
              </p:cNvPr>
              <p:cNvSpPr/>
              <p:nvPr/>
            </p:nvSpPr>
            <p:spPr>
              <a:xfrm>
                <a:off x="3023068" y="636916"/>
                <a:ext cx="174625" cy="75601"/>
              </a:xfrm>
              <a:prstGeom prst="triangle">
                <a:avLst/>
              </a:prstGeom>
              <a:noFill/>
              <a:ln w="9525" cap="flat" cmpd="sng" algn="ctr">
                <a:gradFill>
                  <a:gsLst>
                    <a:gs pos="0">
                      <a:srgbClr val="4472C4"/>
                    </a:gs>
                    <a:gs pos="57000">
                      <a:srgbClr val="4472C4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09" name="等腰三角形 208">
                <a:extLst>
                  <a:ext uri="{FF2B5EF4-FFF2-40B4-BE49-F238E27FC236}">
                    <a16:creationId xmlns:a16="http://schemas.microsoft.com/office/drawing/2014/main" id="{C43B033B-96B6-4651-E753-1670D63230AF}"/>
                  </a:ext>
                </a:extLst>
              </p:cNvPr>
              <p:cNvSpPr/>
              <p:nvPr/>
            </p:nvSpPr>
            <p:spPr>
              <a:xfrm>
                <a:off x="2931149" y="636916"/>
                <a:ext cx="174625" cy="75601"/>
              </a:xfrm>
              <a:prstGeom prst="triangle">
                <a:avLst/>
              </a:prstGeom>
              <a:noFill/>
              <a:ln w="9525" cap="flat" cmpd="sng" algn="ctr">
                <a:gradFill>
                  <a:gsLst>
                    <a:gs pos="0">
                      <a:srgbClr val="4472C4"/>
                    </a:gs>
                    <a:gs pos="57000">
                      <a:srgbClr val="4472C4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93" name="组合 192">
              <a:extLst>
                <a:ext uri="{FF2B5EF4-FFF2-40B4-BE49-F238E27FC236}">
                  <a16:creationId xmlns:a16="http://schemas.microsoft.com/office/drawing/2014/main" id="{6DA3B0B0-DFFF-9F20-D7B1-C44414FBB8E9}"/>
                </a:ext>
              </a:extLst>
            </p:cNvPr>
            <p:cNvGrpSpPr/>
            <p:nvPr/>
          </p:nvGrpSpPr>
          <p:grpSpPr>
            <a:xfrm flipH="1">
              <a:off x="7909715" y="396533"/>
              <a:ext cx="5121275" cy="584775"/>
              <a:chOff x="569913" y="449203"/>
              <a:chExt cx="5121275" cy="584775"/>
            </a:xfrm>
          </p:grpSpPr>
          <p:sp>
            <p:nvSpPr>
              <p:cNvPr id="196" name="梯形 195">
                <a:extLst>
                  <a:ext uri="{FF2B5EF4-FFF2-40B4-BE49-F238E27FC236}">
                    <a16:creationId xmlns:a16="http://schemas.microsoft.com/office/drawing/2014/main" id="{AE138A4B-604D-B995-D182-BEAE3DAA1486}"/>
                  </a:ext>
                </a:extLst>
              </p:cNvPr>
              <p:cNvSpPr/>
              <p:nvPr/>
            </p:nvSpPr>
            <p:spPr>
              <a:xfrm flipV="1">
                <a:off x="3402013" y="449203"/>
                <a:ext cx="2289175" cy="584775"/>
              </a:xfrm>
              <a:prstGeom prst="trapezoid">
                <a:avLst>
                  <a:gd name="adj" fmla="val 90334"/>
                </a:avLst>
              </a:prstGeom>
              <a:gradFill>
                <a:gsLst>
                  <a:gs pos="0">
                    <a:srgbClr val="4472C4">
                      <a:alpha val="40000"/>
                    </a:srgbClr>
                  </a:gs>
                  <a:gs pos="59000">
                    <a:srgbClr val="4472C4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gradFill>
                  <a:gsLst>
                    <a:gs pos="0">
                      <a:srgbClr val="4472C4"/>
                    </a:gs>
                    <a:gs pos="52000">
                      <a:srgbClr val="4472C4">
                        <a:alpha val="0"/>
                      </a:srgbClr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549A668B-E13F-4725-6A3F-AA07185B2094}"/>
                  </a:ext>
                </a:extLst>
              </p:cNvPr>
              <p:cNvSpPr/>
              <p:nvPr/>
            </p:nvSpPr>
            <p:spPr>
              <a:xfrm>
                <a:off x="569913" y="771226"/>
                <a:ext cx="3276600" cy="172720"/>
              </a:xfrm>
              <a:custGeom>
                <a:avLst/>
                <a:gdLst>
                  <a:gd name="connsiteX0" fmla="*/ 3276600 w 3276600"/>
                  <a:gd name="connsiteY0" fmla="*/ 172720 h 172720"/>
                  <a:gd name="connsiteX1" fmla="*/ 3114040 w 3276600"/>
                  <a:gd name="connsiteY1" fmla="*/ 172720 h 172720"/>
                  <a:gd name="connsiteX2" fmla="*/ 2941320 w 3276600"/>
                  <a:gd name="connsiteY2" fmla="*/ 0 h 172720"/>
                  <a:gd name="connsiteX3" fmla="*/ 0 w 3276600"/>
                  <a:gd name="connsiteY3" fmla="*/ 0 h 172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76600" h="172720">
                    <a:moveTo>
                      <a:pt x="3276600" y="172720"/>
                    </a:moveTo>
                    <a:lnTo>
                      <a:pt x="3114040" y="172720"/>
                    </a:lnTo>
                    <a:lnTo>
                      <a:pt x="294132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 cmpd="sng" algn="ctr">
                <a:gradFill>
                  <a:gsLst>
                    <a:gs pos="32000">
                      <a:srgbClr val="4472C4"/>
                    </a:gs>
                    <a:gs pos="100000">
                      <a:srgbClr val="4472C4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98" name="等腰三角形 197">
                <a:extLst>
                  <a:ext uri="{FF2B5EF4-FFF2-40B4-BE49-F238E27FC236}">
                    <a16:creationId xmlns:a16="http://schemas.microsoft.com/office/drawing/2014/main" id="{FFBB8A7A-02AB-28CE-C0FD-3E60A039AA94}"/>
                  </a:ext>
                </a:extLst>
              </p:cNvPr>
              <p:cNvSpPr/>
              <p:nvPr/>
            </p:nvSpPr>
            <p:spPr>
              <a:xfrm>
                <a:off x="3298825" y="636916"/>
                <a:ext cx="174625" cy="75601"/>
              </a:xfrm>
              <a:prstGeom prst="triangle">
                <a:avLst/>
              </a:prstGeom>
              <a:noFill/>
              <a:ln w="9525" cap="flat" cmpd="sng" algn="ctr">
                <a:gradFill>
                  <a:gsLst>
                    <a:gs pos="0">
                      <a:srgbClr val="4472C4"/>
                    </a:gs>
                    <a:gs pos="57000">
                      <a:srgbClr val="4472C4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99" name="等腰三角形 198">
                <a:extLst>
                  <a:ext uri="{FF2B5EF4-FFF2-40B4-BE49-F238E27FC236}">
                    <a16:creationId xmlns:a16="http://schemas.microsoft.com/office/drawing/2014/main" id="{B8CF0CCD-2E34-B255-2A64-2151B706687F}"/>
                  </a:ext>
                </a:extLst>
              </p:cNvPr>
              <p:cNvSpPr/>
              <p:nvPr/>
            </p:nvSpPr>
            <p:spPr>
              <a:xfrm>
                <a:off x="3206906" y="636916"/>
                <a:ext cx="174625" cy="75601"/>
              </a:xfrm>
              <a:prstGeom prst="triangle">
                <a:avLst/>
              </a:prstGeom>
              <a:noFill/>
              <a:ln w="9525" cap="flat" cmpd="sng" algn="ctr">
                <a:gradFill>
                  <a:gsLst>
                    <a:gs pos="0">
                      <a:srgbClr val="4472C4"/>
                    </a:gs>
                    <a:gs pos="57000">
                      <a:srgbClr val="4472C4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00" name="等腰三角形 199">
                <a:extLst>
                  <a:ext uri="{FF2B5EF4-FFF2-40B4-BE49-F238E27FC236}">
                    <a16:creationId xmlns:a16="http://schemas.microsoft.com/office/drawing/2014/main" id="{9A752494-49C9-C040-8A83-0A22E99382F5}"/>
                  </a:ext>
                </a:extLst>
              </p:cNvPr>
              <p:cNvSpPr/>
              <p:nvPr/>
            </p:nvSpPr>
            <p:spPr>
              <a:xfrm>
                <a:off x="3114987" y="636916"/>
                <a:ext cx="174625" cy="75601"/>
              </a:xfrm>
              <a:prstGeom prst="triangle">
                <a:avLst/>
              </a:prstGeom>
              <a:noFill/>
              <a:ln w="9525" cap="flat" cmpd="sng" algn="ctr">
                <a:gradFill>
                  <a:gsLst>
                    <a:gs pos="0">
                      <a:srgbClr val="4472C4"/>
                    </a:gs>
                    <a:gs pos="57000">
                      <a:srgbClr val="4472C4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01" name="等腰三角形 200">
                <a:extLst>
                  <a:ext uri="{FF2B5EF4-FFF2-40B4-BE49-F238E27FC236}">
                    <a16:creationId xmlns:a16="http://schemas.microsoft.com/office/drawing/2014/main" id="{90E68053-D49B-99FE-1742-656109589A89}"/>
                  </a:ext>
                </a:extLst>
              </p:cNvPr>
              <p:cNvSpPr/>
              <p:nvPr/>
            </p:nvSpPr>
            <p:spPr>
              <a:xfrm>
                <a:off x="3023068" y="636916"/>
                <a:ext cx="174625" cy="75601"/>
              </a:xfrm>
              <a:prstGeom prst="triangle">
                <a:avLst/>
              </a:prstGeom>
              <a:noFill/>
              <a:ln w="9525" cap="flat" cmpd="sng" algn="ctr">
                <a:gradFill>
                  <a:gsLst>
                    <a:gs pos="0">
                      <a:srgbClr val="4472C4"/>
                    </a:gs>
                    <a:gs pos="57000">
                      <a:srgbClr val="4472C4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02" name="等腰三角形 201">
                <a:extLst>
                  <a:ext uri="{FF2B5EF4-FFF2-40B4-BE49-F238E27FC236}">
                    <a16:creationId xmlns:a16="http://schemas.microsoft.com/office/drawing/2014/main" id="{D8436091-2B58-BD7E-3FFC-D95C4CD4447B}"/>
                  </a:ext>
                </a:extLst>
              </p:cNvPr>
              <p:cNvSpPr/>
              <p:nvPr/>
            </p:nvSpPr>
            <p:spPr>
              <a:xfrm>
                <a:off x="2931149" y="636916"/>
                <a:ext cx="174625" cy="75601"/>
              </a:xfrm>
              <a:prstGeom prst="triangle">
                <a:avLst/>
              </a:prstGeom>
              <a:noFill/>
              <a:ln w="9525" cap="flat" cmpd="sng" algn="ctr">
                <a:gradFill>
                  <a:gsLst>
                    <a:gs pos="0">
                      <a:srgbClr val="4472C4"/>
                    </a:gs>
                    <a:gs pos="57000">
                      <a:srgbClr val="4472C4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A4683C31-434F-73A6-33BC-773B4A25EAB0}"/>
                </a:ext>
              </a:extLst>
            </p:cNvPr>
            <p:cNvSpPr txBox="1"/>
            <p:nvPr/>
          </p:nvSpPr>
          <p:spPr>
            <a:xfrm>
              <a:off x="3162612" y="188644"/>
              <a:ext cx="58322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6000">
                  <a:solidFill>
                    <a:schemeClr val="bg1">
                      <a:lumMod val="95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zh-CN" altLang="en-US">
                  <a:ln>
                    <a:gradFill>
                      <a:gsLst>
                        <a:gs pos="0">
                          <a:srgbClr val="29ABE2"/>
                        </a:gs>
                        <a:gs pos="100000">
                          <a:srgbClr val="00B3F2"/>
                        </a:gs>
                      </a:gsLst>
                      <a:lin ang="2700000" scaled="0"/>
                    </a:gradFill>
                  </a:ln>
                </a:rPr>
                <a:t>耳机销售业绩展示</a:t>
              </a:r>
            </a:p>
          </p:txBody>
        </p:sp>
      </p:grpSp>
      <p:pic>
        <p:nvPicPr>
          <p:cNvPr id="41" name="图片 40">
            <a:extLst>
              <a:ext uri="{FF2B5EF4-FFF2-40B4-BE49-F238E27FC236}">
                <a16:creationId xmlns:a16="http://schemas.microsoft.com/office/drawing/2014/main" id="{7F66FE44-F9CA-D323-178D-36B4E7A38C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6994" y="322495"/>
            <a:ext cx="1468410" cy="312408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BDAA48C6-D5E0-C169-34B2-FE87B52572D4}"/>
              </a:ext>
            </a:extLst>
          </p:cNvPr>
          <p:cNvGrpSpPr/>
          <p:nvPr/>
        </p:nvGrpSpPr>
        <p:grpSpPr>
          <a:xfrm>
            <a:off x="-112762" y="620688"/>
            <a:ext cx="12452823" cy="4635274"/>
            <a:chOff x="-132785" y="1487275"/>
            <a:chExt cx="12452823" cy="4635274"/>
          </a:xfrm>
        </p:grpSpPr>
        <p:graphicFrame>
          <p:nvGraphicFramePr>
            <p:cNvPr id="7" name="图表 6">
              <a:extLst>
                <a:ext uri="{FF2B5EF4-FFF2-40B4-BE49-F238E27FC236}">
                  <a16:creationId xmlns:a16="http://schemas.microsoft.com/office/drawing/2014/main" id="{ADBE19FB-AE29-8462-9ACA-95546FB10DC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862980344"/>
                </p:ext>
              </p:extLst>
            </p:nvPr>
          </p:nvGraphicFramePr>
          <p:xfrm>
            <a:off x="528927" y="2215765"/>
            <a:ext cx="4928003" cy="285192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13F7C48-A8CB-7AF6-8786-792F2C6FA7E2}"/>
                </a:ext>
              </a:extLst>
            </p:cNvPr>
            <p:cNvSpPr/>
            <p:nvPr/>
          </p:nvSpPr>
          <p:spPr>
            <a:xfrm flipH="1" flipV="1">
              <a:off x="-132785" y="1487275"/>
              <a:ext cx="1347964" cy="4635274"/>
            </a:xfrm>
            <a:custGeom>
              <a:avLst/>
              <a:gdLst>
                <a:gd name="connsiteX0" fmla="*/ 1792081 w 1792081"/>
                <a:gd name="connsiteY0" fmla="*/ 5252167 h 5252167"/>
                <a:gd name="connsiteX1" fmla="*/ 1684743 w 1792081"/>
                <a:gd name="connsiteY1" fmla="*/ 5163101 h 5252167"/>
                <a:gd name="connsiteX2" fmla="*/ 25074 w 1792081"/>
                <a:gd name="connsiteY2" fmla="*/ 4351605 h 5252167"/>
                <a:gd name="connsiteX3" fmla="*/ 0 w 1792081"/>
                <a:gd name="connsiteY3" fmla="*/ 4345203 h 5252167"/>
                <a:gd name="connsiteX4" fmla="*/ 0 w 1792081"/>
                <a:gd name="connsiteY4" fmla="*/ 2632642 h 5252167"/>
                <a:gd name="connsiteX5" fmla="*/ 0 w 1792081"/>
                <a:gd name="connsiteY5" fmla="*/ 2602544 h 5252167"/>
                <a:gd name="connsiteX6" fmla="*/ 0 w 1792081"/>
                <a:gd name="connsiteY6" fmla="*/ 889983 h 5252167"/>
                <a:gd name="connsiteX7" fmla="*/ 34628 w 1792081"/>
                <a:gd name="connsiteY7" fmla="*/ 881018 h 5252167"/>
                <a:gd name="connsiteX8" fmla="*/ 1693063 w 1792081"/>
                <a:gd name="connsiteY8" fmla="*/ 79769 h 5252167"/>
                <a:gd name="connsiteX9" fmla="*/ 1792081 w 1792081"/>
                <a:gd name="connsiteY9" fmla="*/ 0 h 5252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92081" h="5252167">
                  <a:moveTo>
                    <a:pt x="1792081" y="5252167"/>
                  </a:moveTo>
                  <a:lnTo>
                    <a:pt x="1684743" y="5163101"/>
                  </a:lnTo>
                  <a:cubicBezTo>
                    <a:pt x="1149386" y="4741275"/>
                    <a:pt x="571349" y="4502773"/>
                    <a:pt x="25074" y="4351605"/>
                  </a:cubicBezTo>
                  <a:lnTo>
                    <a:pt x="0" y="4345203"/>
                  </a:lnTo>
                  <a:lnTo>
                    <a:pt x="0" y="2632642"/>
                  </a:lnTo>
                  <a:lnTo>
                    <a:pt x="0" y="2602544"/>
                  </a:lnTo>
                  <a:lnTo>
                    <a:pt x="0" y="889983"/>
                  </a:lnTo>
                  <a:lnTo>
                    <a:pt x="34628" y="881018"/>
                  </a:lnTo>
                  <a:cubicBezTo>
                    <a:pt x="580409" y="728371"/>
                    <a:pt x="1155967" y="491403"/>
                    <a:pt x="1693063" y="79769"/>
                  </a:cubicBezTo>
                  <a:lnTo>
                    <a:pt x="1792081" y="0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1">
                    <a:alpha val="12000"/>
                  </a:schemeClr>
                </a:gs>
                <a:gs pos="0">
                  <a:schemeClr val="accent1">
                    <a:alpha val="0"/>
                  </a:schemeClr>
                </a:gs>
                <a:gs pos="77000">
                  <a:schemeClr val="accent1">
                    <a:alpha val="20000"/>
                  </a:schemeClr>
                </a:gs>
              </a:gsLst>
              <a:lin ang="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50000">
                    <a:schemeClr val="accent1">
                      <a:alpha val="57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A1B23A45-CD1C-DA14-BA94-818B3672C6D7}"/>
                </a:ext>
              </a:extLst>
            </p:cNvPr>
            <p:cNvGrpSpPr/>
            <p:nvPr/>
          </p:nvGrpSpPr>
          <p:grpSpPr>
            <a:xfrm>
              <a:off x="4174231" y="2983291"/>
              <a:ext cx="3484767" cy="858766"/>
              <a:chOff x="4462145" y="2961430"/>
              <a:chExt cx="3484767" cy="858766"/>
            </a:xfrm>
          </p:grpSpPr>
          <p:pic>
            <p:nvPicPr>
              <p:cNvPr id="59" name="object 16">
                <a:extLst>
                  <a:ext uri="{FF2B5EF4-FFF2-40B4-BE49-F238E27FC236}">
                    <a16:creationId xmlns:a16="http://schemas.microsoft.com/office/drawing/2014/main" id="{F596B8DF-BEC9-38B2-AB76-D40D6B316EEB}"/>
                  </a:ext>
                </a:extLst>
              </p:cNvPr>
              <p:cNvPicPr/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6182488" y="2961430"/>
                <a:ext cx="1764424" cy="547397"/>
              </a:xfrm>
              <a:prstGeom prst="rect">
                <a:avLst/>
              </a:prstGeom>
              <a:effectLst/>
            </p:spPr>
          </p:pic>
          <p:pic>
            <p:nvPicPr>
              <p:cNvPr id="60" name="object 16">
                <a:extLst>
                  <a:ext uri="{FF2B5EF4-FFF2-40B4-BE49-F238E27FC236}">
                    <a16:creationId xmlns:a16="http://schemas.microsoft.com/office/drawing/2014/main" id="{E7BBEB5F-6CDA-3346-A397-30F5645A625C}"/>
                  </a:ext>
                </a:extLst>
              </p:cNvPr>
              <p:cNvPicPr/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 flipH="1">
                <a:off x="4462145" y="2964586"/>
                <a:ext cx="1764424" cy="547397"/>
              </a:xfrm>
              <a:prstGeom prst="rect">
                <a:avLst/>
              </a:prstGeom>
              <a:effectLst/>
            </p:spPr>
          </p:pic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ED9FD47D-B867-B315-D811-9D55946F3EBF}"/>
                  </a:ext>
                </a:extLst>
              </p:cNvPr>
              <p:cNvSpPr txBox="1"/>
              <p:nvPr/>
            </p:nvSpPr>
            <p:spPr>
              <a:xfrm>
                <a:off x="4786183" y="3041858"/>
                <a:ext cx="858993" cy="344095"/>
              </a:xfrm>
              <a:prstGeom prst="rect">
                <a:avLst/>
              </a:prstGeom>
              <a:noFill/>
              <a:effectLst/>
            </p:spPr>
            <p:txBody>
              <a:bodyPr wrap="square" lIns="78638" tIns="39319" rIns="78638" bIns="39319" rtlCol="0">
                <a:spAutoFit/>
              </a:bodyPr>
              <a:lstStyle/>
              <a:p>
                <a:r>
                  <a:rPr lang="zh-CN" altLang="en-US" sz="1720">
                    <a:solidFill>
                      <a:schemeClr val="bg1"/>
                    </a:solidFill>
                    <a:latin typeface="+mj-ea"/>
                    <a:ea typeface="+mj-ea"/>
                  </a:rPr>
                  <a:t>总收入</a:t>
                </a: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:a16="http://schemas.microsoft.com/office/drawing/2014/main" id="{AF2766C7-888B-3D58-E458-E5E86D1C8D32}"/>
                  </a:ext>
                </a:extLst>
              </p:cNvPr>
              <p:cNvSpPr txBox="1"/>
              <p:nvPr/>
            </p:nvSpPr>
            <p:spPr>
              <a:xfrm>
                <a:off x="6813805" y="3041858"/>
                <a:ext cx="821360" cy="344095"/>
              </a:xfrm>
              <a:prstGeom prst="rect">
                <a:avLst/>
              </a:prstGeom>
              <a:noFill/>
              <a:effectLst/>
            </p:spPr>
            <p:txBody>
              <a:bodyPr wrap="square" lIns="78638" tIns="39319" rIns="78638" bIns="39319" rtlCol="0">
                <a:spAutoFit/>
              </a:bodyPr>
              <a:lstStyle/>
              <a:p>
                <a:r>
                  <a:rPr lang="zh-CN" altLang="en-US" sz="1720">
                    <a:solidFill>
                      <a:schemeClr val="bg1"/>
                    </a:solidFill>
                    <a:latin typeface="+mj-ea"/>
                    <a:ea typeface="+mj-ea"/>
                  </a:rPr>
                  <a:t>总支出</a:t>
                </a:r>
              </a:p>
            </p:txBody>
          </p:sp>
          <p:pic>
            <p:nvPicPr>
              <p:cNvPr id="96" name="图片 95">
                <a:extLst>
                  <a:ext uri="{FF2B5EF4-FFF2-40B4-BE49-F238E27FC236}">
                    <a16:creationId xmlns:a16="http://schemas.microsoft.com/office/drawing/2014/main" id="{38356EA5-FDA1-E243-C78C-FEFBF3DD31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email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46092" y="3169442"/>
                <a:ext cx="1130388" cy="650754"/>
              </a:xfrm>
              <a:prstGeom prst="rect">
                <a:avLst/>
              </a:prstGeom>
              <a:effectLst/>
            </p:spPr>
          </p:pic>
          <p:pic>
            <p:nvPicPr>
              <p:cNvPr id="97" name="图片 96">
                <a:extLst>
                  <a:ext uri="{FF2B5EF4-FFF2-40B4-BE49-F238E27FC236}">
                    <a16:creationId xmlns:a16="http://schemas.microsoft.com/office/drawing/2014/main" id="{8E987CD8-F055-075A-151B-978809DB67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email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52038" y="3153045"/>
                <a:ext cx="1130388" cy="650754"/>
              </a:xfrm>
              <a:prstGeom prst="rect">
                <a:avLst/>
              </a:prstGeom>
              <a:effectLst/>
            </p:spPr>
          </p:pic>
        </p:grp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971F774-C707-7906-CABD-D9A37D501A9D}"/>
                </a:ext>
              </a:extLst>
            </p:cNvPr>
            <p:cNvSpPr/>
            <p:nvPr/>
          </p:nvSpPr>
          <p:spPr>
            <a:xfrm flipV="1">
              <a:off x="11113384" y="1487275"/>
              <a:ext cx="1206654" cy="4635274"/>
            </a:xfrm>
            <a:custGeom>
              <a:avLst/>
              <a:gdLst>
                <a:gd name="connsiteX0" fmla="*/ 1792081 w 1792081"/>
                <a:gd name="connsiteY0" fmla="*/ 5252167 h 5252167"/>
                <a:gd name="connsiteX1" fmla="*/ 1684743 w 1792081"/>
                <a:gd name="connsiteY1" fmla="*/ 5163101 h 5252167"/>
                <a:gd name="connsiteX2" fmla="*/ 25074 w 1792081"/>
                <a:gd name="connsiteY2" fmla="*/ 4351605 h 5252167"/>
                <a:gd name="connsiteX3" fmla="*/ 0 w 1792081"/>
                <a:gd name="connsiteY3" fmla="*/ 4345203 h 5252167"/>
                <a:gd name="connsiteX4" fmla="*/ 0 w 1792081"/>
                <a:gd name="connsiteY4" fmla="*/ 2632642 h 5252167"/>
                <a:gd name="connsiteX5" fmla="*/ 0 w 1792081"/>
                <a:gd name="connsiteY5" fmla="*/ 2602544 h 5252167"/>
                <a:gd name="connsiteX6" fmla="*/ 0 w 1792081"/>
                <a:gd name="connsiteY6" fmla="*/ 889983 h 5252167"/>
                <a:gd name="connsiteX7" fmla="*/ 34628 w 1792081"/>
                <a:gd name="connsiteY7" fmla="*/ 881018 h 5252167"/>
                <a:gd name="connsiteX8" fmla="*/ 1693063 w 1792081"/>
                <a:gd name="connsiteY8" fmla="*/ 79769 h 5252167"/>
                <a:gd name="connsiteX9" fmla="*/ 1792081 w 1792081"/>
                <a:gd name="connsiteY9" fmla="*/ 0 h 5252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92081" h="5252167">
                  <a:moveTo>
                    <a:pt x="1792081" y="5252167"/>
                  </a:moveTo>
                  <a:lnTo>
                    <a:pt x="1684743" y="5163101"/>
                  </a:lnTo>
                  <a:cubicBezTo>
                    <a:pt x="1149386" y="4741275"/>
                    <a:pt x="571349" y="4502773"/>
                    <a:pt x="25074" y="4351605"/>
                  </a:cubicBezTo>
                  <a:lnTo>
                    <a:pt x="0" y="4345203"/>
                  </a:lnTo>
                  <a:lnTo>
                    <a:pt x="0" y="2632642"/>
                  </a:lnTo>
                  <a:lnTo>
                    <a:pt x="0" y="2602544"/>
                  </a:lnTo>
                  <a:lnTo>
                    <a:pt x="0" y="889983"/>
                  </a:lnTo>
                  <a:lnTo>
                    <a:pt x="34628" y="881018"/>
                  </a:lnTo>
                  <a:cubicBezTo>
                    <a:pt x="580409" y="728371"/>
                    <a:pt x="1155967" y="491403"/>
                    <a:pt x="1693063" y="79769"/>
                  </a:cubicBezTo>
                  <a:lnTo>
                    <a:pt x="1792081" y="0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1">
                    <a:alpha val="12000"/>
                  </a:schemeClr>
                </a:gs>
                <a:gs pos="0">
                  <a:schemeClr val="accent1">
                    <a:alpha val="0"/>
                  </a:schemeClr>
                </a:gs>
                <a:gs pos="77000">
                  <a:schemeClr val="accent1">
                    <a:alpha val="20000"/>
                  </a:schemeClr>
                </a:gs>
              </a:gsLst>
              <a:lin ang="0" scaled="1"/>
              <a:tileRect/>
            </a:gradFill>
            <a:ln>
              <a:gradFill flip="none" rotWithShape="1"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50000">
                    <a:schemeClr val="accent1">
                      <a:alpha val="57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graphicFrame>
          <p:nvGraphicFramePr>
            <p:cNvPr id="12" name="图表 11">
              <a:extLst>
                <a:ext uri="{FF2B5EF4-FFF2-40B4-BE49-F238E27FC236}">
                  <a16:creationId xmlns:a16="http://schemas.microsoft.com/office/drawing/2014/main" id="{A521CFDD-3101-7D0B-9DBE-9AC51BBB1053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670548738"/>
                </p:ext>
              </p:extLst>
            </p:nvPr>
          </p:nvGraphicFramePr>
          <p:xfrm>
            <a:off x="7412567" y="2245289"/>
            <a:ext cx="4573905" cy="26469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2"/>
            </a:graphicData>
          </a:graphic>
        </p:graphicFrame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E2023DA-0A95-BCBB-1009-433F17022C08}"/>
              </a:ext>
            </a:extLst>
          </p:cNvPr>
          <p:cNvGrpSpPr/>
          <p:nvPr/>
        </p:nvGrpSpPr>
        <p:grpSpPr>
          <a:xfrm>
            <a:off x="5658544" y="1043456"/>
            <a:ext cx="874911" cy="45719"/>
            <a:chOff x="5658545" y="1088507"/>
            <a:chExt cx="874911" cy="45719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FCB17736-98E0-6222-2148-CD90D66CDC24}"/>
                </a:ext>
              </a:extLst>
            </p:cNvPr>
            <p:cNvCxnSpPr>
              <a:cxnSpLocks/>
            </p:cNvCxnSpPr>
            <p:nvPr/>
          </p:nvCxnSpPr>
          <p:spPr>
            <a:xfrm>
              <a:off x="5658545" y="1088507"/>
              <a:ext cx="874911" cy="0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alpha val="0"/>
                    </a:schemeClr>
                  </a:gs>
                  <a:gs pos="68000">
                    <a:schemeClr val="accent1"/>
                  </a:gs>
                  <a:gs pos="3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B0437EA6-8E39-69F7-5D83-42E7FF67822C}"/>
                </a:ext>
              </a:extLst>
            </p:cNvPr>
            <p:cNvCxnSpPr>
              <a:cxnSpLocks/>
            </p:cNvCxnSpPr>
            <p:nvPr/>
          </p:nvCxnSpPr>
          <p:spPr>
            <a:xfrm>
              <a:off x="5908693" y="1134226"/>
              <a:ext cx="374617" cy="0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alpha val="0"/>
                    </a:schemeClr>
                  </a:gs>
                  <a:gs pos="68000">
                    <a:schemeClr val="accent1"/>
                  </a:gs>
                  <a:gs pos="3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3" name="图片 232" descr="查看图片">
            <a:extLst>
              <a:ext uri="{FF2B5EF4-FFF2-40B4-BE49-F238E27FC236}">
                <a16:creationId xmlns:a16="http://schemas.microsoft.com/office/drawing/2014/main" id="{6660A223-A62B-A479-E51B-753AE62B26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screen">
            <a:duotone>
              <a:prstClr val="black"/>
              <a:schemeClr val="accent5">
                <a:tint val="45000"/>
                <a:satMod val="400000"/>
              </a:schemeClr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40000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2365" y="-26124"/>
            <a:ext cx="8866231" cy="6858000"/>
          </a:xfrm>
          <a:custGeom>
            <a:avLst/>
            <a:gdLst>
              <a:gd name="connsiteX0" fmla="*/ 8866231 w 8866231"/>
              <a:gd name="connsiteY0" fmla="*/ 0 h 6858000"/>
              <a:gd name="connsiteX1" fmla="*/ 0 w 8866231"/>
              <a:gd name="connsiteY1" fmla="*/ 0 h 6858000"/>
              <a:gd name="connsiteX2" fmla="*/ 0 w 8866231"/>
              <a:gd name="connsiteY2" fmla="*/ 6858000 h 6858000"/>
              <a:gd name="connsiteX3" fmla="*/ 8866231 w 886623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66231" h="6858000">
                <a:moveTo>
                  <a:pt x="8866231" y="0"/>
                </a:moveTo>
                <a:lnTo>
                  <a:pt x="0" y="0"/>
                </a:lnTo>
                <a:lnTo>
                  <a:pt x="0" y="6858000"/>
                </a:lnTo>
                <a:lnTo>
                  <a:pt x="8866231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4" name="图片 233" descr="查看图片">
            <a:extLst>
              <a:ext uri="{FF2B5EF4-FFF2-40B4-BE49-F238E27FC236}">
                <a16:creationId xmlns:a16="http://schemas.microsoft.com/office/drawing/2014/main" id="{680857AC-7123-E5F6-D2E7-C72FD0D166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screen">
            <a:duotone>
              <a:prstClr val="black"/>
              <a:schemeClr val="accent5">
                <a:tint val="45000"/>
                <a:satMod val="400000"/>
              </a:schemeClr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40000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350449" y="-19879"/>
            <a:ext cx="8866231" cy="6858000"/>
          </a:xfrm>
          <a:custGeom>
            <a:avLst/>
            <a:gdLst>
              <a:gd name="connsiteX0" fmla="*/ 8866231 w 8866231"/>
              <a:gd name="connsiteY0" fmla="*/ 0 h 6858000"/>
              <a:gd name="connsiteX1" fmla="*/ 0 w 8866231"/>
              <a:gd name="connsiteY1" fmla="*/ 0 h 6858000"/>
              <a:gd name="connsiteX2" fmla="*/ 0 w 8866231"/>
              <a:gd name="connsiteY2" fmla="*/ 6858000 h 6858000"/>
              <a:gd name="connsiteX3" fmla="*/ 8866231 w 886623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66231" h="6858000">
                <a:moveTo>
                  <a:pt x="8866231" y="0"/>
                </a:moveTo>
                <a:lnTo>
                  <a:pt x="0" y="0"/>
                </a:lnTo>
                <a:lnTo>
                  <a:pt x="0" y="6858000"/>
                </a:lnTo>
                <a:lnTo>
                  <a:pt x="8866231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6" name="组合 235">
            <a:extLst>
              <a:ext uri="{FF2B5EF4-FFF2-40B4-BE49-F238E27FC236}">
                <a16:creationId xmlns:a16="http://schemas.microsoft.com/office/drawing/2014/main" id="{8C381E44-81C1-41B7-8BF1-C3F4EEB4485E}"/>
              </a:ext>
            </a:extLst>
          </p:cNvPr>
          <p:cNvGrpSpPr/>
          <p:nvPr/>
        </p:nvGrpSpPr>
        <p:grpSpPr>
          <a:xfrm>
            <a:off x="-873734" y="2694271"/>
            <a:ext cx="8144813" cy="4317072"/>
            <a:chOff x="-600744" y="2565390"/>
            <a:chExt cx="8144813" cy="4317072"/>
          </a:xfrm>
        </p:grpSpPr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B6E54045-CB60-EC36-7392-C5D8287CB249}"/>
                </a:ext>
              </a:extLst>
            </p:cNvPr>
            <p:cNvGrpSpPr/>
            <p:nvPr/>
          </p:nvGrpSpPr>
          <p:grpSpPr>
            <a:xfrm>
              <a:off x="-600744" y="2565390"/>
              <a:ext cx="8144813" cy="4317072"/>
              <a:chOff x="-456729" y="2452980"/>
              <a:chExt cx="8144813" cy="4317072"/>
            </a:xfrm>
          </p:grpSpPr>
          <p:pic>
            <p:nvPicPr>
              <p:cNvPr id="31" name="object 23">
                <a:extLst>
                  <a:ext uri="{FF2B5EF4-FFF2-40B4-BE49-F238E27FC236}">
                    <a16:creationId xmlns:a16="http://schemas.microsoft.com/office/drawing/2014/main" id="{F6D14B55-67AD-6D20-C76D-D8F51BDA556E}"/>
                  </a:ext>
                </a:extLst>
              </p:cNvPr>
              <p:cNvPicPr/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-456729" y="2452980"/>
                <a:ext cx="8144813" cy="4317072"/>
              </a:xfrm>
              <a:prstGeom prst="rect">
                <a:avLst/>
              </a:prstGeom>
            </p:spPr>
          </p:pic>
          <p:sp>
            <p:nvSpPr>
              <p:cNvPr id="63" name="旁门左道出品">
                <a:extLst>
                  <a:ext uri="{FF2B5EF4-FFF2-40B4-BE49-F238E27FC236}">
                    <a16:creationId xmlns:a16="http://schemas.microsoft.com/office/drawing/2014/main" id="{4DCD9ABE-BD9A-46F3-B750-D8C3D208424D}"/>
                  </a:ext>
                </a:extLst>
              </p:cNvPr>
              <p:cNvSpPr/>
              <p:nvPr/>
            </p:nvSpPr>
            <p:spPr>
              <a:xfrm rot="10800000" flipH="1">
                <a:off x="2496610" y="5579934"/>
                <a:ext cx="1957785" cy="555163"/>
              </a:xfrm>
              <a:custGeom>
                <a:avLst/>
                <a:gdLst>
                  <a:gd name="connsiteX0" fmla="*/ 0 w 4061460"/>
                  <a:gd name="connsiteY0" fmla="*/ 1 h 4106411"/>
                  <a:gd name="connsiteX1" fmla="*/ 2030730 w 4061460"/>
                  <a:gd name="connsiteY1" fmla="*/ 626930 h 4106411"/>
                  <a:gd name="connsiteX2" fmla="*/ 4061460 w 4061460"/>
                  <a:gd name="connsiteY2" fmla="*/ 1 h 4106411"/>
                  <a:gd name="connsiteX3" fmla="*/ 4061460 w 4061460"/>
                  <a:gd name="connsiteY3" fmla="*/ 4106411 h 4106411"/>
                  <a:gd name="connsiteX4" fmla="*/ 0 w 4061460"/>
                  <a:gd name="connsiteY4" fmla="*/ 4106411 h 4106411"/>
                  <a:gd name="connsiteX5" fmla="*/ 4061460 w 4061460"/>
                  <a:gd name="connsiteY5" fmla="*/ 0 h 4106411"/>
                  <a:gd name="connsiteX6" fmla="*/ 4061460 w 4061460"/>
                  <a:gd name="connsiteY6" fmla="*/ 0 h 4106411"/>
                  <a:gd name="connsiteX7" fmla="*/ 4061460 w 4061460"/>
                  <a:gd name="connsiteY7" fmla="*/ 1 h 4106411"/>
                  <a:gd name="connsiteX8" fmla="*/ 0 w 4061460"/>
                  <a:gd name="connsiteY8" fmla="*/ 0 h 4106411"/>
                  <a:gd name="connsiteX9" fmla="*/ 0 w 4061460"/>
                  <a:gd name="connsiteY9" fmla="*/ 0 h 4106411"/>
                  <a:gd name="connsiteX10" fmla="*/ 0 w 4061460"/>
                  <a:gd name="connsiteY10" fmla="*/ 1 h 4106411"/>
                  <a:gd name="connsiteX0" fmla="*/ 0 w 4061460"/>
                  <a:gd name="connsiteY0" fmla="*/ 731610 h 4838020"/>
                  <a:gd name="connsiteX1" fmla="*/ 2030730 w 4061460"/>
                  <a:gd name="connsiteY1" fmla="*/ 0 h 4838020"/>
                  <a:gd name="connsiteX2" fmla="*/ 4061460 w 4061460"/>
                  <a:gd name="connsiteY2" fmla="*/ 731610 h 4838020"/>
                  <a:gd name="connsiteX3" fmla="*/ 4061460 w 4061460"/>
                  <a:gd name="connsiteY3" fmla="*/ 4838020 h 4838020"/>
                  <a:gd name="connsiteX4" fmla="*/ 0 w 4061460"/>
                  <a:gd name="connsiteY4" fmla="*/ 4838020 h 4838020"/>
                  <a:gd name="connsiteX5" fmla="*/ 0 w 4061460"/>
                  <a:gd name="connsiteY5" fmla="*/ 731610 h 4838020"/>
                  <a:gd name="connsiteX6" fmla="*/ 4061460 w 4061460"/>
                  <a:gd name="connsiteY6" fmla="*/ 731609 h 4838020"/>
                  <a:gd name="connsiteX7" fmla="*/ 4061460 w 4061460"/>
                  <a:gd name="connsiteY7" fmla="*/ 731609 h 4838020"/>
                  <a:gd name="connsiteX8" fmla="*/ 4061460 w 4061460"/>
                  <a:gd name="connsiteY8" fmla="*/ 731610 h 4838020"/>
                  <a:gd name="connsiteX9" fmla="*/ 4061460 w 4061460"/>
                  <a:gd name="connsiteY9" fmla="*/ 731609 h 4838020"/>
                  <a:gd name="connsiteX10" fmla="*/ 0 w 4061460"/>
                  <a:gd name="connsiteY10" fmla="*/ 731609 h 4838020"/>
                  <a:gd name="connsiteX11" fmla="*/ 0 w 4061460"/>
                  <a:gd name="connsiteY11" fmla="*/ 731609 h 4838020"/>
                  <a:gd name="connsiteX12" fmla="*/ 0 w 4061460"/>
                  <a:gd name="connsiteY12" fmla="*/ 731610 h 4838020"/>
                  <a:gd name="connsiteX13" fmla="*/ 0 w 4061460"/>
                  <a:gd name="connsiteY13" fmla="*/ 731609 h 4838020"/>
                  <a:gd name="connsiteX0" fmla="*/ 0 w 4061460"/>
                  <a:gd name="connsiteY0" fmla="*/ 731610 h 4838020"/>
                  <a:gd name="connsiteX1" fmla="*/ 2030730 w 4061460"/>
                  <a:gd name="connsiteY1" fmla="*/ 0 h 4838020"/>
                  <a:gd name="connsiteX2" fmla="*/ 4061460 w 4061460"/>
                  <a:gd name="connsiteY2" fmla="*/ 731610 h 4838020"/>
                  <a:gd name="connsiteX3" fmla="*/ 4061460 w 4061460"/>
                  <a:gd name="connsiteY3" fmla="*/ 4838020 h 4838020"/>
                  <a:gd name="connsiteX4" fmla="*/ 0 w 4061460"/>
                  <a:gd name="connsiteY4" fmla="*/ 4838020 h 4838020"/>
                  <a:gd name="connsiteX5" fmla="*/ 0 w 4061460"/>
                  <a:gd name="connsiteY5" fmla="*/ 731610 h 4838020"/>
                  <a:gd name="connsiteX6" fmla="*/ 4061460 w 4061460"/>
                  <a:gd name="connsiteY6" fmla="*/ 731609 h 4838020"/>
                  <a:gd name="connsiteX7" fmla="*/ 4061460 w 4061460"/>
                  <a:gd name="connsiteY7" fmla="*/ 731609 h 4838020"/>
                  <a:gd name="connsiteX8" fmla="*/ 4061460 w 4061460"/>
                  <a:gd name="connsiteY8" fmla="*/ 731610 h 4838020"/>
                  <a:gd name="connsiteX9" fmla="*/ 4061460 w 4061460"/>
                  <a:gd name="connsiteY9" fmla="*/ 731609 h 4838020"/>
                  <a:gd name="connsiteX10" fmla="*/ 185330 w 4061460"/>
                  <a:gd name="connsiteY10" fmla="*/ 1498123 h 4838020"/>
                  <a:gd name="connsiteX11" fmla="*/ 0 w 4061460"/>
                  <a:gd name="connsiteY11" fmla="*/ 731609 h 4838020"/>
                  <a:gd name="connsiteX12" fmla="*/ 0 w 4061460"/>
                  <a:gd name="connsiteY12" fmla="*/ 731610 h 4838020"/>
                  <a:gd name="connsiteX13" fmla="*/ 185330 w 4061460"/>
                  <a:gd name="connsiteY13" fmla="*/ 1498123 h 4838020"/>
                  <a:gd name="connsiteX0" fmla="*/ 0 w 4061460"/>
                  <a:gd name="connsiteY0" fmla="*/ 731610 h 4838020"/>
                  <a:gd name="connsiteX1" fmla="*/ 2030730 w 4061460"/>
                  <a:gd name="connsiteY1" fmla="*/ 0 h 4838020"/>
                  <a:gd name="connsiteX2" fmla="*/ 4061460 w 4061460"/>
                  <a:gd name="connsiteY2" fmla="*/ 731610 h 4838020"/>
                  <a:gd name="connsiteX3" fmla="*/ 4061460 w 4061460"/>
                  <a:gd name="connsiteY3" fmla="*/ 4838020 h 4838020"/>
                  <a:gd name="connsiteX4" fmla="*/ 0 w 4061460"/>
                  <a:gd name="connsiteY4" fmla="*/ 4838020 h 4838020"/>
                  <a:gd name="connsiteX5" fmla="*/ 0 w 4061460"/>
                  <a:gd name="connsiteY5" fmla="*/ 731610 h 4838020"/>
                  <a:gd name="connsiteX6" fmla="*/ 4061460 w 4061460"/>
                  <a:gd name="connsiteY6" fmla="*/ 731609 h 4838020"/>
                  <a:gd name="connsiteX7" fmla="*/ 4061460 w 4061460"/>
                  <a:gd name="connsiteY7" fmla="*/ 731609 h 4838020"/>
                  <a:gd name="connsiteX8" fmla="*/ 4061460 w 4061460"/>
                  <a:gd name="connsiteY8" fmla="*/ 731610 h 4838020"/>
                  <a:gd name="connsiteX9" fmla="*/ 4061460 w 4061460"/>
                  <a:gd name="connsiteY9" fmla="*/ 731609 h 4838020"/>
                  <a:gd name="connsiteX10" fmla="*/ 6619 w 4061460"/>
                  <a:gd name="connsiteY10" fmla="*/ 370163 h 4838020"/>
                  <a:gd name="connsiteX11" fmla="*/ 0 w 4061460"/>
                  <a:gd name="connsiteY11" fmla="*/ 731609 h 4838020"/>
                  <a:gd name="connsiteX12" fmla="*/ 0 w 4061460"/>
                  <a:gd name="connsiteY12" fmla="*/ 731610 h 4838020"/>
                  <a:gd name="connsiteX13" fmla="*/ 6619 w 4061460"/>
                  <a:gd name="connsiteY13" fmla="*/ 370163 h 4838020"/>
                  <a:gd name="connsiteX0" fmla="*/ 0 w 4061460"/>
                  <a:gd name="connsiteY0" fmla="*/ 731610 h 4838020"/>
                  <a:gd name="connsiteX1" fmla="*/ 2030730 w 4061460"/>
                  <a:gd name="connsiteY1" fmla="*/ 0 h 4838020"/>
                  <a:gd name="connsiteX2" fmla="*/ 4061460 w 4061460"/>
                  <a:gd name="connsiteY2" fmla="*/ 731610 h 4838020"/>
                  <a:gd name="connsiteX3" fmla="*/ 4061460 w 4061460"/>
                  <a:gd name="connsiteY3" fmla="*/ 4838020 h 4838020"/>
                  <a:gd name="connsiteX4" fmla="*/ 0 w 4061460"/>
                  <a:gd name="connsiteY4" fmla="*/ 4838020 h 4838020"/>
                  <a:gd name="connsiteX5" fmla="*/ 0 w 4061460"/>
                  <a:gd name="connsiteY5" fmla="*/ 731610 h 4838020"/>
                  <a:gd name="connsiteX6" fmla="*/ 4061460 w 4061460"/>
                  <a:gd name="connsiteY6" fmla="*/ 731609 h 4838020"/>
                  <a:gd name="connsiteX7" fmla="*/ 4061460 w 4061460"/>
                  <a:gd name="connsiteY7" fmla="*/ 731609 h 4838020"/>
                  <a:gd name="connsiteX8" fmla="*/ 4061460 w 4061460"/>
                  <a:gd name="connsiteY8" fmla="*/ 731610 h 4838020"/>
                  <a:gd name="connsiteX9" fmla="*/ 4061460 w 4061460"/>
                  <a:gd name="connsiteY9" fmla="*/ 731609 h 4838020"/>
                  <a:gd name="connsiteX10" fmla="*/ 6619 w 4061460"/>
                  <a:gd name="connsiteY10" fmla="*/ 370163 h 4838020"/>
                  <a:gd name="connsiteX11" fmla="*/ 0 w 4061460"/>
                  <a:gd name="connsiteY11" fmla="*/ 731609 h 4838020"/>
                  <a:gd name="connsiteX12" fmla="*/ 0 w 4061460"/>
                  <a:gd name="connsiteY12" fmla="*/ 731610 h 4838020"/>
                  <a:gd name="connsiteX13" fmla="*/ 6619 w 4061460"/>
                  <a:gd name="connsiteY13" fmla="*/ 370163 h 4838020"/>
                  <a:gd name="connsiteX0" fmla="*/ 0 w 4061460"/>
                  <a:gd name="connsiteY0" fmla="*/ 731610 h 4838020"/>
                  <a:gd name="connsiteX1" fmla="*/ 2030730 w 4061460"/>
                  <a:gd name="connsiteY1" fmla="*/ 0 h 4838020"/>
                  <a:gd name="connsiteX2" fmla="*/ 4061460 w 4061460"/>
                  <a:gd name="connsiteY2" fmla="*/ 731610 h 4838020"/>
                  <a:gd name="connsiteX3" fmla="*/ 4061460 w 4061460"/>
                  <a:gd name="connsiteY3" fmla="*/ 4838020 h 4838020"/>
                  <a:gd name="connsiteX4" fmla="*/ 0 w 4061460"/>
                  <a:gd name="connsiteY4" fmla="*/ 4838020 h 4838020"/>
                  <a:gd name="connsiteX5" fmla="*/ 0 w 4061460"/>
                  <a:gd name="connsiteY5" fmla="*/ 731610 h 4838020"/>
                  <a:gd name="connsiteX6" fmla="*/ 4008509 w 4061460"/>
                  <a:gd name="connsiteY6" fmla="*/ 201904 h 4838020"/>
                  <a:gd name="connsiteX7" fmla="*/ 4061460 w 4061460"/>
                  <a:gd name="connsiteY7" fmla="*/ 731609 h 4838020"/>
                  <a:gd name="connsiteX8" fmla="*/ 4061460 w 4061460"/>
                  <a:gd name="connsiteY8" fmla="*/ 731610 h 4838020"/>
                  <a:gd name="connsiteX9" fmla="*/ 4008509 w 4061460"/>
                  <a:gd name="connsiteY9" fmla="*/ 201904 h 4838020"/>
                  <a:gd name="connsiteX10" fmla="*/ 6619 w 4061460"/>
                  <a:gd name="connsiteY10" fmla="*/ 370163 h 4838020"/>
                  <a:gd name="connsiteX11" fmla="*/ 0 w 4061460"/>
                  <a:gd name="connsiteY11" fmla="*/ 731609 h 4838020"/>
                  <a:gd name="connsiteX12" fmla="*/ 0 w 4061460"/>
                  <a:gd name="connsiteY12" fmla="*/ 731610 h 4838020"/>
                  <a:gd name="connsiteX13" fmla="*/ 6619 w 4061460"/>
                  <a:gd name="connsiteY13" fmla="*/ 370163 h 4838020"/>
                  <a:gd name="connsiteX0" fmla="*/ 0 w 4061460"/>
                  <a:gd name="connsiteY0" fmla="*/ 731610 h 4838020"/>
                  <a:gd name="connsiteX1" fmla="*/ 2030730 w 4061460"/>
                  <a:gd name="connsiteY1" fmla="*/ 0 h 4838020"/>
                  <a:gd name="connsiteX2" fmla="*/ 4061460 w 4061460"/>
                  <a:gd name="connsiteY2" fmla="*/ 731610 h 4838020"/>
                  <a:gd name="connsiteX3" fmla="*/ 4061460 w 4061460"/>
                  <a:gd name="connsiteY3" fmla="*/ 4838020 h 4838020"/>
                  <a:gd name="connsiteX4" fmla="*/ 0 w 4061460"/>
                  <a:gd name="connsiteY4" fmla="*/ 4838020 h 4838020"/>
                  <a:gd name="connsiteX5" fmla="*/ 0 w 4061460"/>
                  <a:gd name="connsiteY5" fmla="*/ 731610 h 4838020"/>
                  <a:gd name="connsiteX6" fmla="*/ 4008509 w 4061460"/>
                  <a:gd name="connsiteY6" fmla="*/ 201904 h 4838020"/>
                  <a:gd name="connsiteX7" fmla="*/ 4061460 w 4061460"/>
                  <a:gd name="connsiteY7" fmla="*/ 731609 h 4838020"/>
                  <a:gd name="connsiteX8" fmla="*/ 4061460 w 4061460"/>
                  <a:gd name="connsiteY8" fmla="*/ 731610 h 4838020"/>
                  <a:gd name="connsiteX9" fmla="*/ 4008509 w 4061460"/>
                  <a:gd name="connsiteY9" fmla="*/ 201904 h 4838020"/>
                  <a:gd name="connsiteX10" fmla="*/ 6619 w 4061460"/>
                  <a:gd name="connsiteY10" fmla="*/ 370163 h 4838020"/>
                  <a:gd name="connsiteX11" fmla="*/ 0 w 4061460"/>
                  <a:gd name="connsiteY11" fmla="*/ 731609 h 4838020"/>
                  <a:gd name="connsiteX12" fmla="*/ 0 w 4061460"/>
                  <a:gd name="connsiteY12" fmla="*/ 731610 h 4838020"/>
                  <a:gd name="connsiteX13" fmla="*/ 6619 w 4061460"/>
                  <a:gd name="connsiteY13" fmla="*/ 370163 h 4838020"/>
                  <a:gd name="connsiteX0" fmla="*/ 0 w 4061460"/>
                  <a:gd name="connsiteY0" fmla="*/ 731610 h 4838020"/>
                  <a:gd name="connsiteX1" fmla="*/ 2030730 w 4061460"/>
                  <a:gd name="connsiteY1" fmla="*/ 0 h 4838020"/>
                  <a:gd name="connsiteX2" fmla="*/ 4061460 w 4061460"/>
                  <a:gd name="connsiteY2" fmla="*/ 731610 h 4838020"/>
                  <a:gd name="connsiteX3" fmla="*/ 4061460 w 4061460"/>
                  <a:gd name="connsiteY3" fmla="*/ 4838020 h 4838020"/>
                  <a:gd name="connsiteX4" fmla="*/ 0 w 4061460"/>
                  <a:gd name="connsiteY4" fmla="*/ 4838020 h 4838020"/>
                  <a:gd name="connsiteX5" fmla="*/ 0 w 4061460"/>
                  <a:gd name="connsiteY5" fmla="*/ 731610 h 4838020"/>
                  <a:gd name="connsiteX6" fmla="*/ 4008509 w 4061460"/>
                  <a:gd name="connsiteY6" fmla="*/ 201904 h 4838020"/>
                  <a:gd name="connsiteX7" fmla="*/ 4061460 w 4061460"/>
                  <a:gd name="connsiteY7" fmla="*/ 731609 h 4838020"/>
                  <a:gd name="connsiteX8" fmla="*/ 4049925 w 4061460"/>
                  <a:gd name="connsiteY8" fmla="*/ 812933 h 4838020"/>
                  <a:gd name="connsiteX9" fmla="*/ 4008509 w 4061460"/>
                  <a:gd name="connsiteY9" fmla="*/ 201904 h 4838020"/>
                  <a:gd name="connsiteX10" fmla="*/ 6619 w 4061460"/>
                  <a:gd name="connsiteY10" fmla="*/ 370163 h 4838020"/>
                  <a:gd name="connsiteX11" fmla="*/ 0 w 4061460"/>
                  <a:gd name="connsiteY11" fmla="*/ 731609 h 4838020"/>
                  <a:gd name="connsiteX12" fmla="*/ 0 w 4061460"/>
                  <a:gd name="connsiteY12" fmla="*/ 731610 h 4838020"/>
                  <a:gd name="connsiteX13" fmla="*/ 6619 w 4061460"/>
                  <a:gd name="connsiteY13" fmla="*/ 370163 h 4838020"/>
                  <a:gd name="connsiteX0" fmla="*/ 0 w 4354566"/>
                  <a:gd name="connsiteY0" fmla="*/ 731610 h 4838020"/>
                  <a:gd name="connsiteX1" fmla="*/ 2030730 w 4354566"/>
                  <a:gd name="connsiteY1" fmla="*/ 0 h 4838020"/>
                  <a:gd name="connsiteX2" fmla="*/ 4061460 w 4354566"/>
                  <a:gd name="connsiteY2" fmla="*/ 731610 h 4838020"/>
                  <a:gd name="connsiteX3" fmla="*/ 4061460 w 4354566"/>
                  <a:gd name="connsiteY3" fmla="*/ 4838020 h 4838020"/>
                  <a:gd name="connsiteX4" fmla="*/ 0 w 4354566"/>
                  <a:gd name="connsiteY4" fmla="*/ 4838020 h 4838020"/>
                  <a:gd name="connsiteX5" fmla="*/ 0 w 4354566"/>
                  <a:gd name="connsiteY5" fmla="*/ 731610 h 4838020"/>
                  <a:gd name="connsiteX6" fmla="*/ 4354566 w 4354566"/>
                  <a:gd name="connsiteY6" fmla="*/ 405210 h 4838020"/>
                  <a:gd name="connsiteX7" fmla="*/ 4061460 w 4354566"/>
                  <a:gd name="connsiteY7" fmla="*/ 731609 h 4838020"/>
                  <a:gd name="connsiteX8" fmla="*/ 4049925 w 4354566"/>
                  <a:gd name="connsiteY8" fmla="*/ 812933 h 4838020"/>
                  <a:gd name="connsiteX9" fmla="*/ 4354566 w 4354566"/>
                  <a:gd name="connsiteY9" fmla="*/ 405210 h 4838020"/>
                  <a:gd name="connsiteX10" fmla="*/ 6619 w 4354566"/>
                  <a:gd name="connsiteY10" fmla="*/ 370163 h 4838020"/>
                  <a:gd name="connsiteX11" fmla="*/ 0 w 4354566"/>
                  <a:gd name="connsiteY11" fmla="*/ 731609 h 4838020"/>
                  <a:gd name="connsiteX12" fmla="*/ 0 w 4354566"/>
                  <a:gd name="connsiteY12" fmla="*/ 731610 h 4838020"/>
                  <a:gd name="connsiteX13" fmla="*/ 6619 w 4354566"/>
                  <a:gd name="connsiteY13" fmla="*/ 370163 h 4838020"/>
                  <a:gd name="connsiteX0" fmla="*/ 0 w 4061460"/>
                  <a:gd name="connsiteY0" fmla="*/ 731610 h 4838020"/>
                  <a:gd name="connsiteX1" fmla="*/ 2030730 w 4061460"/>
                  <a:gd name="connsiteY1" fmla="*/ 0 h 4838020"/>
                  <a:gd name="connsiteX2" fmla="*/ 4061460 w 4061460"/>
                  <a:gd name="connsiteY2" fmla="*/ 731610 h 4838020"/>
                  <a:gd name="connsiteX3" fmla="*/ 4061460 w 4061460"/>
                  <a:gd name="connsiteY3" fmla="*/ 4838020 h 4838020"/>
                  <a:gd name="connsiteX4" fmla="*/ 0 w 4061460"/>
                  <a:gd name="connsiteY4" fmla="*/ 4838020 h 4838020"/>
                  <a:gd name="connsiteX5" fmla="*/ 0 w 4061460"/>
                  <a:gd name="connsiteY5" fmla="*/ 731610 h 4838020"/>
                  <a:gd name="connsiteX6" fmla="*/ 4049925 w 4061460"/>
                  <a:gd name="connsiteY6" fmla="*/ 812933 h 4838020"/>
                  <a:gd name="connsiteX7" fmla="*/ 4061460 w 4061460"/>
                  <a:gd name="connsiteY7" fmla="*/ 731609 h 4838020"/>
                  <a:gd name="connsiteX8" fmla="*/ 4049925 w 4061460"/>
                  <a:gd name="connsiteY8" fmla="*/ 812933 h 4838020"/>
                  <a:gd name="connsiteX9" fmla="*/ 6619 w 4061460"/>
                  <a:gd name="connsiteY9" fmla="*/ 370163 h 4838020"/>
                  <a:gd name="connsiteX10" fmla="*/ 0 w 4061460"/>
                  <a:gd name="connsiteY10" fmla="*/ 731609 h 4838020"/>
                  <a:gd name="connsiteX11" fmla="*/ 0 w 4061460"/>
                  <a:gd name="connsiteY11" fmla="*/ 731610 h 4838020"/>
                  <a:gd name="connsiteX12" fmla="*/ 6619 w 4061460"/>
                  <a:gd name="connsiteY12" fmla="*/ 370163 h 4838020"/>
                  <a:gd name="connsiteX0" fmla="*/ 0 w 4061460"/>
                  <a:gd name="connsiteY0" fmla="*/ 731610 h 4838020"/>
                  <a:gd name="connsiteX1" fmla="*/ 2030730 w 4061460"/>
                  <a:gd name="connsiteY1" fmla="*/ 0 h 4838020"/>
                  <a:gd name="connsiteX2" fmla="*/ 4061460 w 4061460"/>
                  <a:gd name="connsiteY2" fmla="*/ 731610 h 4838020"/>
                  <a:gd name="connsiteX3" fmla="*/ 4061460 w 4061460"/>
                  <a:gd name="connsiteY3" fmla="*/ 4838020 h 4838020"/>
                  <a:gd name="connsiteX4" fmla="*/ 0 w 4061460"/>
                  <a:gd name="connsiteY4" fmla="*/ 4838020 h 4838020"/>
                  <a:gd name="connsiteX5" fmla="*/ 0 w 4061460"/>
                  <a:gd name="connsiteY5" fmla="*/ 731610 h 4838020"/>
                  <a:gd name="connsiteX6" fmla="*/ 4049925 w 4061460"/>
                  <a:gd name="connsiteY6" fmla="*/ 812933 h 4838020"/>
                  <a:gd name="connsiteX7" fmla="*/ 4015319 w 4061460"/>
                  <a:gd name="connsiteY7" fmla="*/ 538468 h 4838020"/>
                  <a:gd name="connsiteX8" fmla="*/ 4049925 w 4061460"/>
                  <a:gd name="connsiteY8" fmla="*/ 812933 h 4838020"/>
                  <a:gd name="connsiteX9" fmla="*/ 6619 w 4061460"/>
                  <a:gd name="connsiteY9" fmla="*/ 370163 h 4838020"/>
                  <a:gd name="connsiteX10" fmla="*/ 0 w 4061460"/>
                  <a:gd name="connsiteY10" fmla="*/ 731609 h 4838020"/>
                  <a:gd name="connsiteX11" fmla="*/ 0 w 4061460"/>
                  <a:gd name="connsiteY11" fmla="*/ 731610 h 4838020"/>
                  <a:gd name="connsiteX12" fmla="*/ 6619 w 4061460"/>
                  <a:gd name="connsiteY12" fmla="*/ 370163 h 4838020"/>
                  <a:gd name="connsiteX0" fmla="*/ 0 w 4061460"/>
                  <a:gd name="connsiteY0" fmla="*/ 792602 h 4899012"/>
                  <a:gd name="connsiteX1" fmla="*/ 2030732 w 4061460"/>
                  <a:gd name="connsiteY1" fmla="*/ 0 h 4899012"/>
                  <a:gd name="connsiteX2" fmla="*/ 4061460 w 4061460"/>
                  <a:gd name="connsiteY2" fmla="*/ 792602 h 4899012"/>
                  <a:gd name="connsiteX3" fmla="*/ 4061460 w 4061460"/>
                  <a:gd name="connsiteY3" fmla="*/ 4899012 h 4899012"/>
                  <a:gd name="connsiteX4" fmla="*/ 0 w 4061460"/>
                  <a:gd name="connsiteY4" fmla="*/ 4899012 h 4899012"/>
                  <a:gd name="connsiteX5" fmla="*/ 0 w 4061460"/>
                  <a:gd name="connsiteY5" fmla="*/ 792602 h 4899012"/>
                  <a:gd name="connsiteX6" fmla="*/ 4049925 w 4061460"/>
                  <a:gd name="connsiteY6" fmla="*/ 873925 h 4899012"/>
                  <a:gd name="connsiteX7" fmla="*/ 4015319 w 4061460"/>
                  <a:gd name="connsiteY7" fmla="*/ 599460 h 4899012"/>
                  <a:gd name="connsiteX8" fmla="*/ 4049925 w 4061460"/>
                  <a:gd name="connsiteY8" fmla="*/ 873925 h 4899012"/>
                  <a:gd name="connsiteX9" fmla="*/ 6619 w 4061460"/>
                  <a:gd name="connsiteY9" fmla="*/ 431155 h 4899012"/>
                  <a:gd name="connsiteX10" fmla="*/ 0 w 4061460"/>
                  <a:gd name="connsiteY10" fmla="*/ 792601 h 4899012"/>
                  <a:gd name="connsiteX11" fmla="*/ 0 w 4061460"/>
                  <a:gd name="connsiteY11" fmla="*/ 792602 h 4899012"/>
                  <a:gd name="connsiteX12" fmla="*/ 6619 w 4061460"/>
                  <a:gd name="connsiteY12" fmla="*/ 431155 h 4899012"/>
                  <a:gd name="connsiteX0" fmla="*/ 0 w 4061460"/>
                  <a:gd name="connsiteY0" fmla="*/ 792602 h 4899012"/>
                  <a:gd name="connsiteX1" fmla="*/ 2030732 w 4061460"/>
                  <a:gd name="connsiteY1" fmla="*/ 0 h 4899012"/>
                  <a:gd name="connsiteX2" fmla="*/ 4061460 w 4061460"/>
                  <a:gd name="connsiteY2" fmla="*/ 792602 h 4899012"/>
                  <a:gd name="connsiteX3" fmla="*/ 4061460 w 4061460"/>
                  <a:gd name="connsiteY3" fmla="*/ 4899012 h 4899012"/>
                  <a:gd name="connsiteX4" fmla="*/ 0 w 4061460"/>
                  <a:gd name="connsiteY4" fmla="*/ 4899012 h 4899012"/>
                  <a:gd name="connsiteX5" fmla="*/ 0 w 4061460"/>
                  <a:gd name="connsiteY5" fmla="*/ 792602 h 4899012"/>
                  <a:gd name="connsiteX6" fmla="*/ 6619 w 4061460"/>
                  <a:gd name="connsiteY6" fmla="*/ 431155 h 4899012"/>
                  <a:gd name="connsiteX7" fmla="*/ 0 w 4061460"/>
                  <a:gd name="connsiteY7" fmla="*/ 792601 h 4899012"/>
                  <a:gd name="connsiteX8" fmla="*/ 0 w 4061460"/>
                  <a:gd name="connsiteY8" fmla="*/ 792602 h 4899012"/>
                  <a:gd name="connsiteX9" fmla="*/ 6619 w 4061460"/>
                  <a:gd name="connsiteY9" fmla="*/ 431155 h 4899012"/>
                  <a:gd name="connsiteX0" fmla="*/ 0 w 4061460"/>
                  <a:gd name="connsiteY0" fmla="*/ 795416 h 4901826"/>
                  <a:gd name="connsiteX1" fmla="*/ 2030732 w 4061460"/>
                  <a:gd name="connsiteY1" fmla="*/ 2814 h 4901826"/>
                  <a:gd name="connsiteX2" fmla="*/ 3993985 w 4061460"/>
                  <a:gd name="connsiteY2" fmla="*/ 588599 h 4901826"/>
                  <a:gd name="connsiteX3" fmla="*/ 4061460 w 4061460"/>
                  <a:gd name="connsiteY3" fmla="*/ 4901826 h 4901826"/>
                  <a:gd name="connsiteX4" fmla="*/ 0 w 4061460"/>
                  <a:gd name="connsiteY4" fmla="*/ 4901826 h 4901826"/>
                  <a:gd name="connsiteX5" fmla="*/ 0 w 4061460"/>
                  <a:gd name="connsiteY5" fmla="*/ 795416 h 4901826"/>
                  <a:gd name="connsiteX6" fmla="*/ 6619 w 4061460"/>
                  <a:gd name="connsiteY6" fmla="*/ 433969 h 4901826"/>
                  <a:gd name="connsiteX7" fmla="*/ 0 w 4061460"/>
                  <a:gd name="connsiteY7" fmla="*/ 795415 h 4901826"/>
                  <a:gd name="connsiteX8" fmla="*/ 0 w 4061460"/>
                  <a:gd name="connsiteY8" fmla="*/ 795416 h 4901826"/>
                  <a:gd name="connsiteX9" fmla="*/ 6619 w 4061460"/>
                  <a:gd name="connsiteY9" fmla="*/ 433969 h 4901826"/>
                  <a:gd name="connsiteX0" fmla="*/ 0 w 4061460"/>
                  <a:gd name="connsiteY0" fmla="*/ 806210 h 4912620"/>
                  <a:gd name="connsiteX1" fmla="*/ 1938720 w 4061460"/>
                  <a:gd name="connsiteY1" fmla="*/ 2723 h 4912620"/>
                  <a:gd name="connsiteX2" fmla="*/ 3993985 w 4061460"/>
                  <a:gd name="connsiteY2" fmla="*/ 599393 h 4912620"/>
                  <a:gd name="connsiteX3" fmla="*/ 4061460 w 4061460"/>
                  <a:gd name="connsiteY3" fmla="*/ 4912620 h 4912620"/>
                  <a:gd name="connsiteX4" fmla="*/ 0 w 4061460"/>
                  <a:gd name="connsiteY4" fmla="*/ 4912620 h 4912620"/>
                  <a:gd name="connsiteX5" fmla="*/ 0 w 4061460"/>
                  <a:gd name="connsiteY5" fmla="*/ 806210 h 4912620"/>
                  <a:gd name="connsiteX6" fmla="*/ 6619 w 4061460"/>
                  <a:gd name="connsiteY6" fmla="*/ 444763 h 4912620"/>
                  <a:gd name="connsiteX7" fmla="*/ 0 w 4061460"/>
                  <a:gd name="connsiteY7" fmla="*/ 806209 h 4912620"/>
                  <a:gd name="connsiteX8" fmla="*/ 0 w 4061460"/>
                  <a:gd name="connsiteY8" fmla="*/ 806210 h 4912620"/>
                  <a:gd name="connsiteX9" fmla="*/ 6619 w 4061460"/>
                  <a:gd name="connsiteY9" fmla="*/ 444763 h 4912620"/>
                  <a:gd name="connsiteX0" fmla="*/ 0 w 4061460"/>
                  <a:gd name="connsiteY0" fmla="*/ 806210 h 4912620"/>
                  <a:gd name="connsiteX1" fmla="*/ 1938720 w 4061460"/>
                  <a:gd name="connsiteY1" fmla="*/ 2723 h 4912620"/>
                  <a:gd name="connsiteX2" fmla="*/ 3993985 w 4061460"/>
                  <a:gd name="connsiteY2" fmla="*/ 599393 h 4912620"/>
                  <a:gd name="connsiteX3" fmla="*/ 4061460 w 4061460"/>
                  <a:gd name="connsiteY3" fmla="*/ 4912620 h 4912620"/>
                  <a:gd name="connsiteX4" fmla="*/ 0 w 4061460"/>
                  <a:gd name="connsiteY4" fmla="*/ 4912620 h 4912620"/>
                  <a:gd name="connsiteX5" fmla="*/ 0 w 4061460"/>
                  <a:gd name="connsiteY5" fmla="*/ 806210 h 4912620"/>
                  <a:gd name="connsiteX6" fmla="*/ 0 w 4061460"/>
                  <a:gd name="connsiteY6" fmla="*/ 806210 h 4912620"/>
                  <a:gd name="connsiteX7" fmla="*/ 0 w 4061460"/>
                  <a:gd name="connsiteY7" fmla="*/ 806209 h 4912620"/>
                  <a:gd name="connsiteX8" fmla="*/ 0 w 4061460"/>
                  <a:gd name="connsiteY8" fmla="*/ 806210 h 4912620"/>
                  <a:gd name="connsiteX0" fmla="*/ 16 w 4061476"/>
                  <a:gd name="connsiteY0" fmla="*/ 806210 h 4912620"/>
                  <a:gd name="connsiteX1" fmla="*/ 1938736 w 4061476"/>
                  <a:gd name="connsiteY1" fmla="*/ 2723 h 4912620"/>
                  <a:gd name="connsiteX2" fmla="*/ 3994001 w 4061476"/>
                  <a:gd name="connsiteY2" fmla="*/ 599393 h 4912620"/>
                  <a:gd name="connsiteX3" fmla="*/ 4061476 w 4061476"/>
                  <a:gd name="connsiteY3" fmla="*/ 4912620 h 4912620"/>
                  <a:gd name="connsiteX4" fmla="*/ 16 w 4061476"/>
                  <a:gd name="connsiteY4" fmla="*/ 4912620 h 4912620"/>
                  <a:gd name="connsiteX5" fmla="*/ 16 w 4061476"/>
                  <a:gd name="connsiteY5" fmla="*/ 806210 h 4912620"/>
                  <a:gd name="connsiteX6" fmla="*/ 16 w 4061476"/>
                  <a:gd name="connsiteY6" fmla="*/ 806210 h 4912620"/>
                  <a:gd name="connsiteX7" fmla="*/ 16 w 4061476"/>
                  <a:gd name="connsiteY7" fmla="*/ 806209 h 4912620"/>
                  <a:gd name="connsiteX8" fmla="*/ 16 w 4061476"/>
                  <a:gd name="connsiteY8" fmla="*/ 806210 h 4912620"/>
                  <a:gd name="connsiteX0" fmla="*/ 16 w 4061476"/>
                  <a:gd name="connsiteY0" fmla="*/ 806210 h 4912620"/>
                  <a:gd name="connsiteX1" fmla="*/ 1938736 w 4061476"/>
                  <a:gd name="connsiteY1" fmla="*/ 2723 h 4912620"/>
                  <a:gd name="connsiteX2" fmla="*/ 3994001 w 4061476"/>
                  <a:gd name="connsiteY2" fmla="*/ 599393 h 4912620"/>
                  <a:gd name="connsiteX3" fmla="*/ 4061476 w 4061476"/>
                  <a:gd name="connsiteY3" fmla="*/ 4912620 h 4912620"/>
                  <a:gd name="connsiteX4" fmla="*/ 16 w 4061476"/>
                  <a:gd name="connsiteY4" fmla="*/ 4912620 h 4912620"/>
                  <a:gd name="connsiteX5" fmla="*/ 16 w 4061476"/>
                  <a:gd name="connsiteY5" fmla="*/ 806210 h 4912620"/>
                  <a:gd name="connsiteX6" fmla="*/ 16 w 4061476"/>
                  <a:gd name="connsiteY6" fmla="*/ 697358 h 4912620"/>
                  <a:gd name="connsiteX7" fmla="*/ 16 w 4061476"/>
                  <a:gd name="connsiteY7" fmla="*/ 806209 h 4912620"/>
                  <a:gd name="connsiteX8" fmla="*/ 16 w 4061476"/>
                  <a:gd name="connsiteY8" fmla="*/ 697358 h 4912620"/>
                  <a:gd name="connsiteX0" fmla="*/ 42939 w 4104399"/>
                  <a:gd name="connsiteY0" fmla="*/ 806210 h 4912620"/>
                  <a:gd name="connsiteX1" fmla="*/ 1981659 w 4104399"/>
                  <a:gd name="connsiteY1" fmla="*/ 2723 h 4912620"/>
                  <a:gd name="connsiteX2" fmla="*/ 4036924 w 4104399"/>
                  <a:gd name="connsiteY2" fmla="*/ 599393 h 4912620"/>
                  <a:gd name="connsiteX3" fmla="*/ 4104399 w 4104399"/>
                  <a:gd name="connsiteY3" fmla="*/ 4912620 h 4912620"/>
                  <a:gd name="connsiteX4" fmla="*/ 42939 w 4104399"/>
                  <a:gd name="connsiteY4" fmla="*/ 4912620 h 4912620"/>
                  <a:gd name="connsiteX5" fmla="*/ 42939 w 4104399"/>
                  <a:gd name="connsiteY5" fmla="*/ 806210 h 4912620"/>
                  <a:gd name="connsiteX6" fmla="*/ 0 w 4104399"/>
                  <a:gd name="connsiteY6" fmla="*/ 212973 h 4912620"/>
                  <a:gd name="connsiteX7" fmla="*/ 42939 w 4104399"/>
                  <a:gd name="connsiteY7" fmla="*/ 806209 h 4912620"/>
                  <a:gd name="connsiteX8" fmla="*/ 0 w 4104399"/>
                  <a:gd name="connsiteY8" fmla="*/ 212973 h 4912620"/>
                  <a:gd name="connsiteX0" fmla="*/ 42939 w 4104399"/>
                  <a:gd name="connsiteY0" fmla="*/ 806210 h 4912620"/>
                  <a:gd name="connsiteX1" fmla="*/ 1981659 w 4104399"/>
                  <a:gd name="connsiteY1" fmla="*/ 2723 h 4912620"/>
                  <a:gd name="connsiteX2" fmla="*/ 4036924 w 4104399"/>
                  <a:gd name="connsiteY2" fmla="*/ 599393 h 4912620"/>
                  <a:gd name="connsiteX3" fmla="*/ 4104399 w 4104399"/>
                  <a:gd name="connsiteY3" fmla="*/ 4912620 h 4912620"/>
                  <a:gd name="connsiteX4" fmla="*/ 42939 w 4104399"/>
                  <a:gd name="connsiteY4" fmla="*/ 4912620 h 4912620"/>
                  <a:gd name="connsiteX5" fmla="*/ 42939 w 4104399"/>
                  <a:gd name="connsiteY5" fmla="*/ 806210 h 4912620"/>
                  <a:gd name="connsiteX6" fmla="*/ 0 w 4104399"/>
                  <a:gd name="connsiteY6" fmla="*/ 212973 h 4912620"/>
                  <a:gd name="connsiteX7" fmla="*/ 171755 w 4104399"/>
                  <a:gd name="connsiteY7" fmla="*/ 305496 h 4912620"/>
                  <a:gd name="connsiteX8" fmla="*/ 0 w 4104399"/>
                  <a:gd name="connsiteY8" fmla="*/ 212973 h 4912620"/>
                  <a:gd name="connsiteX0" fmla="*/ 16 w 4061476"/>
                  <a:gd name="connsiteY0" fmla="*/ 806210 h 4912620"/>
                  <a:gd name="connsiteX1" fmla="*/ 1938736 w 4061476"/>
                  <a:gd name="connsiteY1" fmla="*/ 2723 h 4912620"/>
                  <a:gd name="connsiteX2" fmla="*/ 3994001 w 4061476"/>
                  <a:gd name="connsiteY2" fmla="*/ 599393 h 4912620"/>
                  <a:gd name="connsiteX3" fmla="*/ 4061476 w 4061476"/>
                  <a:gd name="connsiteY3" fmla="*/ 4912620 h 4912620"/>
                  <a:gd name="connsiteX4" fmla="*/ 16 w 4061476"/>
                  <a:gd name="connsiteY4" fmla="*/ 4912620 h 4912620"/>
                  <a:gd name="connsiteX5" fmla="*/ 16 w 4061476"/>
                  <a:gd name="connsiteY5" fmla="*/ 806210 h 4912620"/>
                  <a:gd name="connsiteX0" fmla="*/ 12268 w 4061460"/>
                  <a:gd name="connsiteY0" fmla="*/ 678788 h 4910377"/>
                  <a:gd name="connsiteX1" fmla="*/ 1938720 w 4061460"/>
                  <a:gd name="connsiteY1" fmla="*/ 480 h 4910377"/>
                  <a:gd name="connsiteX2" fmla="*/ 3993985 w 4061460"/>
                  <a:gd name="connsiteY2" fmla="*/ 597150 h 4910377"/>
                  <a:gd name="connsiteX3" fmla="*/ 4061460 w 4061460"/>
                  <a:gd name="connsiteY3" fmla="*/ 4910377 h 4910377"/>
                  <a:gd name="connsiteX4" fmla="*/ 0 w 4061460"/>
                  <a:gd name="connsiteY4" fmla="*/ 4910377 h 4910377"/>
                  <a:gd name="connsiteX5" fmla="*/ 12268 w 4061460"/>
                  <a:gd name="connsiteY5" fmla="*/ 678788 h 4910377"/>
                  <a:gd name="connsiteX0" fmla="*/ 12268 w 4061460"/>
                  <a:gd name="connsiteY0" fmla="*/ 680311 h 4911900"/>
                  <a:gd name="connsiteX1" fmla="*/ 1938720 w 4061460"/>
                  <a:gd name="connsiteY1" fmla="*/ 2003 h 4911900"/>
                  <a:gd name="connsiteX2" fmla="*/ 3963314 w 4061460"/>
                  <a:gd name="connsiteY2" fmla="*/ 527920 h 4911900"/>
                  <a:gd name="connsiteX3" fmla="*/ 4061460 w 4061460"/>
                  <a:gd name="connsiteY3" fmla="*/ 4911900 h 4911900"/>
                  <a:gd name="connsiteX4" fmla="*/ 0 w 4061460"/>
                  <a:gd name="connsiteY4" fmla="*/ 4911900 h 4911900"/>
                  <a:gd name="connsiteX5" fmla="*/ 12268 w 4061460"/>
                  <a:gd name="connsiteY5" fmla="*/ 680311 h 4911900"/>
                  <a:gd name="connsiteX0" fmla="*/ 12268 w 4061460"/>
                  <a:gd name="connsiteY0" fmla="*/ 678723 h 4910312"/>
                  <a:gd name="connsiteX1" fmla="*/ 1938720 w 4061460"/>
                  <a:gd name="connsiteY1" fmla="*/ 415 h 4910312"/>
                  <a:gd name="connsiteX2" fmla="*/ 3987851 w 4061460"/>
                  <a:gd name="connsiteY2" fmla="*/ 602527 h 4910312"/>
                  <a:gd name="connsiteX3" fmla="*/ 4061460 w 4061460"/>
                  <a:gd name="connsiteY3" fmla="*/ 4910312 h 4910312"/>
                  <a:gd name="connsiteX4" fmla="*/ 0 w 4061460"/>
                  <a:gd name="connsiteY4" fmla="*/ 4910312 h 4910312"/>
                  <a:gd name="connsiteX5" fmla="*/ 12268 w 4061460"/>
                  <a:gd name="connsiteY5" fmla="*/ 678723 h 4910312"/>
                  <a:gd name="connsiteX0" fmla="*/ 12268 w 4061460"/>
                  <a:gd name="connsiteY0" fmla="*/ 679112 h 4910701"/>
                  <a:gd name="connsiteX1" fmla="*/ 1938720 w 4061460"/>
                  <a:gd name="connsiteY1" fmla="*/ 804 h 4910701"/>
                  <a:gd name="connsiteX2" fmla="*/ 3987851 w 4061460"/>
                  <a:gd name="connsiteY2" fmla="*/ 602916 h 4910701"/>
                  <a:gd name="connsiteX3" fmla="*/ 4061460 w 4061460"/>
                  <a:gd name="connsiteY3" fmla="*/ 4910701 h 4910701"/>
                  <a:gd name="connsiteX4" fmla="*/ 0 w 4061460"/>
                  <a:gd name="connsiteY4" fmla="*/ 4910701 h 4910701"/>
                  <a:gd name="connsiteX5" fmla="*/ 12268 w 4061460"/>
                  <a:gd name="connsiteY5" fmla="*/ 679112 h 4910701"/>
                  <a:gd name="connsiteX0" fmla="*/ 12268 w 4061460"/>
                  <a:gd name="connsiteY0" fmla="*/ 679112 h 4910701"/>
                  <a:gd name="connsiteX1" fmla="*/ 1938720 w 4061460"/>
                  <a:gd name="connsiteY1" fmla="*/ 804 h 4910701"/>
                  <a:gd name="connsiteX2" fmla="*/ 3987851 w 4061460"/>
                  <a:gd name="connsiteY2" fmla="*/ 602916 h 4910701"/>
                  <a:gd name="connsiteX3" fmla="*/ 4061460 w 4061460"/>
                  <a:gd name="connsiteY3" fmla="*/ 4910701 h 4910701"/>
                  <a:gd name="connsiteX4" fmla="*/ 0 w 4061460"/>
                  <a:gd name="connsiteY4" fmla="*/ 4910701 h 4910701"/>
                  <a:gd name="connsiteX5" fmla="*/ 12268 w 4061460"/>
                  <a:gd name="connsiteY5" fmla="*/ 679112 h 4910701"/>
                  <a:gd name="connsiteX0" fmla="*/ 12268 w 4024655"/>
                  <a:gd name="connsiteY0" fmla="*/ 679112 h 4910701"/>
                  <a:gd name="connsiteX1" fmla="*/ 1938720 w 4024655"/>
                  <a:gd name="connsiteY1" fmla="*/ 804 h 4910701"/>
                  <a:gd name="connsiteX2" fmla="*/ 3987851 w 4024655"/>
                  <a:gd name="connsiteY2" fmla="*/ 602916 h 4910701"/>
                  <a:gd name="connsiteX3" fmla="*/ 4024655 w 4024655"/>
                  <a:gd name="connsiteY3" fmla="*/ 4888931 h 4910701"/>
                  <a:gd name="connsiteX4" fmla="*/ 0 w 4024655"/>
                  <a:gd name="connsiteY4" fmla="*/ 4910701 h 4910701"/>
                  <a:gd name="connsiteX5" fmla="*/ 12268 w 4024655"/>
                  <a:gd name="connsiteY5" fmla="*/ 679112 h 4910701"/>
                  <a:gd name="connsiteX0" fmla="*/ 16 w 4012403"/>
                  <a:gd name="connsiteY0" fmla="*/ 679112 h 4888931"/>
                  <a:gd name="connsiteX1" fmla="*/ 1926468 w 4012403"/>
                  <a:gd name="connsiteY1" fmla="*/ 804 h 4888931"/>
                  <a:gd name="connsiteX2" fmla="*/ 3975599 w 4012403"/>
                  <a:gd name="connsiteY2" fmla="*/ 602916 h 4888931"/>
                  <a:gd name="connsiteX3" fmla="*/ 4012403 w 4012403"/>
                  <a:gd name="connsiteY3" fmla="*/ 4888931 h 4888931"/>
                  <a:gd name="connsiteX4" fmla="*/ 61357 w 4012403"/>
                  <a:gd name="connsiteY4" fmla="*/ 3615378 h 4888931"/>
                  <a:gd name="connsiteX5" fmla="*/ 16 w 4012403"/>
                  <a:gd name="connsiteY5" fmla="*/ 679112 h 4888931"/>
                  <a:gd name="connsiteX0" fmla="*/ 16 w 4171890"/>
                  <a:gd name="connsiteY0" fmla="*/ 679112 h 3615378"/>
                  <a:gd name="connsiteX1" fmla="*/ 1926468 w 4171890"/>
                  <a:gd name="connsiteY1" fmla="*/ 804 h 3615378"/>
                  <a:gd name="connsiteX2" fmla="*/ 3975599 w 4171890"/>
                  <a:gd name="connsiteY2" fmla="*/ 602916 h 3615378"/>
                  <a:gd name="connsiteX3" fmla="*/ 4171890 w 4171890"/>
                  <a:gd name="connsiteY3" fmla="*/ 3005815 h 3615378"/>
                  <a:gd name="connsiteX4" fmla="*/ 61357 w 4171890"/>
                  <a:gd name="connsiteY4" fmla="*/ 3615378 h 3615378"/>
                  <a:gd name="connsiteX5" fmla="*/ 16 w 4171890"/>
                  <a:gd name="connsiteY5" fmla="*/ 679112 h 3615378"/>
                  <a:gd name="connsiteX0" fmla="*/ 269901 w 4441775"/>
                  <a:gd name="connsiteY0" fmla="*/ 679112 h 3256171"/>
                  <a:gd name="connsiteX1" fmla="*/ 2196353 w 4441775"/>
                  <a:gd name="connsiteY1" fmla="*/ 804 h 3256171"/>
                  <a:gd name="connsiteX2" fmla="*/ 4245484 w 4441775"/>
                  <a:gd name="connsiteY2" fmla="*/ 602916 h 3256171"/>
                  <a:gd name="connsiteX3" fmla="*/ 4441775 w 4441775"/>
                  <a:gd name="connsiteY3" fmla="*/ 3005815 h 3256171"/>
                  <a:gd name="connsiteX4" fmla="*/ 0 w 4441775"/>
                  <a:gd name="connsiteY4" fmla="*/ 3256171 h 3256171"/>
                  <a:gd name="connsiteX5" fmla="*/ 269901 w 4441775"/>
                  <a:gd name="connsiteY5" fmla="*/ 679112 h 3256171"/>
                  <a:gd name="connsiteX0" fmla="*/ 520720 w 4692594"/>
                  <a:gd name="connsiteY0" fmla="*/ 679112 h 3256171"/>
                  <a:gd name="connsiteX1" fmla="*/ 2447172 w 4692594"/>
                  <a:gd name="connsiteY1" fmla="*/ 804 h 3256171"/>
                  <a:gd name="connsiteX2" fmla="*/ 4496303 w 4692594"/>
                  <a:gd name="connsiteY2" fmla="*/ 602916 h 3256171"/>
                  <a:gd name="connsiteX3" fmla="*/ 4692594 w 4692594"/>
                  <a:gd name="connsiteY3" fmla="*/ 3005815 h 3256171"/>
                  <a:gd name="connsiteX4" fmla="*/ 250819 w 4692594"/>
                  <a:gd name="connsiteY4" fmla="*/ 3256171 h 3256171"/>
                  <a:gd name="connsiteX5" fmla="*/ 520720 w 4692594"/>
                  <a:gd name="connsiteY5" fmla="*/ 679112 h 3256171"/>
                  <a:gd name="connsiteX0" fmla="*/ 522620 w 4694494"/>
                  <a:gd name="connsiteY0" fmla="*/ 679112 h 3256171"/>
                  <a:gd name="connsiteX1" fmla="*/ 2449072 w 4694494"/>
                  <a:gd name="connsiteY1" fmla="*/ 804 h 3256171"/>
                  <a:gd name="connsiteX2" fmla="*/ 4498203 w 4694494"/>
                  <a:gd name="connsiteY2" fmla="*/ 602916 h 3256171"/>
                  <a:gd name="connsiteX3" fmla="*/ 4694494 w 4694494"/>
                  <a:gd name="connsiteY3" fmla="*/ 3005815 h 3256171"/>
                  <a:gd name="connsiteX4" fmla="*/ 252719 w 4694494"/>
                  <a:gd name="connsiteY4" fmla="*/ 3256171 h 3256171"/>
                  <a:gd name="connsiteX5" fmla="*/ 522620 w 4694494"/>
                  <a:gd name="connsiteY5" fmla="*/ 679112 h 3256171"/>
                  <a:gd name="connsiteX0" fmla="*/ 312836 w 4484710"/>
                  <a:gd name="connsiteY0" fmla="*/ 679112 h 3256171"/>
                  <a:gd name="connsiteX1" fmla="*/ 2239288 w 4484710"/>
                  <a:gd name="connsiteY1" fmla="*/ 804 h 3256171"/>
                  <a:gd name="connsiteX2" fmla="*/ 4288419 w 4484710"/>
                  <a:gd name="connsiteY2" fmla="*/ 602916 h 3256171"/>
                  <a:gd name="connsiteX3" fmla="*/ 4484710 w 4484710"/>
                  <a:gd name="connsiteY3" fmla="*/ 3005815 h 3256171"/>
                  <a:gd name="connsiteX4" fmla="*/ 42935 w 4484710"/>
                  <a:gd name="connsiteY4" fmla="*/ 3256171 h 3256171"/>
                  <a:gd name="connsiteX5" fmla="*/ 312836 w 4484710"/>
                  <a:gd name="connsiteY5" fmla="*/ 679112 h 3256171"/>
                  <a:gd name="connsiteX0" fmla="*/ 269900 w 4441774"/>
                  <a:gd name="connsiteY0" fmla="*/ 679112 h 3256171"/>
                  <a:gd name="connsiteX1" fmla="*/ 2196352 w 4441774"/>
                  <a:gd name="connsiteY1" fmla="*/ 804 h 3256171"/>
                  <a:gd name="connsiteX2" fmla="*/ 4245483 w 4441774"/>
                  <a:gd name="connsiteY2" fmla="*/ 602916 h 3256171"/>
                  <a:gd name="connsiteX3" fmla="*/ 4441774 w 4441774"/>
                  <a:gd name="connsiteY3" fmla="*/ 3005815 h 3256171"/>
                  <a:gd name="connsiteX4" fmla="*/ -1 w 4441774"/>
                  <a:gd name="connsiteY4" fmla="*/ 3256171 h 3256171"/>
                  <a:gd name="connsiteX5" fmla="*/ 269900 w 4441774"/>
                  <a:gd name="connsiteY5" fmla="*/ 679112 h 3256171"/>
                  <a:gd name="connsiteX0" fmla="*/ 272434 w 4444308"/>
                  <a:gd name="connsiteY0" fmla="*/ 679112 h 3256171"/>
                  <a:gd name="connsiteX1" fmla="*/ 2198886 w 4444308"/>
                  <a:gd name="connsiteY1" fmla="*/ 804 h 3256171"/>
                  <a:gd name="connsiteX2" fmla="*/ 4248017 w 4444308"/>
                  <a:gd name="connsiteY2" fmla="*/ 602916 h 3256171"/>
                  <a:gd name="connsiteX3" fmla="*/ 4444308 w 4444308"/>
                  <a:gd name="connsiteY3" fmla="*/ 3005815 h 3256171"/>
                  <a:gd name="connsiteX4" fmla="*/ 2533 w 4444308"/>
                  <a:gd name="connsiteY4" fmla="*/ 3256171 h 3256171"/>
                  <a:gd name="connsiteX5" fmla="*/ 272434 w 4444308"/>
                  <a:gd name="connsiteY5" fmla="*/ 679112 h 3256171"/>
                  <a:gd name="connsiteX0" fmla="*/ 272434 w 4444308"/>
                  <a:gd name="connsiteY0" fmla="*/ 679112 h 3256171"/>
                  <a:gd name="connsiteX1" fmla="*/ 2198886 w 4444308"/>
                  <a:gd name="connsiteY1" fmla="*/ 804 h 3256171"/>
                  <a:gd name="connsiteX2" fmla="*/ 4248017 w 4444308"/>
                  <a:gd name="connsiteY2" fmla="*/ 602916 h 3256171"/>
                  <a:gd name="connsiteX3" fmla="*/ 4444308 w 4444308"/>
                  <a:gd name="connsiteY3" fmla="*/ 3005815 h 3256171"/>
                  <a:gd name="connsiteX4" fmla="*/ 2533 w 4444308"/>
                  <a:gd name="connsiteY4" fmla="*/ 3256171 h 3256171"/>
                  <a:gd name="connsiteX5" fmla="*/ 272434 w 4444308"/>
                  <a:gd name="connsiteY5" fmla="*/ 679112 h 3256171"/>
                  <a:gd name="connsiteX0" fmla="*/ 211193 w 4383067"/>
                  <a:gd name="connsiteY0" fmla="*/ 679112 h 3025468"/>
                  <a:gd name="connsiteX1" fmla="*/ 2137645 w 4383067"/>
                  <a:gd name="connsiteY1" fmla="*/ 804 h 3025468"/>
                  <a:gd name="connsiteX2" fmla="*/ 4186776 w 4383067"/>
                  <a:gd name="connsiteY2" fmla="*/ 602916 h 3025468"/>
                  <a:gd name="connsiteX3" fmla="*/ 4383067 w 4383067"/>
                  <a:gd name="connsiteY3" fmla="*/ 3005815 h 3025468"/>
                  <a:gd name="connsiteX4" fmla="*/ 72154 w 4383067"/>
                  <a:gd name="connsiteY4" fmla="*/ 2951389 h 3025468"/>
                  <a:gd name="connsiteX5" fmla="*/ 211193 w 4383067"/>
                  <a:gd name="connsiteY5" fmla="*/ 679112 h 3025468"/>
                  <a:gd name="connsiteX0" fmla="*/ 143225 w 4315099"/>
                  <a:gd name="connsiteY0" fmla="*/ 679112 h 3025468"/>
                  <a:gd name="connsiteX1" fmla="*/ 2069677 w 4315099"/>
                  <a:gd name="connsiteY1" fmla="*/ 804 h 3025468"/>
                  <a:gd name="connsiteX2" fmla="*/ 4118808 w 4315099"/>
                  <a:gd name="connsiteY2" fmla="*/ 602916 h 3025468"/>
                  <a:gd name="connsiteX3" fmla="*/ 4315099 w 4315099"/>
                  <a:gd name="connsiteY3" fmla="*/ 3005815 h 3025468"/>
                  <a:gd name="connsiteX4" fmla="*/ 4186 w 4315099"/>
                  <a:gd name="connsiteY4" fmla="*/ 2951389 h 3025468"/>
                  <a:gd name="connsiteX5" fmla="*/ 143225 w 4315099"/>
                  <a:gd name="connsiteY5" fmla="*/ 679112 h 3025468"/>
                  <a:gd name="connsiteX0" fmla="*/ 206885 w 4378759"/>
                  <a:gd name="connsiteY0" fmla="*/ 679112 h 3013392"/>
                  <a:gd name="connsiteX1" fmla="*/ 2133337 w 4378759"/>
                  <a:gd name="connsiteY1" fmla="*/ 804 h 3013392"/>
                  <a:gd name="connsiteX2" fmla="*/ 4182468 w 4378759"/>
                  <a:gd name="connsiteY2" fmla="*/ 602916 h 3013392"/>
                  <a:gd name="connsiteX3" fmla="*/ 4378759 w 4378759"/>
                  <a:gd name="connsiteY3" fmla="*/ 3005815 h 3013392"/>
                  <a:gd name="connsiteX4" fmla="*/ 76025 w 4378759"/>
                  <a:gd name="connsiteY4" fmla="*/ 2530500 h 3013392"/>
                  <a:gd name="connsiteX5" fmla="*/ 206885 w 4378759"/>
                  <a:gd name="connsiteY5" fmla="*/ 679112 h 3013392"/>
                  <a:gd name="connsiteX0" fmla="*/ 206885 w 4313328"/>
                  <a:gd name="connsiteY0" fmla="*/ 679112 h 2530501"/>
                  <a:gd name="connsiteX1" fmla="*/ 2133337 w 4313328"/>
                  <a:gd name="connsiteY1" fmla="*/ 804 h 2530501"/>
                  <a:gd name="connsiteX2" fmla="*/ 4182468 w 4313328"/>
                  <a:gd name="connsiteY2" fmla="*/ 602916 h 2530501"/>
                  <a:gd name="connsiteX3" fmla="*/ 4313328 w 4313328"/>
                  <a:gd name="connsiteY3" fmla="*/ 2388995 h 2530501"/>
                  <a:gd name="connsiteX4" fmla="*/ 76025 w 4313328"/>
                  <a:gd name="connsiteY4" fmla="*/ 2530500 h 2530501"/>
                  <a:gd name="connsiteX5" fmla="*/ 206885 w 4313328"/>
                  <a:gd name="connsiteY5" fmla="*/ 679112 h 2530501"/>
                  <a:gd name="connsiteX0" fmla="*/ 220126 w 4326569"/>
                  <a:gd name="connsiteY0" fmla="*/ 679112 h 2465191"/>
                  <a:gd name="connsiteX1" fmla="*/ 2146578 w 4326569"/>
                  <a:gd name="connsiteY1" fmla="*/ 804 h 2465191"/>
                  <a:gd name="connsiteX2" fmla="*/ 4195709 w 4326569"/>
                  <a:gd name="connsiteY2" fmla="*/ 602916 h 2465191"/>
                  <a:gd name="connsiteX3" fmla="*/ 4326569 w 4326569"/>
                  <a:gd name="connsiteY3" fmla="*/ 2388995 h 2465191"/>
                  <a:gd name="connsiteX4" fmla="*/ 64729 w 4326569"/>
                  <a:gd name="connsiteY4" fmla="*/ 2465191 h 2465191"/>
                  <a:gd name="connsiteX5" fmla="*/ 220126 w 4326569"/>
                  <a:gd name="connsiteY5" fmla="*/ 679112 h 2465191"/>
                  <a:gd name="connsiteX0" fmla="*/ 161097 w 4267540"/>
                  <a:gd name="connsiteY0" fmla="*/ 679112 h 2465191"/>
                  <a:gd name="connsiteX1" fmla="*/ 2087549 w 4267540"/>
                  <a:gd name="connsiteY1" fmla="*/ 804 h 2465191"/>
                  <a:gd name="connsiteX2" fmla="*/ 4136680 w 4267540"/>
                  <a:gd name="connsiteY2" fmla="*/ 602916 h 2465191"/>
                  <a:gd name="connsiteX3" fmla="*/ 4267540 w 4267540"/>
                  <a:gd name="connsiteY3" fmla="*/ 2388995 h 2465191"/>
                  <a:gd name="connsiteX4" fmla="*/ 5700 w 4267540"/>
                  <a:gd name="connsiteY4" fmla="*/ 2465191 h 2465191"/>
                  <a:gd name="connsiteX5" fmla="*/ 161097 w 4267540"/>
                  <a:gd name="connsiteY5" fmla="*/ 679112 h 2465191"/>
                  <a:gd name="connsiteX0" fmla="*/ 161062 w 4267505"/>
                  <a:gd name="connsiteY0" fmla="*/ 679112 h 2465191"/>
                  <a:gd name="connsiteX1" fmla="*/ 2087514 w 4267505"/>
                  <a:gd name="connsiteY1" fmla="*/ 804 h 2465191"/>
                  <a:gd name="connsiteX2" fmla="*/ 4136645 w 4267505"/>
                  <a:gd name="connsiteY2" fmla="*/ 602916 h 2465191"/>
                  <a:gd name="connsiteX3" fmla="*/ 4267505 w 4267505"/>
                  <a:gd name="connsiteY3" fmla="*/ 2388995 h 2465191"/>
                  <a:gd name="connsiteX4" fmla="*/ 5665 w 4267505"/>
                  <a:gd name="connsiteY4" fmla="*/ 2465191 h 2465191"/>
                  <a:gd name="connsiteX5" fmla="*/ 161062 w 4267505"/>
                  <a:gd name="connsiteY5" fmla="*/ 679112 h 2465191"/>
                  <a:gd name="connsiteX0" fmla="*/ 161062 w 4267505"/>
                  <a:gd name="connsiteY0" fmla="*/ 679112 h 2598031"/>
                  <a:gd name="connsiteX1" fmla="*/ 2087514 w 4267505"/>
                  <a:gd name="connsiteY1" fmla="*/ 804 h 2598031"/>
                  <a:gd name="connsiteX2" fmla="*/ 4136645 w 4267505"/>
                  <a:gd name="connsiteY2" fmla="*/ 602916 h 2598031"/>
                  <a:gd name="connsiteX3" fmla="*/ 4267505 w 4267505"/>
                  <a:gd name="connsiteY3" fmla="*/ 2388995 h 2598031"/>
                  <a:gd name="connsiteX4" fmla="*/ 2229435 w 4267505"/>
                  <a:gd name="connsiteY4" fmla="*/ 2458328 h 2598031"/>
                  <a:gd name="connsiteX5" fmla="*/ 5665 w 4267505"/>
                  <a:gd name="connsiteY5" fmla="*/ 2465191 h 2598031"/>
                  <a:gd name="connsiteX6" fmla="*/ 161062 w 4267505"/>
                  <a:gd name="connsiteY6" fmla="*/ 679112 h 2598031"/>
                  <a:gd name="connsiteX0" fmla="*/ 161062 w 4267505"/>
                  <a:gd name="connsiteY0" fmla="*/ 679112 h 2823176"/>
                  <a:gd name="connsiteX1" fmla="*/ 2087514 w 4267505"/>
                  <a:gd name="connsiteY1" fmla="*/ 804 h 2823176"/>
                  <a:gd name="connsiteX2" fmla="*/ 4136645 w 4267505"/>
                  <a:gd name="connsiteY2" fmla="*/ 602916 h 2823176"/>
                  <a:gd name="connsiteX3" fmla="*/ 4267505 w 4267505"/>
                  <a:gd name="connsiteY3" fmla="*/ 2388995 h 2823176"/>
                  <a:gd name="connsiteX4" fmla="*/ 2213077 w 4267505"/>
                  <a:gd name="connsiteY4" fmla="*/ 2821814 h 2823176"/>
                  <a:gd name="connsiteX5" fmla="*/ 5665 w 4267505"/>
                  <a:gd name="connsiteY5" fmla="*/ 2465191 h 2823176"/>
                  <a:gd name="connsiteX6" fmla="*/ 161062 w 4267505"/>
                  <a:gd name="connsiteY6" fmla="*/ 679112 h 2823176"/>
                  <a:gd name="connsiteX0" fmla="*/ 161062 w 4267505"/>
                  <a:gd name="connsiteY0" fmla="*/ 679112 h 2821814"/>
                  <a:gd name="connsiteX1" fmla="*/ 2087514 w 4267505"/>
                  <a:gd name="connsiteY1" fmla="*/ 804 h 2821814"/>
                  <a:gd name="connsiteX2" fmla="*/ 4136645 w 4267505"/>
                  <a:gd name="connsiteY2" fmla="*/ 602916 h 2821814"/>
                  <a:gd name="connsiteX3" fmla="*/ 4267505 w 4267505"/>
                  <a:gd name="connsiteY3" fmla="*/ 2388995 h 2821814"/>
                  <a:gd name="connsiteX4" fmla="*/ 2213077 w 4267505"/>
                  <a:gd name="connsiteY4" fmla="*/ 2821814 h 2821814"/>
                  <a:gd name="connsiteX5" fmla="*/ 5665 w 4267505"/>
                  <a:gd name="connsiteY5" fmla="*/ 2465191 h 2821814"/>
                  <a:gd name="connsiteX6" fmla="*/ 161062 w 4267505"/>
                  <a:gd name="connsiteY6" fmla="*/ 679112 h 2821814"/>
                  <a:gd name="connsiteX0" fmla="*/ 161062 w 4267505"/>
                  <a:gd name="connsiteY0" fmla="*/ 679112 h 2912685"/>
                  <a:gd name="connsiteX1" fmla="*/ 2087514 w 4267505"/>
                  <a:gd name="connsiteY1" fmla="*/ 804 h 2912685"/>
                  <a:gd name="connsiteX2" fmla="*/ 4136645 w 4267505"/>
                  <a:gd name="connsiteY2" fmla="*/ 602916 h 2912685"/>
                  <a:gd name="connsiteX3" fmla="*/ 4267505 w 4267505"/>
                  <a:gd name="connsiteY3" fmla="*/ 2388995 h 2912685"/>
                  <a:gd name="connsiteX4" fmla="*/ 2213077 w 4267505"/>
                  <a:gd name="connsiteY4" fmla="*/ 2912685 h 2912685"/>
                  <a:gd name="connsiteX5" fmla="*/ 5665 w 4267505"/>
                  <a:gd name="connsiteY5" fmla="*/ 2465191 h 2912685"/>
                  <a:gd name="connsiteX6" fmla="*/ 161062 w 4267505"/>
                  <a:gd name="connsiteY6" fmla="*/ 679112 h 29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7505" h="2912685">
                    <a:moveTo>
                      <a:pt x="161062" y="679112"/>
                    </a:moveTo>
                    <a:cubicBezTo>
                      <a:pt x="229957" y="159531"/>
                      <a:pt x="1424917" y="13503"/>
                      <a:pt x="2087514" y="804"/>
                    </a:cubicBezTo>
                    <a:cubicBezTo>
                      <a:pt x="2750111" y="-11895"/>
                      <a:pt x="3995708" y="122942"/>
                      <a:pt x="4136645" y="602916"/>
                    </a:cubicBezTo>
                    <a:lnTo>
                      <a:pt x="4267505" y="2388995"/>
                    </a:lnTo>
                    <a:cubicBezTo>
                      <a:pt x="3949637" y="2698230"/>
                      <a:pt x="2923384" y="2899986"/>
                      <a:pt x="2213077" y="2912685"/>
                    </a:cubicBezTo>
                    <a:cubicBezTo>
                      <a:pt x="1535484" y="2849659"/>
                      <a:pt x="350394" y="2761727"/>
                      <a:pt x="5665" y="2465191"/>
                    </a:cubicBezTo>
                    <a:cubicBezTo>
                      <a:pt x="-27162" y="2197144"/>
                      <a:pt x="90387" y="1212119"/>
                      <a:pt x="161062" y="679112"/>
                    </a:cubicBezTo>
                    <a:close/>
                  </a:path>
                </a:pathLst>
              </a:custGeom>
              <a:gradFill flip="none" rotWithShape="1">
                <a:gsLst>
                  <a:gs pos="27888">
                    <a:srgbClr val="3C5ECC">
                      <a:alpha val="48000"/>
                    </a:srgbClr>
                  </a:gs>
                  <a:gs pos="2000">
                    <a:srgbClr val="3C5ECC"/>
                  </a:gs>
                  <a:gs pos="44000">
                    <a:schemeClr val="accent5">
                      <a:lumMod val="75000"/>
                      <a:alpha val="0"/>
                    </a:schemeClr>
                  </a:gs>
                </a:gsLst>
                <a:lin ang="5400000" scaled="0"/>
                <a:tileRect/>
              </a:gradFill>
              <a:ln w="12700" cap="rnd" cmpd="sng" algn="ctr">
                <a:gradFill>
                  <a:gsLst>
                    <a:gs pos="17010">
                      <a:srgbClr val="D2DDF0">
                        <a:alpha val="0"/>
                      </a:srgbClr>
                    </a:gs>
                    <a:gs pos="0">
                      <a:schemeClr val="accent1">
                        <a:lumMod val="5000"/>
                        <a:lumOff val="95000"/>
                        <a:alpha val="47000"/>
                      </a:schemeClr>
                    </a:gs>
                    <a:gs pos="35000">
                      <a:schemeClr val="accent1">
                        <a:lumMod val="45000"/>
                        <a:lumOff val="55000"/>
                        <a:alpha val="73000"/>
                      </a:schemeClr>
                    </a:gs>
                    <a:gs pos="68000">
                      <a:schemeClr val="accent1">
                        <a:lumMod val="45000"/>
                        <a:lumOff val="55000"/>
                        <a:alpha val="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思源黑体 CN Normal"/>
                  <a:cs typeface="+mn-cs"/>
                </a:endParaRPr>
              </a:p>
            </p:txBody>
          </p:sp>
          <p:grpSp>
            <p:nvGrpSpPr>
              <p:cNvPr id="130" name="组合 129">
                <a:extLst>
                  <a:ext uri="{FF2B5EF4-FFF2-40B4-BE49-F238E27FC236}">
                    <a16:creationId xmlns:a16="http://schemas.microsoft.com/office/drawing/2014/main" id="{FF1157D3-C9AD-F190-AC9A-6C58415EBC08}"/>
                  </a:ext>
                </a:extLst>
              </p:cNvPr>
              <p:cNvGrpSpPr/>
              <p:nvPr/>
            </p:nvGrpSpPr>
            <p:grpSpPr>
              <a:xfrm>
                <a:off x="431727" y="5863408"/>
                <a:ext cx="6048671" cy="516107"/>
                <a:chOff x="623393" y="6998965"/>
                <a:chExt cx="6048671" cy="516107"/>
              </a:xfrm>
            </p:grpSpPr>
            <p:pic>
              <p:nvPicPr>
                <p:cNvPr id="98" name="图片 97" descr="图片包含 监控, 室内, 黑暗, 灯光&#10;&#10;描述已自动生成">
                  <a:extLst>
                    <a:ext uri="{FF2B5EF4-FFF2-40B4-BE49-F238E27FC236}">
                      <a16:creationId xmlns:a16="http://schemas.microsoft.com/office/drawing/2014/main" id="{983C34E1-8D5A-38FD-27A7-0196F02DE86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2068082" y="5594943"/>
                  <a:ext cx="475439" cy="3364817"/>
                </a:xfrm>
                <a:prstGeom prst="rect">
                  <a:avLst/>
                </a:prstGeom>
              </p:spPr>
            </p:pic>
            <p:grpSp>
              <p:nvGrpSpPr>
                <p:cNvPr id="99" name="组合 98">
                  <a:extLst>
                    <a:ext uri="{FF2B5EF4-FFF2-40B4-BE49-F238E27FC236}">
                      <a16:creationId xmlns:a16="http://schemas.microsoft.com/office/drawing/2014/main" id="{F2B847A0-3385-D552-1817-6F4B1BA65ACB}"/>
                    </a:ext>
                  </a:extLst>
                </p:cNvPr>
                <p:cNvGrpSpPr/>
                <p:nvPr/>
              </p:nvGrpSpPr>
              <p:grpSpPr>
                <a:xfrm>
                  <a:off x="1994361" y="6998965"/>
                  <a:ext cx="3309551" cy="495856"/>
                  <a:chOff x="603391" y="3270056"/>
                  <a:chExt cx="3430126" cy="1298814"/>
                </a:xfrm>
              </p:grpSpPr>
              <p:sp>
                <p:nvSpPr>
                  <p:cNvPr id="100" name="椭圆 99">
                    <a:extLst>
                      <a:ext uri="{FF2B5EF4-FFF2-40B4-BE49-F238E27FC236}">
                        <a16:creationId xmlns:a16="http://schemas.microsoft.com/office/drawing/2014/main" id="{0EB8716F-FE10-121C-C6F6-61F6FFDA52F3}"/>
                      </a:ext>
                    </a:extLst>
                  </p:cNvPr>
                  <p:cNvSpPr/>
                  <p:nvPr/>
                </p:nvSpPr>
                <p:spPr>
                  <a:xfrm>
                    <a:off x="603391" y="3394533"/>
                    <a:ext cx="3430126" cy="1174337"/>
                  </a:xfrm>
                  <a:prstGeom prst="ellipse">
                    <a:avLst/>
                  </a:prstGeom>
                  <a:gradFill flip="none" rotWithShape="1">
                    <a:gsLst>
                      <a:gs pos="58000">
                        <a:schemeClr val="accent1">
                          <a:alpha val="7000"/>
                        </a:schemeClr>
                      </a:gs>
                      <a:gs pos="15000">
                        <a:schemeClr val="accent5">
                          <a:lumMod val="75000"/>
                          <a:alpha val="0"/>
                        </a:schemeClr>
                      </a:gs>
                      <a:gs pos="99000">
                        <a:schemeClr val="accent1">
                          <a:lumMod val="75000"/>
                          <a:alpha val="24000"/>
                        </a:scheme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6350">
                    <a:gradFill>
                      <a:gsLst>
                        <a:gs pos="15000">
                          <a:schemeClr val="accent1">
                            <a:lumMod val="75000"/>
                            <a:alpha val="0"/>
                          </a:schemeClr>
                        </a:gs>
                        <a:gs pos="100000">
                          <a:srgbClr val="2452AC">
                            <a:alpha val="70000"/>
                          </a:srgbClr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101" name="椭圆 100">
                    <a:extLst>
                      <a:ext uri="{FF2B5EF4-FFF2-40B4-BE49-F238E27FC236}">
                        <a16:creationId xmlns:a16="http://schemas.microsoft.com/office/drawing/2014/main" id="{B185FE81-5971-2C4C-7612-67208BAC1850}"/>
                      </a:ext>
                    </a:extLst>
                  </p:cNvPr>
                  <p:cNvSpPr/>
                  <p:nvPr/>
                </p:nvSpPr>
                <p:spPr>
                  <a:xfrm>
                    <a:off x="1002988" y="3467487"/>
                    <a:ext cx="2630932" cy="968111"/>
                  </a:xfrm>
                  <a:prstGeom prst="ellipse">
                    <a:avLst/>
                  </a:prstGeom>
                  <a:noFill/>
                  <a:ln w="127000">
                    <a:gradFill>
                      <a:gsLst>
                        <a:gs pos="50000">
                          <a:schemeClr val="accent1">
                            <a:alpha val="0"/>
                          </a:schemeClr>
                        </a:gs>
                        <a:gs pos="100000">
                          <a:srgbClr val="2452AC">
                            <a:alpha val="76000"/>
                          </a:srgbClr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102" name="椭圆 101">
                    <a:extLst>
                      <a:ext uri="{FF2B5EF4-FFF2-40B4-BE49-F238E27FC236}">
                        <a16:creationId xmlns:a16="http://schemas.microsoft.com/office/drawing/2014/main" id="{9C71157F-7D27-8386-E8E6-65A72E79A33E}"/>
                      </a:ext>
                    </a:extLst>
                  </p:cNvPr>
                  <p:cNvSpPr/>
                  <p:nvPr/>
                </p:nvSpPr>
                <p:spPr>
                  <a:xfrm>
                    <a:off x="1008196" y="3441405"/>
                    <a:ext cx="2620516" cy="921193"/>
                  </a:xfrm>
                  <a:prstGeom prst="ellipse">
                    <a:avLst/>
                  </a:prstGeom>
                  <a:noFill/>
                  <a:ln w="19050" cap="rnd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lgDash"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103" name="椭圆 102">
                    <a:extLst>
                      <a:ext uri="{FF2B5EF4-FFF2-40B4-BE49-F238E27FC236}">
                        <a16:creationId xmlns:a16="http://schemas.microsoft.com/office/drawing/2014/main" id="{824148A1-1988-7016-8B75-FFB7DE944B61}"/>
                      </a:ext>
                    </a:extLst>
                  </p:cNvPr>
                  <p:cNvSpPr/>
                  <p:nvPr/>
                </p:nvSpPr>
                <p:spPr>
                  <a:xfrm>
                    <a:off x="1185009" y="3356745"/>
                    <a:ext cx="2266891" cy="867934"/>
                  </a:xfrm>
                  <a:prstGeom prst="ellipse">
                    <a:avLst/>
                  </a:prstGeom>
                  <a:noFill/>
                  <a:ln w="12700" cap="rnd">
                    <a:gradFill>
                      <a:gsLst>
                        <a:gs pos="18000">
                          <a:schemeClr val="accent1">
                            <a:alpha val="0"/>
                          </a:schemeClr>
                        </a:gs>
                        <a:gs pos="100000">
                          <a:schemeClr val="bg1">
                            <a:lumMod val="75000"/>
                            <a:alpha val="47000"/>
                          </a:schemeClr>
                        </a:gs>
                      </a:gsLst>
                      <a:lin ang="5400000" scaled="1"/>
                    </a:gradFill>
                    <a:prstDash val="lgDashDot"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104" name="椭圆 103">
                    <a:extLst>
                      <a:ext uri="{FF2B5EF4-FFF2-40B4-BE49-F238E27FC236}">
                        <a16:creationId xmlns:a16="http://schemas.microsoft.com/office/drawing/2014/main" id="{87BA193A-9D4A-DE87-929B-CE5EF3BD31E8}"/>
                      </a:ext>
                    </a:extLst>
                  </p:cNvPr>
                  <p:cNvSpPr/>
                  <p:nvPr/>
                </p:nvSpPr>
                <p:spPr>
                  <a:xfrm>
                    <a:off x="1324642" y="3270056"/>
                    <a:ext cx="1987625" cy="821834"/>
                  </a:xfrm>
                  <a:prstGeom prst="ellipse">
                    <a:avLst/>
                  </a:prstGeom>
                  <a:noFill/>
                  <a:ln w="88900">
                    <a:gradFill>
                      <a:gsLst>
                        <a:gs pos="5000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8400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105" name="椭圆 104">
                    <a:extLst>
                      <a:ext uri="{FF2B5EF4-FFF2-40B4-BE49-F238E27FC236}">
                        <a16:creationId xmlns:a16="http://schemas.microsoft.com/office/drawing/2014/main" id="{A7263932-021F-7F24-F7C2-878BEB31379A}"/>
                      </a:ext>
                    </a:extLst>
                  </p:cNvPr>
                  <p:cNvSpPr/>
                  <p:nvPr/>
                </p:nvSpPr>
                <p:spPr>
                  <a:xfrm>
                    <a:off x="1367826" y="3352847"/>
                    <a:ext cx="1901257" cy="702028"/>
                  </a:xfrm>
                  <a:prstGeom prst="ellipse">
                    <a:avLst/>
                  </a:prstGeom>
                  <a:gradFill>
                    <a:gsLst>
                      <a:gs pos="15000">
                        <a:schemeClr val="accent1">
                          <a:alpha val="0"/>
                        </a:schemeClr>
                      </a:gs>
                      <a:gs pos="100000">
                        <a:srgbClr val="1EA3E0">
                          <a:alpha val="44000"/>
                        </a:srgbClr>
                      </a:gs>
                    </a:gsLst>
                    <a:lin ang="5400000" scaled="1"/>
                  </a:gradFill>
                  <a:ln w="6350">
                    <a:gradFill>
                      <a:gsLst>
                        <a:gs pos="1500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5000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  <p:pic>
              <p:nvPicPr>
                <p:cNvPr id="129" name="Picture 97+" descr="图片包含 监控, 室内, 黑暗, 灯光&#10;&#10;描述已自动生成">
                  <a:extLst>
                    <a:ext uri="{FF2B5EF4-FFF2-40B4-BE49-F238E27FC236}">
                      <a16:creationId xmlns:a16="http://schemas.microsoft.com/office/drawing/2014/main" id="{75510EE7-7736-D4E0-2F9B-29DA0DB356C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5400000" flipH="1">
                  <a:off x="4751936" y="5594944"/>
                  <a:ext cx="475439" cy="3364817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235" name="组合 234">
              <a:extLst>
                <a:ext uri="{FF2B5EF4-FFF2-40B4-BE49-F238E27FC236}">
                  <a16:creationId xmlns:a16="http://schemas.microsoft.com/office/drawing/2014/main" id="{57A8AD3F-B125-5566-BBAD-A12629C6DC08}"/>
                </a:ext>
              </a:extLst>
            </p:cNvPr>
            <p:cNvGrpSpPr/>
            <p:nvPr/>
          </p:nvGrpSpPr>
          <p:grpSpPr>
            <a:xfrm>
              <a:off x="1265528" y="4221088"/>
              <a:ext cx="4138336" cy="1944216"/>
              <a:chOff x="1518584" y="4221088"/>
              <a:chExt cx="4138336" cy="1944216"/>
            </a:xfrm>
          </p:grpSpPr>
          <p:grpSp>
            <p:nvGrpSpPr>
              <p:cNvPr id="137" name="组合 136">
                <a:extLst>
                  <a:ext uri="{FF2B5EF4-FFF2-40B4-BE49-F238E27FC236}">
                    <a16:creationId xmlns:a16="http://schemas.microsoft.com/office/drawing/2014/main" id="{A1A3A908-F9A3-D016-B280-0E39CF3D00ED}"/>
                  </a:ext>
                </a:extLst>
              </p:cNvPr>
              <p:cNvGrpSpPr/>
              <p:nvPr/>
            </p:nvGrpSpPr>
            <p:grpSpPr>
              <a:xfrm>
                <a:off x="1518584" y="4653136"/>
                <a:ext cx="4138336" cy="1040619"/>
                <a:chOff x="1518584" y="4758667"/>
                <a:chExt cx="4138336" cy="1040619"/>
              </a:xfrm>
            </p:grpSpPr>
            <p:pic>
              <p:nvPicPr>
                <p:cNvPr id="24" name="object 14">
                  <a:extLst>
                    <a:ext uri="{FF2B5EF4-FFF2-40B4-BE49-F238E27FC236}">
                      <a16:creationId xmlns:a16="http://schemas.microsoft.com/office/drawing/2014/main" id="{9E04F2FD-06A3-0F85-C109-FCE008652BA7}"/>
                    </a:ext>
                  </a:extLst>
                </p:cNvPr>
                <p:cNvPicPr/>
                <p:nvPr/>
              </p:nvPicPr>
              <p:blipFill>
                <a:blip r:embed="rId17" cstate="print"/>
                <a:stretch>
                  <a:fillRect/>
                </a:stretch>
              </p:blipFill>
              <p:spPr>
                <a:xfrm>
                  <a:off x="1523235" y="4758667"/>
                  <a:ext cx="561394" cy="561390"/>
                </a:xfrm>
                <a:prstGeom prst="rect">
                  <a:avLst/>
                </a:prstGeom>
              </p:spPr>
            </p:pic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id="{2C9648CD-0F9B-92FC-5FA9-E151366D5C75}"/>
                    </a:ext>
                  </a:extLst>
                </p:cNvPr>
                <p:cNvSpPr txBox="1"/>
                <p:nvPr/>
              </p:nvSpPr>
              <p:spPr>
                <a:xfrm>
                  <a:off x="1861520" y="4839307"/>
                  <a:ext cx="104388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b="1" spc="225">
                      <a:gradFill>
                        <a:gsLst>
                          <a:gs pos="100000">
                            <a:srgbClr val="47D0FB"/>
                          </a:gs>
                          <a:gs pos="1000">
                            <a:srgbClr val="00B3F2"/>
                          </a:gs>
                        </a:gsLst>
                        <a:lin ang="2700000" scaled="1"/>
                      </a:gra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  <a:sym typeface="+mn-lt"/>
                    </a:rPr>
                    <a:t>总收入</a:t>
                  </a:r>
                  <a:endParaRPr lang="zh-CN" altLang="en-US" b="1" spc="225">
                    <a:gradFill>
                      <a:gsLst>
                        <a:gs pos="100000">
                          <a:srgbClr val="47D0FB"/>
                        </a:gs>
                        <a:gs pos="1000">
                          <a:srgbClr val="00B3F2"/>
                        </a:gs>
                      </a:gsLst>
                      <a:lin ang="2700000" scaled="1"/>
                    </a:gra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endParaRPr>
                </a:p>
              </p:txBody>
            </p:sp>
            <p:sp>
              <p:nvSpPr>
                <p:cNvPr id="34" name="文本框 33">
                  <a:extLst>
                    <a:ext uri="{FF2B5EF4-FFF2-40B4-BE49-F238E27FC236}">
                      <a16:creationId xmlns:a16="http://schemas.microsoft.com/office/drawing/2014/main" id="{7A864045-B72C-8A00-63FD-A7FA7A82C5B0}"/>
                    </a:ext>
                  </a:extLst>
                </p:cNvPr>
                <p:cNvSpPr txBox="1"/>
                <p:nvPr/>
              </p:nvSpPr>
              <p:spPr>
                <a:xfrm>
                  <a:off x="2795949" y="4854696"/>
                  <a:ext cx="168612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800" spc="225">
                      <a:solidFill>
                        <a:schemeClr val="bg1"/>
                      </a:solidFill>
                      <a:effectLst/>
                      <a:latin typeface="Arial" panose="020B0604020202020204" pitchFamily="34" charset="0"/>
                      <a:ea typeface="+mj-ea"/>
                      <a:cs typeface="Arial" panose="020B0604020202020204" pitchFamily="34" charset="0"/>
                      <a:sym typeface="+mn-lt"/>
                    </a:rPr>
                    <a:t>$943272.07</a:t>
                  </a:r>
                  <a:endParaRPr lang="zh-CN" altLang="en-US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5" name="文本框 34">
                  <a:extLst>
                    <a:ext uri="{FF2B5EF4-FFF2-40B4-BE49-F238E27FC236}">
                      <a16:creationId xmlns:a16="http://schemas.microsoft.com/office/drawing/2014/main" id="{ECF9B23E-5812-BD21-56F0-C9D67F0AD653}"/>
                    </a:ext>
                  </a:extLst>
                </p:cNvPr>
                <p:cNvSpPr txBox="1"/>
                <p:nvPr/>
              </p:nvSpPr>
              <p:spPr>
                <a:xfrm>
                  <a:off x="4820005" y="4855342"/>
                  <a:ext cx="735145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pc="225">
                      <a:solidFill>
                        <a:schemeClr val="bg1"/>
                      </a:solidFill>
                      <a:effectLst/>
                      <a:latin typeface="Arial" panose="020B0604020202020204" pitchFamily="34" charset="0"/>
                      <a:ea typeface="+mj-ea"/>
                      <a:cs typeface="Arial" panose="020B0604020202020204" pitchFamily="34" charset="0"/>
                    </a:defRPr>
                  </a:lvl1pPr>
                </a:lstStyle>
                <a:p>
                  <a:r>
                    <a:rPr lang="en-US" altLang="zh-CN" b="1">
                      <a:gradFill>
                        <a:gsLst>
                          <a:gs pos="98000">
                            <a:schemeClr val="accent4">
                              <a:lumMod val="75000"/>
                            </a:schemeClr>
                          </a:gs>
                          <a:gs pos="0">
                            <a:srgbClr val="FFC41D"/>
                          </a:gs>
                        </a:gsLst>
                        <a:lin ang="2700000" scaled="1"/>
                      </a:gradFill>
                      <a:sym typeface="+mn-lt"/>
                    </a:rPr>
                    <a:t>30%</a:t>
                  </a:r>
                  <a:endParaRPr lang="zh-CN" altLang="en-US" b="1">
                    <a:gradFill>
                      <a:gsLst>
                        <a:gs pos="98000">
                          <a:schemeClr val="accent4">
                            <a:lumMod val="75000"/>
                          </a:schemeClr>
                        </a:gs>
                        <a:gs pos="0">
                          <a:srgbClr val="FFC41D"/>
                        </a:gs>
                      </a:gsLst>
                      <a:lin ang="2700000" scaled="1"/>
                    </a:gradFill>
                  </a:endParaRPr>
                </a:p>
              </p:txBody>
            </p:sp>
            <p:sp>
              <p:nvSpPr>
                <p:cNvPr id="6" name="箭头: 上 5">
                  <a:extLst>
                    <a:ext uri="{FF2B5EF4-FFF2-40B4-BE49-F238E27FC236}">
                      <a16:creationId xmlns:a16="http://schemas.microsoft.com/office/drawing/2014/main" id="{F9519CF1-76A4-A563-6BD1-3511AF6444E3}"/>
                    </a:ext>
                  </a:extLst>
                </p:cNvPr>
                <p:cNvSpPr/>
                <p:nvPr/>
              </p:nvSpPr>
              <p:spPr>
                <a:xfrm>
                  <a:off x="4483345" y="4812882"/>
                  <a:ext cx="361630" cy="454252"/>
                </a:xfrm>
                <a:prstGeom prst="upArrow">
                  <a:avLst>
                    <a:gd name="adj1" fmla="val 34627"/>
                    <a:gd name="adj2" fmla="val 39751"/>
                  </a:avLst>
                </a:prstGeom>
                <a:gradFill>
                  <a:gsLst>
                    <a:gs pos="100000">
                      <a:srgbClr val="47D0FB">
                        <a:alpha val="0"/>
                      </a:srgbClr>
                    </a:gs>
                    <a:gs pos="7000">
                      <a:srgbClr val="00B3F2"/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文本框 26">
                  <a:extLst>
                    <a:ext uri="{FF2B5EF4-FFF2-40B4-BE49-F238E27FC236}">
                      <a16:creationId xmlns:a16="http://schemas.microsoft.com/office/drawing/2014/main" id="{DD453D33-3687-9C29-8BCD-CEA0359D3E67}"/>
                    </a:ext>
                  </a:extLst>
                </p:cNvPr>
                <p:cNvSpPr txBox="1"/>
                <p:nvPr/>
              </p:nvSpPr>
              <p:spPr>
                <a:xfrm>
                  <a:off x="1866461" y="5318536"/>
                  <a:ext cx="105233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000" spc="225">
                      <a:gradFill>
                        <a:gsLst>
                          <a:gs pos="0">
                            <a:srgbClr val="79DCFF"/>
                          </a:gs>
                          <a:gs pos="100000">
                            <a:srgbClr val="96DEE6"/>
                          </a:gs>
                        </a:gsLst>
                        <a:lin ang="16200000" scaled="1"/>
                      </a:gradFill>
                      <a:effectLst/>
                      <a:latin typeface="+mj-ea"/>
                      <a:ea typeface="+mj-ea"/>
                      <a:cs typeface="+mn-ea"/>
                    </a:defRPr>
                  </a:lvl1pPr>
                </a:lstStyle>
                <a:p>
                  <a:r>
                    <a:rPr lang="zh-CN" altLang="en-US" sz="1800" b="1">
                      <a:gradFill>
                        <a:gsLst>
                          <a:gs pos="100000">
                            <a:srgbClr val="47D0FB"/>
                          </a:gs>
                          <a:gs pos="1000">
                            <a:srgbClr val="00B3F2"/>
                          </a:gs>
                        </a:gsLst>
                        <a:lin ang="2700000" scaled="1"/>
                      </a:gra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  <a:sym typeface="+mn-lt"/>
                    </a:rPr>
                    <a:t>总支出</a:t>
                  </a:r>
                  <a:endParaRPr lang="zh-CN" altLang="en-US" sz="1800" b="1">
                    <a:gradFill>
                      <a:gsLst>
                        <a:gs pos="100000">
                          <a:srgbClr val="47D0FB"/>
                        </a:gs>
                        <a:gs pos="1000">
                          <a:srgbClr val="00B3F2"/>
                        </a:gs>
                      </a:gsLst>
                      <a:lin ang="2700000" scaled="1"/>
                    </a:gra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endParaRPr>
                </a:p>
              </p:txBody>
            </p:sp>
            <p:pic>
              <p:nvPicPr>
                <p:cNvPr id="32" name="object 14">
                  <a:extLst>
                    <a:ext uri="{FF2B5EF4-FFF2-40B4-BE49-F238E27FC236}">
                      <a16:creationId xmlns:a16="http://schemas.microsoft.com/office/drawing/2014/main" id="{185797D8-3F7E-654D-B8C9-38728F3E1197}"/>
                    </a:ext>
                  </a:extLst>
                </p:cNvPr>
                <p:cNvPicPr/>
                <p:nvPr/>
              </p:nvPicPr>
              <p:blipFill>
                <a:blip r:embed="rId17" cstate="print"/>
                <a:stretch>
                  <a:fillRect/>
                </a:stretch>
              </p:blipFill>
              <p:spPr>
                <a:xfrm>
                  <a:off x="1518584" y="5237896"/>
                  <a:ext cx="561394" cy="561390"/>
                </a:xfrm>
                <a:prstGeom prst="rect">
                  <a:avLst/>
                </a:prstGeom>
              </p:spPr>
            </p:pic>
            <p:sp>
              <p:nvSpPr>
                <p:cNvPr id="37" name="文本框 36">
                  <a:extLst>
                    <a:ext uri="{FF2B5EF4-FFF2-40B4-BE49-F238E27FC236}">
                      <a16:creationId xmlns:a16="http://schemas.microsoft.com/office/drawing/2014/main" id="{CEB3329A-C602-8E6A-79D3-DAF880245D01}"/>
                    </a:ext>
                  </a:extLst>
                </p:cNvPr>
                <p:cNvSpPr txBox="1"/>
                <p:nvPr/>
              </p:nvSpPr>
              <p:spPr>
                <a:xfrm>
                  <a:off x="2696863" y="5333925"/>
                  <a:ext cx="17798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pc="225">
                      <a:solidFill>
                        <a:schemeClr val="bg1"/>
                      </a:solidFill>
                      <a:effectLst/>
                      <a:latin typeface="Arial" panose="020B0604020202020204" pitchFamily="34" charset="0"/>
                      <a:ea typeface="+mj-ea"/>
                      <a:cs typeface="Arial" panose="020B0604020202020204" pitchFamily="34" charset="0"/>
                    </a:defRPr>
                  </a:lvl1pPr>
                </a:lstStyle>
                <a:p>
                  <a:r>
                    <a:rPr lang="en-US" altLang="zh-CN">
                      <a:sym typeface="+mn-lt"/>
                    </a:rPr>
                    <a:t> $322518.72</a:t>
                  </a:r>
                  <a:endParaRPr lang="zh-CN" altLang="en-US"/>
                </a:p>
              </p:txBody>
            </p:sp>
            <p:grpSp>
              <p:nvGrpSpPr>
                <p:cNvPr id="134" name="组合 133">
                  <a:extLst>
                    <a:ext uri="{FF2B5EF4-FFF2-40B4-BE49-F238E27FC236}">
                      <a16:creationId xmlns:a16="http://schemas.microsoft.com/office/drawing/2014/main" id="{2F995E80-4146-A087-504F-5B27D1325F8F}"/>
                    </a:ext>
                  </a:extLst>
                </p:cNvPr>
                <p:cNvGrpSpPr/>
                <p:nvPr/>
              </p:nvGrpSpPr>
              <p:grpSpPr>
                <a:xfrm>
                  <a:off x="4477470" y="5291465"/>
                  <a:ext cx="1179450" cy="454252"/>
                  <a:chOff x="4610995" y="11891060"/>
                  <a:chExt cx="1179450" cy="454252"/>
                </a:xfrm>
              </p:grpSpPr>
              <p:sp>
                <p:nvSpPr>
                  <p:cNvPr id="38" name="文本框 37">
                    <a:extLst>
                      <a:ext uri="{FF2B5EF4-FFF2-40B4-BE49-F238E27FC236}">
                        <a16:creationId xmlns:a16="http://schemas.microsoft.com/office/drawing/2014/main" id="{E1148FB9-9208-3AA4-0AB5-D924255D224D}"/>
                      </a:ext>
                    </a:extLst>
                  </p:cNvPr>
                  <p:cNvSpPr txBox="1"/>
                  <p:nvPr/>
                </p:nvSpPr>
                <p:spPr>
                  <a:xfrm>
                    <a:off x="4968027" y="11948694"/>
                    <a:ext cx="822418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b="1" spc="225">
                        <a:gradFill>
                          <a:gsLst>
                            <a:gs pos="98000">
                              <a:schemeClr val="accent4">
                                <a:lumMod val="75000"/>
                              </a:schemeClr>
                            </a:gs>
                            <a:gs pos="0">
                              <a:srgbClr val="FFC41D"/>
                            </a:gs>
                          </a:gsLst>
                          <a:lin ang="2700000" scaled="1"/>
                        </a:gradFill>
                        <a:effectLst/>
                        <a:latin typeface="Arial" panose="020B0604020202020204" pitchFamily="34" charset="0"/>
                        <a:ea typeface="+mj-ea"/>
                        <a:cs typeface="Arial" panose="020B0604020202020204" pitchFamily="34" charset="0"/>
                      </a:defRPr>
                    </a:lvl1pPr>
                  </a:lstStyle>
                  <a:p>
                    <a:r>
                      <a:rPr lang="en-US" altLang="zh-CN">
                        <a:sym typeface="+mn-lt"/>
                      </a:rPr>
                      <a:t>3.5%</a:t>
                    </a:r>
                    <a:endParaRPr lang="zh-CN" altLang="en-US"/>
                  </a:p>
                </p:txBody>
              </p:sp>
              <p:sp>
                <p:nvSpPr>
                  <p:cNvPr id="11" name="箭头: 上 10">
                    <a:extLst>
                      <a:ext uri="{FF2B5EF4-FFF2-40B4-BE49-F238E27FC236}">
                        <a16:creationId xmlns:a16="http://schemas.microsoft.com/office/drawing/2014/main" id="{4DFA0D91-CF0A-0627-4850-B61D8D0D366A}"/>
                      </a:ext>
                    </a:extLst>
                  </p:cNvPr>
                  <p:cNvSpPr/>
                  <p:nvPr/>
                </p:nvSpPr>
                <p:spPr>
                  <a:xfrm flipV="1">
                    <a:off x="4610995" y="11891060"/>
                    <a:ext cx="361630" cy="454252"/>
                  </a:xfrm>
                  <a:prstGeom prst="upArrow">
                    <a:avLst>
                      <a:gd name="adj1" fmla="val 34627"/>
                      <a:gd name="adj2" fmla="val 39751"/>
                    </a:avLst>
                  </a:prstGeom>
                  <a:gradFill>
                    <a:gsLst>
                      <a:gs pos="100000">
                        <a:srgbClr val="47D0FB">
                          <a:alpha val="0"/>
                        </a:srgbClr>
                      </a:gs>
                      <a:gs pos="7000">
                        <a:srgbClr val="00B3F2"/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38" name="组合 137">
                <a:extLst>
                  <a:ext uri="{FF2B5EF4-FFF2-40B4-BE49-F238E27FC236}">
                    <a16:creationId xmlns:a16="http://schemas.microsoft.com/office/drawing/2014/main" id="{582A239B-082C-1EEE-5E88-1765B7FABB69}"/>
                  </a:ext>
                </a:extLst>
              </p:cNvPr>
              <p:cNvGrpSpPr/>
              <p:nvPr/>
            </p:nvGrpSpPr>
            <p:grpSpPr>
              <a:xfrm>
                <a:off x="1539542" y="5603914"/>
                <a:ext cx="3050002" cy="561390"/>
                <a:chOff x="8417780" y="9541076"/>
                <a:chExt cx="3050002" cy="561390"/>
              </a:xfrm>
            </p:grpSpPr>
            <p:pic>
              <p:nvPicPr>
                <p:cNvPr id="33" name="object 14">
                  <a:extLst>
                    <a:ext uri="{FF2B5EF4-FFF2-40B4-BE49-F238E27FC236}">
                      <a16:creationId xmlns:a16="http://schemas.microsoft.com/office/drawing/2014/main" id="{F1061ECF-A54A-AF35-D018-DA8AE8DA05A8}"/>
                    </a:ext>
                  </a:extLst>
                </p:cNvPr>
                <p:cNvPicPr/>
                <p:nvPr/>
              </p:nvPicPr>
              <p:blipFill>
                <a:blip r:embed="rId17" cstate="print"/>
                <a:stretch>
                  <a:fillRect/>
                </a:stretch>
              </p:blipFill>
              <p:spPr>
                <a:xfrm>
                  <a:off x="8417780" y="9541076"/>
                  <a:ext cx="561394" cy="561390"/>
                </a:xfrm>
                <a:prstGeom prst="rect">
                  <a:avLst/>
                </a:prstGeom>
              </p:spPr>
            </p:pic>
            <p:sp>
              <p:nvSpPr>
                <p:cNvPr id="28" name="文本框 27">
                  <a:extLst>
                    <a:ext uri="{FF2B5EF4-FFF2-40B4-BE49-F238E27FC236}">
                      <a16:creationId xmlns:a16="http://schemas.microsoft.com/office/drawing/2014/main" id="{D50B0DD8-2D96-B839-CCA4-F3C2917738CE}"/>
                    </a:ext>
                  </a:extLst>
                </p:cNvPr>
                <p:cNvSpPr txBox="1"/>
                <p:nvPr/>
              </p:nvSpPr>
              <p:spPr>
                <a:xfrm>
                  <a:off x="8762466" y="9621716"/>
                  <a:ext cx="113901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z="2000" spc="225">
                      <a:gradFill>
                        <a:gsLst>
                          <a:gs pos="0">
                            <a:srgbClr val="79DCFF"/>
                          </a:gs>
                          <a:gs pos="100000">
                            <a:srgbClr val="96DEE6"/>
                          </a:gs>
                        </a:gsLst>
                        <a:lin ang="16200000" scaled="1"/>
                      </a:gradFill>
                      <a:effectLst/>
                      <a:latin typeface="+mj-ea"/>
                      <a:ea typeface="+mj-ea"/>
                      <a:cs typeface="+mn-ea"/>
                    </a:defRPr>
                  </a:lvl1pPr>
                </a:lstStyle>
                <a:p>
                  <a:r>
                    <a:rPr lang="zh-CN" altLang="en-US" sz="1800" b="1">
                      <a:gradFill>
                        <a:gsLst>
                          <a:gs pos="100000">
                            <a:srgbClr val="47D0FB"/>
                          </a:gs>
                          <a:gs pos="1000">
                            <a:srgbClr val="00B3F2"/>
                          </a:gs>
                        </a:gsLst>
                        <a:lin ang="2700000" scaled="1"/>
                      </a:gra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  <a:sym typeface="+mn-lt"/>
                    </a:rPr>
                    <a:t>毛利润</a:t>
                  </a:r>
                  <a:endParaRPr lang="zh-CN" altLang="en-US" sz="1800" b="1">
                    <a:gradFill>
                      <a:gsLst>
                        <a:gs pos="100000">
                          <a:srgbClr val="47D0FB"/>
                        </a:gs>
                        <a:gs pos="1000">
                          <a:srgbClr val="00B3F2"/>
                        </a:gs>
                      </a:gsLst>
                      <a:lin ang="2700000" scaled="1"/>
                    </a:gra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endParaRPr>
                </a:p>
              </p:txBody>
            </p:sp>
            <p:sp>
              <p:nvSpPr>
                <p:cNvPr id="39" name="文本框 38">
                  <a:extLst>
                    <a:ext uri="{FF2B5EF4-FFF2-40B4-BE49-F238E27FC236}">
                      <a16:creationId xmlns:a16="http://schemas.microsoft.com/office/drawing/2014/main" id="{A7FF3213-EC05-E726-91E3-7A9F24849B5B}"/>
                    </a:ext>
                  </a:extLst>
                </p:cNvPr>
                <p:cNvSpPr txBox="1"/>
                <p:nvPr/>
              </p:nvSpPr>
              <p:spPr>
                <a:xfrm>
                  <a:off x="9687888" y="9637105"/>
                  <a:ext cx="17798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defRPr spc="225">
                      <a:solidFill>
                        <a:schemeClr val="bg1"/>
                      </a:solidFill>
                      <a:effectLst/>
                      <a:latin typeface="Arial" panose="020B0604020202020204" pitchFamily="34" charset="0"/>
                      <a:ea typeface="+mj-ea"/>
                      <a:cs typeface="Arial" panose="020B0604020202020204" pitchFamily="34" charset="0"/>
                    </a:defRPr>
                  </a:lvl1pPr>
                </a:lstStyle>
                <a:p>
                  <a:r>
                    <a:rPr lang="en-US" altLang="zh-CN">
                      <a:sym typeface="+mn-lt"/>
                    </a:rPr>
                    <a:t>$620753.35</a:t>
                  </a:r>
                  <a:endParaRPr lang="zh-CN" altLang="en-US"/>
                </a:p>
              </p:txBody>
            </p:sp>
          </p:grpSp>
          <p:grpSp>
            <p:nvGrpSpPr>
              <p:cNvPr id="231" name="组合 230">
                <a:extLst>
                  <a:ext uri="{FF2B5EF4-FFF2-40B4-BE49-F238E27FC236}">
                    <a16:creationId xmlns:a16="http://schemas.microsoft.com/office/drawing/2014/main" id="{5FFA6A0E-574C-81F4-4190-0756DD19341D}"/>
                  </a:ext>
                </a:extLst>
              </p:cNvPr>
              <p:cNvGrpSpPr/>
              <p:nvPr/>
            </p:nvGrpSpPr>
            <p:grpSpPr>
              <a:xfrm>
                <a:off x="2783632" y="4221088"/>
                <a:ext cx="1335381" cy="775775"/>
                <a:chOff x="2783632" y="4270683"/>
                <a:chExt cx="1335381" cy="775775"/>
              </a:xfrm>
            </p:grpSpPr>
            <p:grpSp>
              <p:nvGrpSpPr>
                <p:cNvPr id="122" name="组合 121">
                  <a:extLst>
                    <a:ext uri="{FF2B5EF4-FFF2-40B4-BE49-F238E27FC236}">
                      <a16:creationId xmlns:a16="http://schemas.microsoft.com/office/drawing/2014/main" id="{EF8E563D-10B5-1234-ABFF-9EB2FA4B5525}"/>
                    </a:ext>
                  </a:extLst>
                </p:cNvPr>
                <p:cNvGrpSpPr/>
                <p:nvPr/>
              </p:nvGrpSpPr>
              <p:grpSpPr>
                <a:xfrm>
                  <a:off x="2783632" y="4270683"/>
                  <a:ext cx="1334747" cy="426637"/>
                  <a:chOff x="3584305" y="2329324"/>
                  <a:chExt cx="1334747" cy="426637"/>
                </a:xfrm>
              </p:grpSpPr>
              <p:sp>
                <p:nvSpPr>
                  <p:cNvPr id="123" name="圆角矩形 138">
                    <a:extLst>
                      <a:ext uri="{FF2B5EF4-FFF2-40B4-BE49-F238E27FC236}">
                        <a16:creationId xmlns:a16="http://schemas.microsoft.com/office/drawing/2014/main" id="{29AFADE4-47BF-2B19-CF35-3DF5A6A1BE43}"/>
                      </a:ext>
                    </a:extLst>
                  </p:cNvPr>
                  <p:cNvSpPr/>
                  <p:nvPr/>
                </p:nvSpPr>
                <p:spPr>
                  <a:xfrm>
                    <a:off x="3584305" y="2329324"/>
                    <a:ext cx="1334747" cy="426637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66000">
                        <a:srgbClr val="2452AC">
                          <a:alpha val="0"/>
                        </a:srgbClr>
                      </a:gs>
                      <a:gs pos="30000">
                        <a:srgbClr val="3C5ECC">
                          <a:alpha val="32000"/>
                        </a:srgbClr>
                      </a:gs>
                      <a:gs pos="0">
                        <a:srgbClr val="2452AC"/>
                      </a:gs>
                      <a:gs pos="100000">
                        <a:srgbClr val="2452AC">
                          <a:alpha val="11000"/>
                        </a:srgbClr>
                      </a:gs>
                    </a:gsLst>
                    <a:lin ang="2700000" scaled="1"/>
                    <a:tileRect/>
                  </a:gradFill>
                  <a:ln w="12700" cap="flat" cmpd="sng" algn="ctr">
                    <a:gradFill>
                      <a:gsLst>
                        <a:gs pos="50300">
                          <a:schemeClr val="accent1">
                            <a:lumMod val="75000"/>
                          </a:schemeClr>
                        </a:gs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100000">
                          <a:schemeClr val="accent1">
                            <a:lumMod val="75000"/>
                            <a:alpha val="60000"/>
                          </a:schemeClr>
                        </a:gs>
                      </a:gsLst>
                      <a:lin ang="5400000" scaled="1"/>
                    </a:gra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800" dirty="0"/>
                  </a:p>
                </p:txBody>
              </p:sp>
              <p:sp>
                <p:nvSpPr>
                  <p:cNvPr id="124" name="文本框 123">
                    <a:extLst>
                      <a:ext uri="{FF2B5EF4-FFF2-40B4-BE49-F238E27FC236}">
                        <a16:creationId xmlns:a16="http://schemas.microsoft.com/office/drawing/2014/main" id="{5198BDC0-B6AF-9030-D4C4-D29A898964E7}"/>
                      </a:ext>
                    </a:extLst>
                  </p:cNvPr>
                  <p:cNvSpPr txBox="1"/>
                  <p:nvPr/>
                </p:nvSpPr>
                <p:spPr>
                  <a:xfrm>
                    <a:off x="3646384" y="2342587"/>
                    <a:ext cx="1210589" cy="400110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>
                    <a:defPPr>
                      <a:defRPr lang="zh-CN"/>
                    </a:defPPr>
                    <a:lvl1pPr algn="ctr">
                      <a:defRPr sz="2000">
                        <a:ln w="0">
                          <a:noFill/>
                        </a:ln>
                        <a:gradFill>
                          <a:gsLst>
                            <a:gs pos="22000">
                              <a:prstClr val="white"/>
                            </a:gs>
                            <a:gs pos="77000">
                              <a:srgbClr val="FFFFFF"/>
                            </a:gs>
                            <a:gs pos="100000">
                              <a:prstClr val="white">
                                <a:lumMod val="75000"/>
                              </a:prstClr>
                            </a:gs>
                            <a:gs pos="47000">
                              <a:srgbClr val="BFBFBF"/>
                            </a:gs>
                          </a:gsLst>
                          <a:lin ang="2700000" scaled="1"/>
                        </a:gradFill>
                        <a:latin typeface="+mj-ea"/>
                        <a:ea typeface="+mj-ea"/>
                      </a:defRPr>
                    </a:lvl1pPr>
                  </a:lstStyle>
                  <a:p>
                    <a:r>
                      <a:rPr lang="zh-CN" altLang="en-US"/>
                      <a:t>销售分析</a:t>
                    </a:r>
                    <a:endParaRPr lang="zh-CN" altLang="en-US" dirty="0"/>
                  </a:p>
                </p:txBody>
              </p:sp>
            </p:grpSp>
            <p:pic>
              <p:nvPicPr>
                <p:cNvPr id="229" name="图片 228">
                  <a:extLst>
                    <a:ext uri="{FF2B5EF4-FFF2-40B4-BE49-F238E27FC236}">
                      <a16:creationId xmlns:a16="http://schemas.microsoft.com/office/drawing/2014/main" id="{ACFC8A03-BD32-DC15-D1C6-F308E220B4F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email">
                  <a:extLst>
                    <a:ext uri="{BEBA8EAE-BF5A-486C-A8C5-ECC9F3942E4B}">
                      <a14:imgProps xmlns:a14="http://schemas.microsoft.com/office/drawing/2010/main">
                        <a14:imgLayer r:embed="rId11">
                          <a14:imgEffect>
                            <a14:saturation sat="6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801705" y="4361648"/>
                  <a:ext cx="1317308" cy="684810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238" name="组合 237">
            <a:extLst>
              <a:ext uri="{FF2B5EF4-FFF2-40B4-BE49-F238E27FC236}">
                <a16:creationId xmlns:a16="http://schemas.microsoft.com/office/drawing/2014/main" id="{6F9D22E8-707B-38C3-3420-2487B8BF1541}"/>
              </a:ext>
            </a:extLst>
          </p:cNvPr>
          <p:cNvGrpSpPr/>
          <p:nvPr/>
        </p:nvGrpSpPr>
        <p:grpSpPr>
          <a:xfrm>
            <a:off x="5106459" y="2694271"/>
            <a:ext cx="8144813" cy="4317072"/>
            <a:chOff x="5440019" y="2708920"/>
            <a:chExt cx="8144813" cy="4317072"/>
          </a:xfrm>
        </p:grpSpPr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id="{214345B4-93F7-1CD4-B77F-3F5092A8E2E6}"/>
                </a:ext>
              </a:extLst>
            </p:cNvPr>
            <p:cNvGrpSpPr/>
            <p:nvPr/>
          </p:nvGrpSpPr>
          <p:grpSpPr>
            <a:xfrm>
              <a:off x="5440019" y="2708920"/>
              <a:ext cx="8144813" cy="4317072"/>
              <a:chOff x="-456729" y="2452980"/>
              <a:chExt cx="8144813" cy="4317072"/>
            </a:xfrm>
          </p:grpSpPr>
          <p:pic>
            <p:nvPicPr>
              <p:cNvPr id="140" name="object 23">
                <a:extLst>
                  <a:ext uri="{FF2B5EF4-FFF2-40B4-BE49-F238E27FC236}">
                    <a16:creationId xmlns:a16="http://schemas.microsoft.com/office/drawing/2014/main" id="{333BE842-A03D-779D-8420-AF4F0435247F}"/>
                  </a:ext>
                </a:extLst>
              </p:cNvPr>
              <p:cNvPicPr/>
              <p:nvPr/>
            </p:nvPicPr>
            <p:blipFill>
              <a:blip r:embed="rId15" cstate="print"/>
              <a:stretch>
                <a:fillRect/>
              </a:stretch>
            </p:blipFill>
            <p:spPr>
              <a:xfrm>
                <a:off x="-456729" y="2452980"/>
                <a:ext cx="8144813" cy="4317072"/>
              </a:xfrm>
              <a:prstGeom prst="rect">
                <a:avLst/>
              </a:prstGeom>
            </p:spPr>
          </p:pic>
          <p:sp>
            <p:nvSpPr>
              <p:cNvPr id="141" name="旁门左道出品">
                <a:extLst>
                  <a:ext uri="{FF2B5EF4-FFF2-40B4-BE49-F238E27FC236}">
                    <a16:creationId xmlns:a16="http://schemas.microsoft.com/office/drawing/2014/main" id="{0FE4959B-6142-1BBB-6760-F9EEBDD3BDF1}"/>
                  </a:ext>
                </a:extLst>
              </p:cNvPr>
              <p:cNvSpPr/>
              <p:nvPr/>
            </p:nvSpPr>
            <p:spPr>
              <a:xfrm rot="10800000" flipH="1">
                <a:off x="2496610" y="5579934"/>
                <a:ext cx="1957785" cy="555163"/>
              </a:xfrm>
              <a:custGeom>
                <a:avLst/>
                <a:gdLst>
                  <a:gd name="connsiteX0" fmla="*/ 0 w 4061460"/>
                  <a:gd name="connsiteY0" fmla="*/ 1 h 4106411"/>
                  <a:gd name="connsiteX1" fmla="*/ 2030730 w 4061460"/>
                  <a:gd name="connsiteY1" fmla="*/ 626930 h 4106411"/>
                  <a:gd name="connsiteX2" fmla="*/ 4061460 w 4061460"/>
                  <a:gd name="connsiteY2" fmla="*/ 1 h 4106411"/>
                  <a:gd name="connsiteX3" fmla="*/ 4061460 w 4061460"/>
                  <a:gd name="connsiteY3" fmla="*/ 4106411 h 4106411"/>
                  <a:gd name="connsiteX4" fmla="*/ 0 w 4061460"/>
                  <a:gd name="connsiteY4" fmla="*/ 4106411 h 4106411"/>
                  <a:gd name="connsiteX5" fmla="*/ 4061460 w 4061460"/>
                  <a:gd name="connsiteY5" fmla="*/ 0 h 4106411"/>
                  <a:gd name="connsiteX6" fmla="*/ 4061460 w 4061460"/>
                  <a:gd name="connsiteY6" fmla="*/ 0 h 4106411"/>
                  <a:gd name="connsiteX7" fmla="*/ 4061460 w 4061460"/>
                  <a:gd name="connsiteY7" fmla="*/ 1 h 4106411"/>
                  <a:gd name="connsiteX8" fmla="*/ 0 w 4061460"/>
                  <a:gd name="connsiteY8" fmla="*/ 0 h 4106411"/>
                  <a:gd name="connsiteX9" fmla="*/ 0 w 4061460"/>
                  <a:gd name="connsiteY9" fmla="*/ 0 h 4106411"/>
                  <a:gd name="connsiteX10" fmla="*/ 0 w 4061460"/>
                  <a:gd name="connsiteY10" fmla="*/ 1 h 4106411"/>
                  <a:gd name="connsiteX0" fmla="*/ 0 w 4061460"/>
                  <a:gd name="connsiteY0" fmla="*/ 731610 h 4838020"/>
                  <a:gd name="connsiteX1" fmla="*/ 2030730 w 4061460"/>
                  <a:gd name="connsiteY1" fmla="*/ 0 h 4838020"/>
                  <a:gd name="connsiteX2" fmla="*/ 4061460 w 4061460"/>
                  <a:gd name="connsiteY2" fmla="*/ 731610 h 4838020"/>
                  <a:gd name="connsiteX3" fmla="*/ 4061460 w 4061460"/>
                  <a:gd name="connsiteY3" fmla="*/ 4838020 h 4838020"/>
                  <a:gd name="connsiteX4" fmla="*/ 0 w 4061460"/>
                  <a:gd name="connsiteY4" fmla="*/ 4838020 h 4838020"/>
                  <a:gd name="connsiteX5" fmla="*/ 0 w 4061460"/>
                  <a:gd name="connsiteY5" fmla="*/ 731610 h 4838020"/>
                  <a:gd name="connsiteX6" fmla="*/ 4061460 w 4061460"/>
                  <a:gd name="connsiteY6" fmla="*/ 731609 h 4838020"/>
                  <a:gd name="connsiteX7" fmla="*/ 4061460 w 4061460"/>
                  <a:gd name="connsiteY7" fmla="*/ 731609 h 4838020"/>
                  <a:gd name="connsiteX8" fmla="*/ 4061460 w 4061460"/>
                  <a:gd name="connsiteY8" fmla="*/ 731610 h 4838020"/>
                  <a:gd name="connsiteX9" fmla="*/ 4061460 w 4061460"/>
                  <a:gd name="connsiteY9" fmla="*/ 731609 h 4838020"/>
                  <a:gd name="connsiteX10" fmla="*/ 0 w 4061460"/>
                  <a:gd name="connsiteY10" fmla="*/ 731609 h 4838020"/>
                  <a:gd name="connsiteX11" fmla="*/ 0 w 4061460"/>
                  <a:gd name="connsiteY11" fmla="*/ 731609 h 4838020"/>
                  <a:gd name="connsiteX12" fmla="*/ 0 w 4061460"/>
                  <a:gd name="connsiteY12" fmla="*/ 731610 h 4838020"/>
                  <a:gd name="connsiteX13" fmla="*/ 0 w 4061460"/>
                  <a:gd name="connsiteY13" fmla="*/ 731609 h 4838020"/>
                  <a:gd name="connsiteX0" fmla="*/ 0 w 4061460"/>
                  <a:gd name="connsiteY0" fmla="*/ 731610 h 4838020"/>
                  <a:gd name="connsiteX1" fmla="*/ 2030730 w 4061460"/>
                  <a:gd name="connsiteY1" fmla="*/ 0 h 4838020"/>
                  <a:gd name="connsiteX2" fmla="*/ 4061460 w 4061460"/>
                  <a:gd name="connsiteY2" fmla="*/ 731610 h 4838020"/>
                  <a:gd name="connsiteX3" fmla="*/ 4061460 w 4061460"/>
                  <a:gd name="connsiteY3" fmla="*/ 4838020 h 4838020"/>
                  <a:gd name="connsiteX4" fmla="*/ 0 w 4061460"/>
                  <a:gd name="connsiteY4" fmla="*/ 4838020 h 4838020"/>
                  <a:gd name="connsiteX5" fmla="*/ 0 w 4061460"/>
                  <a:gd name="connsiteY5" fmla="*/ 731610 h 4838020"/>
                  <a:gd name="connsiteX6" fmla="*/ 4061460 w 4061460"/>
                  <a:gd name="connsiteY6" fmla="*/ 731609 h 4838020"/>
                  <a:gd name="connsiteX7" fmla="*/ 4061460 w 4061460"/>
                  <a:gd name="connsiteY7" fmla="*/ 731609 h 4838020"/>
                  <a:gd name="connsiteX8" fmla="*/ 4061460 w 4061460"/>
                  <a:gd name="connsiteY8" fmla="*/ 731610 h 4838020"/>
                  <a:gd name="connsiteX9" fmla="*/ 4061460 w 4061460"/>
                  <a:gd name="connsiteY9" fmla="*/ 731609 h 4838020"/>
                  <a:gd name="connsiteX10" fmla="*/ 185330 w 4061460"/>
                  <a:gd name="connsiteY10" fmla="*/ 1498123 h 4838020"/>
                  <a:gd name="connsiteX11" fmla="*/ 0 w 4061460"/>
                  <a:gd name="connsiteY11" fmla="*/ 731609 h 4838020"/>
                  <a:gd name="connsiteX12" fmla="*/ 0 w 4061460"/>
                  <a:gd name="connsiteY12" fmla="*/ 731610 h 4838020"/>
                  <a:gd name="connsiteX13" fmla="*/ 185330 w 4061460"/>
                  <a:gd name="connsiteY13" fmla="*/ 1498123 h 4838020"/>
                  <a:gd name="connsiteX0" fmla="*/ 0 w 4061460"/>
                  <a:gd name="connsiteY0" fmla="*/ 731610 h 4838020"/>
                  <a:gd name="connsiteX1" fmla="*/ 2030730 w 4061460"/>
                  <a:gd name="connsiteY1" fmla="*/ 0 h 4838020"/>
                  <a:gd name="connsiteX2" fmla="*/ 4061460 w 4061460"/>
                  <a:gd name="connsiteY2" fmla="*/ 731610 h 4838020"/>
                  <a:gd name="connsiteX3" fmla="*/ 4061460 w 4061460"/>
                  <a:gd name="connsiteY3" fmla="*/ 4838020 h 4838020"/>
                  <a:gd name="connsiteX4" fmla="*/ 0 w 4061460"/>
                  <a:gd name="connsiteY4" fmla="*/ 4838020 h 4838020"/>
                  <a:gd name="connsiteX5" fmla="*/ 0 w 4061460"/>
                  <a:gd name="connsiteY5" fmla="*/ 731610 h 4838020"/>
                  <a:gd name="connsiteX6" fmla="*/ 4061460 w 4061460"/>
                  <a:gd name="connsiteY6" fmla="*/ 731609 h 4838020"/>
                  <a:gd name="connsiteX7" fmla="*/ 4061460 w 4061460"/>
                  <a:gd name="connsiteY7" fmla="*/ 731609 h 4838020"/>
                  <a:gd name="connsiteX8" fmla="*/ 4061460 w 4061460"/>
                  <a:gd name="connsiteY8" fmla="*/ 731610 h 4838020"/>
                  <a:gd name="connsiteX9" fmla="*/ 4061460 w 4061460"/>
                  <a:gd name="connsiteY9" fmla="*/ 731609 h 4838020"/>
                  <a:gd name="connsiteX10" fmla="*/ 6619 w 4061460"/>
                  <a:gd name="connsiteY10" fmla="*/ 370163 h 4838020"/>
                  <a:gd name="connsiteX11" fmla="*/ 0 w 4061460"/>
                  <a:gd name="connsiteY11" fmla="*/ 731609 h 4838020"/>
                  <a:gd name="connsiteX12" fmla="*/ 0 w 4061460"/>
                  <a:gd name="connsiteY12" fmla="*/ 731610 h 4838020"/>
                  <a:gd name="connsiteX13" fmla="*/ 6619 w 4061460"/>
                  <a:gd name="connsiteY13" fmla="*/ 370163 h 4838020"/>
                  <a:gd name="connsiteX0" fmla="*/ 0 w 4061460"/>
                  <a:gd name="connsiteY0" fmla="*/ 731610 h 4838020"/>
                  <a:gd name="connsiteX1" fmla="*/ 2030730 w 4061460"/>
                  <a:gd name="connsiteY1" fmla="*/ 0 h 4838020"/>
                  <a:gd name="connsiteX2" fmla="*/ 4061460 w 4061460"/>
                  <a:gd name="connsiteY2" fmla="*/ 731610 h 4838020"/>
                  <a:gd name="connsiteX3" fmla="*/ 4061460 w 4061460"/>
                  <a:gd name="connsiteY3" fmla="*/ 4838020 h 4838020"/>
                  <a:gd name="connsiteX4" fmla="*/ 0 w 4061460"/>
                  <a:gd name="connsiteY4" fmla="*/ 4838020 h 4838020"/>
                  <a:gd name="connsiteX5" fmla="*/ 0 w 4061460"/>
                  <a:gd name="connsiteY5" fmla="*/ 731610 h 4838020"/>
                  <a:gd name="connsiteX6" fmla="*/ 4061460 w 4061460"/>
                  <a:gd name="connsiteY6" fmla="*/ 731609 h 4838020"/>
                  <a:gd name="connsiteX7" fmla="*/ 4061460 w 4061460"/>
                  <a:gd name="connsiteY7" fmla="*/ 731609 h 4838020"/>
                  <a:gd name="connsiteX8" fmla="*/ 4061460 w 4061460"/>
                  <a:gd name="connsiteY8" fmla="*/ 731610 h 4838020"/>
                  <a:gd name="connsiteX9" fmla="*/ 4061460 w 4061460"/>
                  <a:gd name="connsiteY9" fmla="*/ 731609 h 4838020"/>
                  <a:gd name="connsiteX10" fmla="*/ 6619 w 4061460"/>
                  <a:gd name="connsiteY10" fmla="*/ 370163 h 4838020"/>
                  <a:gd name="connsiteX11" fmla="*/ 0 w 4061460"/>
                  <a:gd name="connsiteY11" fmla="*/ 731609 h 4838020"/>
                  <a:gd name="connsiteX12" fmla="*/ 0 w 4061460"/>
                  <a:gd name="connsiteY12" fmla="*/ 731610 h 4838020"/>
                  <a:gd name="connsiteX13" fmla="*/ 6619 w 4061460"/>
                  <a:gd name="connsiteY13" fmla="*/ 370163 h 4838020"/>
                  <a:gd name="connsiteX0" fmla="*/ 0 w 4061460"/>
                  <a:gd name="connsiteY0" fmla="*/ 731610 h 4838020"/>
                  <a:gd name="connsiteX1" fmla="*/ 2030730 w 4061460"/>
                  <a:gd name="connsiteY1" fmla="*/ 0 h 4838020"/>
                  <a:gd name="connsiteX2" fmla="*/ 4061460 w 4061460"/>
                  <a:gd name="connsiteY2" fmla="*/ 731610 h 4838020"/>
                  <a:gd name="connsiteX3" fmla="*/ 4061460 w 4061460"/>
                  <a:gd name="connsiteY3" fmla="*/ 4838020 h 4838020"/>
                  <a:gd name="connsiteX4" fmla="*/ 0 w 4061460"/>
                  <a:gd name="connsiteY4" fmla="*/ 4838020 h 4838020"/>
                  <a:gd name="connsiteX5" fmla="*/ 0 w 4061460"/>
                  <a:gd name="connsiteY5" fmla="*/ 731610 h 4838020"/>
                  <a:gd name="connsiteX6" fmla="*/ 4008509 w 4061460"/>
                  <a:gd name="connsiteY6" fmla="*/ 201904 h 4838020"/>
                  <a:gd name="connsiteX7" fmla="*/ 4061460 w 4061460"/>
                  <a:gd name="connsiteY7" fmla="*/ 731609 h 4838020"/>
                  <a:gd name="connsiteX8" fmla="*/ 4061460 w 4061460"/>
                  <a:gd name="connsiteY8" fmla="*/ 731610 h 4838020"/>
                  <a:gd name="connsiteX9" fmla="*/ 4008509 w 4061460"/>
                  <a:gd name="connsiteY9" fmla="*/ 201904 h 4838020"/>
                  <a:gd name="connsiteX10" fmla="*/ 6619 w 4061460"/>
                  <a:gd name="connsiteY10" fmla="*/ 370163 h 4838020"/>
                  <a:gd name="connsiteX11" fmla="*/ 0 w 4061460"/>
                  <a:gd name="connsiteY11" fmla="*/ 731609 h 4838020"/>
                  <a:gd name="connsiteX12" fmla="*/ 0 w 4061460"/>
                  <a:gd name="connsiteY12" fmla="*/ 731610 h 4838020"/>
                  <a:gd name="connsiteX13" fmla="*/ 6619 w 4061460"/>
                  <a:gd name="connsiteY13" fmla="*/ 370163 h 4838020"/>
                  <a:gd name="connsiteX0" fmla="*/ 0 w 4061460"/>
                  <a:gd name="connsiteY0" fmla="*/ 731610 h 4838020"/>
                  <a:gd name="connsiteX1" fmla="*/ 2030730 w 4061460"/>
                  <a:gd name="connsiteY1" fmla="*/ 0 h 4838020"/>
                  <a:gd name="connsiteX2" fmla="*/ 4061460 w 4061460"/>
                  <a:gd name="connsiteY2" fmla="*/ 731610 h 4838020"/>
                  <a:gd name="connsiteX3" fmla="*/ 4061460 w 4061460"/>
                  <a:gd name="connsiteY3" fmla="*/ 4838020 h 4838020"/>
                  <a:gd name="connsiteX4" fmla="*/ 0 w 4061460"/>
                  <a:gd name="connsiteY4" fmla="*/ 4838020 h 4838020"/>
                  <a:gd name="connsiteX5" fmla="*/ 0 w 4061460"/>
                  <a:gd name="connsiteY5" fmla="*/ 731610 h 4838020"/>
                  <a:gd name="connsiteX6" fmla="*/ 4008509 w 4061460"/>
                  <a:gd name="connsiteY6" fmla="*/ 201904 h 4838020"/>
                  <a:gd name="connsiteX7" fmla="*/ 4061460 w 4061460"/>
                  <a:gd name="connsiteY7" fmla="*/ 731609 h 4838020"/>
                  <a:gd name="connsiteX8" fmla="*/ 4061460 w 4061460"/>
                  <a:gd name="connsiteY8" fmla="*/ 731610 h 4838020"/>
                  <a:gd name="connsiteX9" fmla="*/ 4008509 w 4061460"/>
                  <a:gd name="connsiteY9" fmla="*/ 201904 h 4838020"/>
                  <a:gd name="connsiteX10" fmla="*/ 6619 w 4061460"/>
                  <a:gd name="connsiteY10" fmla="*/ 370163 h 4838020"/>
                  <a:gd name="connsiteX11" fmla="*/ 0 w 4061460"/>
                  <a:gd name="connsiteY11" fmla="*/ 731609 h 4838020"/>
                  <a:gd name="connsiteX12" fmla="*/ 0 w 4061460"/>
                  <a:gd name="connsiteY12" fmla="*/ 731610 h 4838020"/>
                  <a:gd name="connsiteX13" fmla="*/ 6619 w 4061460"/>
                  <a:gd name="connsiteY13" fmla="*/ 370163 h 4838020"/>
                  <a:gd name="connsiteX0" fmla="*/ 0 w 4061460"/>
                  <a:gd name="connsiteY0" fmla="*/ 731610 h 4838020"/>
                  <a:gd name="connsiteX1" fmla="*/ 2030730 w 4061460"/>
                  <a:gd name="connsiteY1" fmla="*/ 0 h 4838020"/>
                  <a:gd name="connsiteX2" fmla="*/ 4061460 w 4061460"/>
                  <a:gd name="connsiteY2" fmla="*/ 731610 h 4838020"/>
                  <a:gd name="connsiteX3" fmla="*/ 4061460 w 4061460"/>
                  <a:gd name="connsiteY3" fmla="*/ 4838020 h 4838020"/>
                  <a:gd name="connsiteX4" fmla="*/ 0 w 4061460"/>
                  <a:gd name="connsiteY4" fmla="*/ 4838020 h 4838020"/>
                  <a:gd name="connsiteX5" fmla="*/ 0 w 4061460"/>
                  <a:gd name="connsiteY5" fmla="*/ 731610 h 4838020"/>
                  <a:gd name="connsiteX6" fmla="*/ 4008509 w 4061460"/>
                  <a:gd name="connsiteY6" fmla="*/ 201904 h 4838020"/>
                  <a:gd name="connsiteX7" fmla="*/ 4061460 w 4061460"/>
                  <a:gd name="connsiteY7" fmla="*/ 731609 h 4838020"/>
                  <a:gd name="connsiteX8" fmla="*/ 4049925 w 4061460"/>
                  <a:gd name="connsiteY8" fmla="*/ 812933 h 4838020"/>
                  <a:gd name="connsiteX9" fmla="*/ 4008509 w 4061460"/>
                  <a:gd name="connsiteY9" fmla="*/ 201904 h 4838020"/>
                  <a:gd name="connsiteX10" fmla="*/ 6619 w 4061460"/>
                  <a:gd name="connsiteY10" fmla="*/ 370163 h 4838020"/>
                  <a:gd name="connsiteX11" fmla="*/ 0 w 4061460"/>
                  <a:gd name="connsiteY11" fmla="*/ 731609 h 4838020"/>
                  <a:gd name="connsiteX12" fmla="*/ 0 w 4061460"/>
                  <a:gd name="connsiteY12" fmla="*/ 731610 h 4838020"/>
                  <a:gd name="connsiteX13" fmla="*/ 6619 w 4061460"/>
                  <a:gd name="connsiteY13" fmla="*/ 370163 h 4838020"/>
                  <a:gd name="connsiteX0" fmla="*/ 0 w 4354566"/>
                  <a:gd name="connsiteY0" fmla="*/ 731610 h 4838020"/>
                  <a:gd name="connsiteX1" fmla="*/ 2030730 w 4354566"/>
                  <a:gd name="connsiteY1" fmla="*/ 0 h 4838020"/>
                  <a:gd name="connsiteX2" fmla="*/ 4061460 w 4354566"/>
                  <a:gd name="connsiteY2" fmla="*/ 731610 h 4838020"/>
                  <a:gd name="connsiteX3" fmla="*/ 4061460 w 4354566"/>
                  <a:gd name="connsiteY3" fmla="*/ 4838020 h 4838020"/>
                  <a:gd name="connsiteX4" fmla="*/ 0 w 4354566"/>
                  <a:gd name="connsiteY4" fmla="*/ 4838020 h 4838020"/>
                  <a:gd name="connsiteX5" fmla="*/ 0 w 4354566"/>
                  <a:gd name="connsiteY5" fmla="*/ 731610 h 4838020"/>
                  <a:gd name="connsiteX6" fmla="*/ 4354566 w 4354566"/>
                  <a:gd name="connsiteY6" fmla="*/ 405210 h 4838020"/>
                  <a:gd name="connsiteX7" fmla="*/ 4061460 w 4354566"/>
                  <a:gd name="connsiteY7" fmla="*/ 731609 h 4838020"/>
                  <a:gd name="connsiteX8" fmla="*/ 4049925 w 4354566"/>
                  <a:gd name="connsiteY8" fmla="*/ 812933 h 4838020"/>
                  <a:gd name="connsiteX9" fmla="*/ 4354566 w 4354566"/>
                  <a:gd name="connsiteY9" fmla="*/ 405210 h 4838020"/>
                  <a:gd name="connsiteX10" fmla="*/ 6619 w 4354566"/>
                  <a:gd name="connsiteY10" fmla="*/ 370163 h 4838020"/>
                  <a:gd name="connsiteX11" fmla="*/ 0 w 4354566"/>
                  <a:gd name="connsiteY11" fmla="*/ 731609 h 4838020"/>
                  <a:gd name="connsiteX12" fmla="*/ 0 w 4354566"/>
                  <a:gd name="connsiteY12" fmla="*/ 731610 h 4838020"/>
                  <a:gd name="connsiteX13" fmla="*/ 6619 w 4354566"/>
                  <a:gd name="connsiteY13" fmla="*/ 370163 h 4838020"/>
                  <a:gd name="connsiteX0" fmla="*/ 0 w 4061460"/>
                  <a:gd name="connsiteY0" fmla="*/ 731610 h 4838020"/>
                  <a:gd name="connsiteX1" fmla="*/ 2030730 w 4061460"/>
                  <a:gd name="connsiteY1" fmla="*/ 0 h 4838020"/>
                  <a:gd name="connsiteX2" fmla="*/ 4061460 w 4061460"/>
                  <a:gd name="connsiteY2" fmla="*/ 731610 h 4838020"/>
                  <a:gd name="connsiteX3" fmla="*/ 4061460 w 4061460"/>
                  <a:gd name="connsiteY3" fmla="*/ 4838020 h 4838020"/>
                  <a:gd name="connsiteX4" fmla="*/ 0 w 4061460"/>
                  <a:gd name="connsiteY4" fmla="*/ 4838020 h 4838020"/>
                  <a:gd name="connsiteX5" fmla="*/ 0 w 4061460"/>
                  <a:gd name="connsiteY5" fmla="*/ 731610 h 4838020"/>
                  <a:gd name="connsiteX6" fmla="*/ 4049925 w 4061460"/>
                  <a:gd name="connsiteY6" fmla="*/ 812933 h 4838020"/>
                  <a:gd name="connsiteX7" fmla="*/ 4061460 w 4061460"/>
                  <a:gd name="connsiteY7" fmla="*/ 731609 h 4838020"/>
                  <a:gd name="connsiteX8" fmla="*/ 4049925 w 4061460"/>
                  <a:gd name="connsiteY8" fmla="*/ 812933 h 4838020"/>
                  <a:gd name="connsiteX9" fmla="*/ 6619 w 4061460"/>
                  <a:gd name="connsiteY9" fmla="*/ 370163 h 4838020"/>
                  <a:gd name="connsiteX10" fmla="*/ 0 w 4061460"/>
                  <a:gd name="connsiteY10" fmla="*/ 731609 h 4838020"/>
                  <a:gd name="connsiteX11" fmla="*/ 0 w 4061460"/>
                  <a:gd name="connsiteY11" fmla="*/ 731610 h 4838020"/>
                  <a:gd name="connsiteX12" fmla="*/ 6619 w 4061460"/>
                  <a:gd name="connsiteY12" fmla="*/ 370163 h 4838020"/>
                  <a:gd name="connsiteX0" fmla="*/ 0 w 4061460"/>
                  <a:gd name="connsiteY0" fmla="*/ 731610 h 4838020"/>
                  <a:gd name="connsiteX1" fmla="*/ 2030730 w 4061460"/>
                  <a:gd name="connsiteY1" fmla="*/ 0 h 4838020"/>
                  <a:gd name="connsiteX2" fmla="*/ 4061460 w 4061460"/>
                  <a:gd name="connsiteY2" fmla="*/ 731610 h 4838020"/>
                  <a:gd name="connsiteX3" fmla="*/ 4061460 w 4061460"/>
                  <a:gd name="connsiteY3" fmla="*/ 4838020 h 4838020"/>
                  <a:gd name="connsiteX4" fmla="*/ 0 w 4061460"/>
                  <a:gd name="connsiteY4" fmla="*/ 4838020 h 4838020"/>
                  <a:gd name="connsiteX5" fmla="*/ 0 w 4061460"/>
                  <a:gd name="connsiteY5" fmla="*/ 731610 h 4838020"/>
                  <a:gd name="connsiteX6" fmla="*/ 4049925 w 4061460"/>
                  <a:gd name="connsiteY6" fmla="*/ 812933 h 4838020"/>
                  <a:gd name="connsiteX7" fmla="*/ 4015319 w 4061460"/>
                  <a:gd name="connsiteY7" fmla="*/ 538468 h 4838020"/>
                  <a:gd name="connsiteX8" fmla="*/ 4049925 w 4061460"/>
                  <a:gd name="connsiteY8" fmla="*/ 812933 h 4838020"/>
                  <a:gd name="connsiteX9" fmla="*/ 6619 w 4061460"/>
                  <a:gd name="connsiteY9" fmla="*/ 370163 h 4838020"/>
                  <a:gd name="connsiteX10" fmla="*/ 0 w 4061460"/>
                  <a:gd name="connsiteY10" fmla="*/ 731609 h 4838020"/>
                  <a:gd name="connsiteX11" fmla="*/ 0 w 4061460"/>
                  <a:gd name="connsiteY11" fmla="*/ 731610 h 4838020"/>
                  <a:gd name="connsiteX12" fmla="*/ 6619 w 4061460"/>
                  <a:gd name="connsiteY12" fmla="*/ 370163 h 4838020"/>
                  <a:gd name="connsiteX0" fmla="*/ 0 w 4061460"/>
                  <a:gd name="connsiteY0" fmla="*/ 792602 h 4899012"/>
                  <a:gd name="connsiteX1" fmla="*/ 2030732 w 4061460"/>
                  <a:gd name="connsiteY1" fmla="*/ 0 h 4899012"/>
                  <a:gd name="connsiteX2" fmla="*/ 4061460 w 4061460"/>
                  <a:gd name="connsiteY2" fmla="*/ 792602 h 4899012"/>
                  <a:gd name="connsiteX3" fmla="*/ 4061460 w 4061460"/>
                  <a:gd name="connsiteY3" fmla="*/ 4899012 h 4899012"/>
                  <a:gd name="connsiteX4" fmla="*/ 0 w 4061460"/>
                  <a:gd name="connsiteY4" fmla="*/ 4899012 h 4899012"/>
                  <a:gd name="connsiteX5" fmla="*/ 0 w 4061460"/>
                  <a:gd name="connsiteY5" fmla="*/ 792602 h 4899012"/>
                  <a:gd name="connsiteX6" fmla="*/ 4049925 w 4061460"/>
                  <a:gd name="connsiteY6" fmla="*/ 873925 h 4899012"/>
                  <a:gd name="connsiteX7" fmla="*/ 4015319 w 4061460"/>
                  <a:gd name="connsiteY7" fmla="*/ 599460 h 4899012"/>
                  <a:gd name="connsiteX8" fmla="*/ 4049925 w 4061460"/>
                  <a:gd name="connsiteY8" fmla="*/ 873925 h 4899012"/>
                  <a:gd name="connsiteX9" fmla="*/ 6619 w 4061460"/>
                  <a:gd name="connsiteY9" fmla="*/ 431155 h 4899012"/>
                  <a:gd name="connsiteX10" fmla="*/ 0 w 4061460"/>
                  <a:gd name="connsiteY10" fmla="*/ 792601 h 4899012"/>
                  <a:gd name="connsiteX11" fmla="*/ 0 w 4061460"/>
                  <a:gd name="connsiteY11" fmla="*/ 792602 h 4899012"/>
                  <a:gd name="connsiteX12" fmla="*/ 6619 w 4061460"/>
                  <a:gd name="connsiteY12" fmla="*/ 431155 h 4899012"/>
                  <a:gd name="connsiteX0" fmla="*/ 0 w 4061460"/>
                  <a:gd name="connsiteY0" fmla="*/ 792602 h 4899012"/>
                  <a:gd name="connsiteX1" fmla="*/ 2030732 w 4061460"/>
                  <a:gd name="connsiteY1" fmla="*/ 0 h 4899012"/>
                  <a:gd name="connsiteX2" fmla="*/ 4061460 w 4061460"/>
                  <a:gd name="connsiteY2" fmla="*/ 792602 h 4899012"/>
                  <a:gd name="connsiteX3" fmla="*/ 4061460 w 4061460"/>
                  <a:gd name="connsiteY3" fmla="*/ 4899012 h 4899012"/>
                  <a:gd name="connsiteX4" fmla="*/ 0 w 4061460"/>
                  <a:gd name="connsiteY4" fmla="*/ 4899012 h 4899012"/>
                  <a:gd name="connsiteX5" fmla="*/ 0 w 4061460"/>
                  <a:gd name="connsiteY5" fmla="*/ 792602 h 4899012"/>
                  <a:gd name="connsiteX6" fmla="*/ 6619 w 4061460"/>
                  <a:gd name="connsiteY6" fmla="*/ 431155 h 4899012"/>
                  <a:gd name="connsiteX7" fmla="*/ 0 w 4061460"/>
                  <a:gd name="connsiteY7" fmla="*/ 792601 h 4899012"/>
                  <a:gd name="connsiteX8" fmla="*/ 0 w 4061460"/>
                  <a:gd name="connsiteY8" fmla="*/ 792602 h 4899012"/>
                  <a:gd name="connsiteX9" fmla="*/ 6619 w 4061460"/>
                  <a:gd name="connsiteY9" fmla="*/ 431155 h 4899012"/>
                  <a:gd name="connsiteX0" fmla="*/ 0 w 4061460"/>
                  <a:gd name="connsiteY0" fmla="*/ 795416 h 4901826"/>
                  <a:gd name="connsiteX1" fmla="*/ 2030732 w 4061460"/>
                  <a:gd name="connsiteY1" fmla="*/ 2814 h 4901826"/>
                  <a:gd name="connsiteX2" fmla="*/ 3993985 w 4061460"/>
                  <a:gd name="connsiteY2" fmla="*/ 588599 h 4901826"/>
                  <a:gd name="connsiteX3" fmla="*/ 4061460 w 4061460"/>
                  <a:gd name="connsiteY3" fmla="*/ 4901826 h 4901826"/>
                  <a:gd name="connsiteX4" fmla="*/ 0 w 4061460"/>
                  <a:gd name="connsiteY4" fmla="*/ 4901826 h 4901826"/>
                  <a:gd name="connsiteX5" fmla="*/ 0 w 4061460"/>
                  <a:gd name="connsiteY5" fmla="*/ 795416 h 4901826"/>
                  <a:gd name="connsiteX6" fmla="*/ 6619 w 4061460"/>
                  <a:gd name="connsiteY6" fmla="*/ 433969 h 4901826"/>
                  <a:gd name="connsiteX7" fmla="*/ 0 w 4061460"/>
                  <a:gd name="connsiteY7" fmla="*/ 795415 h 4901826"/>
                  <a:gd name="connsiteX8" fmla="*/ 0 w 4061460"/>
                  <a:gd name="connsiteY8" fmla="*/ 795416 h 4901826"/>
                  <a:gd name="connsiteX9" fmla="*/ 6619 w 4061460"/>
                  <a:gd name="connsiteY9" fmla="*/ 433969 h 4901826"/>
                  <a:gd name="connsiteX0" fmla="*/ 0 w 4061460"/>
                  <a:gd name="connsiteY0" fmla="*/ 806210 h 4912620"/>
                  <a:gd name="connsiteX1" fmla="*/ 1938720 w 4061460"/>
                  <a:gd name="connsiteY1" fmla="*/ 2723 h 4912620"/>
                  <a:gd name="connsiteX2" fmla="*/ 3993985 w 4061460"/>
                  <a:gd name="connsiteY2" fmla="*/ 599393 h 4912620"/>
                  <a:gd name="connsiteX3" fmla="*/ 4061460 w 4061460"/>
                  <a:gd name="connsiteY3" fmla="*/ 4912620 h 4912620"/>
                  <a:gd name="connsiteX4" fmla="*/ 0 w 4061460"/>
                  <a:gd name="connsiteY4" fmla="*/ 4912620 h 4912620"/>
                  <a:gd name="connsiteX5" fmla="*/ 0 w 4061460"/>
                  <a:gd name="connsiteY5" fmla="*/ 806210 h 4912620"/>
                  <a:gd name="connsiteX6" fmla="*/ 6619 w 4061460"/>
                  <a:gd name="connsiteY6" fmla="*/ 444763 h 4912620"/>
                  <a:gd name="connsiteX7" fmla="*/ 0 w 4061460"/>
                  <a:gd name="connsiteY7" fmla="*/ 806209 h 4912620"/>
                  <a:gd name="connsiteX8" fmla="*/ 0 w 4061460"/>
                  <a:gd name="connsiteY8" fmla="*/ 806210 h 4912620"/>
                  <a:gd name="connsiteX9" fmla="*/ 6619 w 4061460"/>
                  <a:gd name="connsiteY9" fmla="*/ 444763 h 4912620"/>
                  <a:gd name="connsiteX0" fmla="*/ 0 w 4061460"/>
                  <a:gd name="connsiteY0" fmla="*/ 806210 h 4912620"/>
                  <a:gd name="connsiteX1" fmla="*/ 1938720 w 4061460"/>
                  <a:gd name="connsiteY1" fmla="*/ 2723 h 4912620"/>
                  <a:gd name="connsiteX2" fmla="*/ 3993985 w 4061460"/>
                  <a:gd name="connsiteY2" fmla="*/ 599393 h 4912620"/>
                  <a:gd name="connsiteX3" fmla="*/ 4061460 w 4061460"/>
                  <a:gd name="connsiteY3" fmla="*/ 4912620 h 4912620"/>
                  <a:gd name="connsiteX4" fmla="*/ 0 w 4061460"/>
                  <a:gd name="connsiteY4" fmla="*/ 4912620 h 4912620"/>
                  <a:gd name="connsiteX5" fmla="*/ 0 w 4061460"/>
                  <a:gd name="connsiteY5" fmla="*/ 806210 h 4912620"/>
                  <a:gd name="connsiteX6" fmla="*/ 0 w 4061460"/>
                  <a:gd name="connsiteY6" fmla="*/ 806210 h 4912620"/>
                  <a:gd name="connsiteX7" fmla="*/ 0 w 4061460"/>
                  <a:gd name="connsiteY7" fmla="*/ 806209 h 4912620"/>
                  <a:gd name="connsiteX8" fmla="*/ 0 w 4061460"/>
                  <a:gd name="connsiteY8" fmla="*/ 806210 h 4912620"/>
                  <a:gd name="connsiteX0" fmla="*/ 16 w 4061476"/>
                  <a:gd name="connsiteY0" fmla="*/ 806210 h 4912620"/>
                  <a:gd name="connsiteX1" fmla="*/ 1938736 w 4061476"/>
                  <a:gd name="connsiteY1" fmla="*/ 2723 h 4912620"/>
                  <a:gd name="connsiteX2" fmla="*/ 3994001 w 4061476"/>
                  <a:gd name="connsiteY2" fmla="*/ 599393 h 4912620"/>
                  <a:gd name="connsiteX3" fmla="*/ 4061476 w 4061476"/>
                  <a:gd name="connsiteY3" fmla="*/ 4912620 h 4912620"/>
                  <a:gd name="connsiteX4" fmla="*/ 16 w 4061476"/>
                  <a:gd name="connsiteY4" fmla="*/ 4912620 h 4912620"/>
                  <a:gd name="connsiteX5" fmla="*/ 16 w 4061476"/>
                  <a:gd name="connsiteY5" fmla="*/ 806210 h 4912620"/>
                  <a:gd name="connsiteX6" fmla="*/ 16 w 4061476"/>
                  <a:gd name="connsiteY6" fmla="*/ 806210 h 4912620"/>
                  <a:gd name="connsiteX7" fmla="*/ 16 w 4061476"/>
                  <a:gd name="connsiteY7" fmla="*/ 806209 h 4912620"/>
                  <a:gd name="connsiteX8" fmla="*/ 16 w 4061476"/>
                  <a:gd name="connsiteY8" fmla="*/ 806210 h 4912620"/>
                  <a:gd name="connsiteX0" fmla="*/ 16 w 4061476"/>
                  <a:gd name="connsiteY0" fmla="*/ 806210 h 4912620"/>
                  <a:gd name="connsiteX1" fmla="*/ 1938736 w 4061476"/>
                  <a:gd name="connsiteY1" fmla="*/ 2723 h 4912620"/>
                  <a:gd name="connsiteX2" fmla="*/ 3994001 w 4061476"/>
                  <a:gd name="connsiteY2" fmla="*/ 599393 h 4912620"/>
                  <a:gd name="connsiteX3" fmla="*/ 4061476 w 4061476"/>
                  <a:gd name="connsiteY3" fmla="*/ 4912620 h 4912620"/>
                  <a:gd name="connsiteX4" fmla="*/ 16 w 4061476"/>
                  <a:gd name="connsiteY4" fmla="*/ 4912620 h 4912620"/>
                  <a:gd name="connsiteX5" fmla="*/ 16 w 4061476"/>
                  <a:gd name="connsiteY5" fmla="*/ 806210 h 4912620"/>
                  <a:gd name="connsiteX6" fmla="*/ 16 w 4061476"/>
                  <a:gd name="connsiteY6" fmla="*/ 697358 h 4912620"/>
                  <a:gd name="connsiteX7" fmla="*/ 16 w 4061476"/>
                  <a:gd name="connsiteY7" fmla="*/ 806209 h 4912620"/>
                  <a:gd name="connsiteX8" fmla="*/ 16 w 4061476"/>
                  <a:gd name="connsiteY8" fmla="*/ 697358 h 4912620"/>
                  <a:gd name="connsiteX0" fmla="*/ 42939 w 4104399"/>
                  <a:gd name="connsiteY0" fmla="*/ 806210 h 4912620"/>
                  <a:gd name="connsiteX1" fmla="*/ 1981659 w 4104399"/>
                  <a:gd name="connsiteY1" fmla="*/ 2723 h 4912620"/>
                  <a:gd name="connsiteX2" fmla="*/ 4036924 w 4104399"/>
                  <a:gd name="connsiteY2" fmla="*/ 599393 h 4912620"/>
                  <a:gd name="connsiteX3" fmla="*/ 4104399 w 4104399"/>
                  <a:gd name="connsiteY3" fmla="*/ 4912620 h 4912620"/>
                  <a:gd name="connsiteX4" fmla="*/ 42939 w 4104399"/>
                  <a:gd name="connsiteY4" fmla="*/ 4912620 h 4912620"/>
                  <a:gd name="connsiteX5" fmla="*/ 42939 w 4104399"/>
                  <a:gd name="connsiteY5" fmla="*/ 806210 h 4912620"/>
                  <a:gd name="connsiteX6" fmla="*/ 0 w 4104399"/>
                  <a:gd name="connsiteY6" fmla="*/ 212973 h 4912620"/>
                  <a:gd name="connsiteX7" fmla="*/ 42939 w 4104399"/>
                  <a:gd name="connsiteY7" fmla="*/ 806209 h 4912620"/>
                  <a:gd name="connsiteX8" fmla="*/ 0 w 4104399"/>
                  <a:gd name="connsiteY8" fmla="*/ 212973 h 4912620"/>
                  <a:gd name="connsiteX0" fmla="*/ 42939 w 4104399"/>
                  <a:gd name="connsiteY0" fmla="*/ 806210 h 4912620"/>
                  <a:gd name="connsiteX1" fmla="*/ 1981659 w 4104399"/>
                  <a:gd name="connsiteY1" fmla="*/ 2723 h 4912620"/>
                  <a:gd name="connsiteX2" fmla="*/ 4036924 w 4104399"/>
                  <a:gd name="connsiteY2" fmla="*/ 599393 h 4912620"/>
                  <a:gd name="connsiteX3" fmla="*/ 4104399 w 4104399"/>
                  <a:gd name="connsiteY3" fmla="*/ 4912620 h 4912620"/>
                  <a:gd name="connsiteX4" fmla="*/ 42939 w 4104399"/>
                  <a:gd name="connsiteY4" fmla="*/ 4912620 h 4912620"/>
                  <a:gd name="connsiteX5" fmla="*/ 42939 w 4104399"/>
                  <a:gd name="connsiteY5" fmla="*/ 806210 h 4912620"/>
                  <a:gd name="connsiteX6" fmla="*/ 0 w 4104399"/>
                  <a:gd name="connsiteY6" fmla="*/ 212973 h 4912620"/>
                  <a:gd name="connsiteX7" fmla="*/ 171755 w 4104399"/>
                  <a:gd name="connsiteY7" fmla="*/ 305496 h 4912620"/>
                  <a:gd name="connsiteX8" fmla="*/ 0 w 4104399"/>
                  <a:gd name="connsiteY8" fmla="*/ 212973 h 4912620"/>
                  <a:gd name="connsiteX0" fmla="*/ 16 w 4061476"/>
                  <a:gd name="connsiteY0" fmla="*/ 806210 h 4912620"/>
                  <a:gd name="connsiteX1" fmla="*/ 1938736 w 4061476"/>
                  <a:gd name="connsiteY1" fmla="*/ 2723 h 4912620"/>
                  <a:gd name="connsiteX2" fmla="*/ 3994001 w 4061476"/>
                  <a:gd name="connsiteY2" fmla="*/ 599393 h 4912620"/>
                  <a:gd name="connsiteX3" fmla="*/ 4061476 w 4061476"/>
                  <a:gd name="connsiteY3" fmla="*/ 4912620 h 4912620"/>
                  <a:gd name="connsiteX4" fmla="*/ 16 w 4061476"/>
                  <a:gd name="connsiteY4" fmla="*/ 4912620 h 4912620"/>
                  <a:gd name="connsiteX5" fmla="*/ 16 w 4061476"/>
                  <a:gd name="connsiteY5" fmla="*/ 806210 h 4912620"/>
                  <a:gd name="connsiteX0" fmla="*/ 12268 w 4061460"/>
                  <a:gd name="connsiteY0" fmla="*/ 678788 h 4910377"/>
                  <a:gd name="connsiteX1" fmla="*/ 1938720 w 4061460"/>
                  <a:gd name="connsiteY1" fmla="*/ 480 h 4910377"/>
                  <a:gd name="connsiteX2" fmla="*/ 3993985 w 4061460"/>
                  <a:gd name="connsiteY2" fmla="*/ 597150 h 4910377"/>
                  <a:gd name="connsiteX3" fmla="*/ 4061460 w 4061460"/>
                  <a:gd name="connsiteY3" fmla="*/ 4910377 h 4910377"/>
                  <a:gd name="connsiteX4" fmla="*/ 0 w 4061460"/>
                  <a:gd name="connsiteY4" fmla="*/ 4910377 h 4910377"/>
                  <a:gd name="connsiteX5" fmla="*/ 12268 w 4061460"/>
                  <a:gd name="connsiteY5" fmla="*/ 678788 h 4910377"/>
                  <a:gd name="connsiteX0" fmla="*/ 12268 w 4061460"/>
                  <a:gd name="connsiteY0" fmla="*/ 680311 h 4911900"/>
                  <a:gd name="connsiteX1" fmla="*/ 1938720 w 4061460"/>
                  <a:gd name="connsiteY1" fmla="*/ 2003 h 4911900"/>
                  <a:gd name="connsiteX2" fmla="*/ 3963314 w 4061460"/>
                  <a:gd name="connsiteY2" fmla="*/ 527920 h 4911900"/>
                  <a:gd name="connsiteX3" fmla="*/ 4061460 w 4061460"/>
                  <a:gd name="connsiteY3" fmla="*/ 4911900 h 4911900"/>
                  <a:gd name="connsiteX4" fmla="*/ 0 w 4061460"/>
                  <a:gd name="connsiteY4" fmla="*/ 4911900 h 4911900"/>
                  <a:gd name="connsiteX5" fmla="*/ 12268 w 4061460"/>
                  <a:gd name="connsiteY5" fmla="*/ 680311 h 4911900"/>
                  <a:gd name="connsiteX0" fmla="*/ 12268 w 4061460"/>
                  <a:gd name="connsiteY0" fmla="*/ 678723 h 4910312"/>
                  <a:gd name="connsiteX1" fmla="*/ 1938720 w 4061460"/>
                  <a:gd name="connsiteY1" fmla="*/ 415 h 4910312"/>
                  <a:gd name="connsiteX2" fmla="*/ 3987851 w 4061460"/>
                  <a:gd name="connsiteY2" fmla="*/ 602527 h 4910312"/>
                  <a:gd name="connsiteX3" fmla="*/ 4061460 w 4061460"/>
                  <a:gd name="connsiteY3" fmla="*/ 4910312 h 4910312"/>
                  <a:gd name="connsiteX4" fmla="*/ 0 w 4061460"/>
                  <a:gd name="connsiteY4" fmla="*/ 4910312 h 4910312"/>
                  <a:gd name="connsiteX5" fmla="*/ 12268 w 4061460"/>
                  <a:gd name="connsiteY5" fmla="*/ 678723 h 4910312"/>
                  <a:gd name="connsiteX0" fmla="*/ 12268 w 4061460"/>
                  <a:gd name="connsiteY0" fmla="*/ 679112 h 4910701"/>
                  <a:gd name="connsiteX1" fmla="*/ 1938720 w 4061460"/>
                  <a:gd name="connsiteY1" fmla="*/ 804 h 4910701"/>
                  <a:gd name="connsiteX2" fmla="*/ 3987851 w 4061460"/>
                  <a:gd name="connsiteY2" fmla="*/ 602916 h 4910701"/>
                  <a:gd name="connsiteX3" fmla="*/ 4061460 w 4061460"/>
                  <a:gd name="connsiteY3" fmla="*/ 4910701 h 4910701"/>
                  <a:gd name="connsiteX4" fmla="*/ 0 w 4061460"/>
                  <a:gd name="connsiteY4" fmla="*/ 4910701 h 4910701"/>
                  <a:gd name="connsiteX5" fmla="*/ 12268 w 4061460"/>
                  <a:gd name="connsiteY5" fmla="*/ 679112 h 4910701"/>
                  <a:gd name="connsiteX0" fmla="*/ 12268 w 4061460"/>
                  <a:gd name="connsiteY0" fmla="*/ 679112 h 4910701"/>
                  <a:gd name="connsiteX1" fmla="*/ 1938720 w 4061460"/>
                  <a:gd name="connsiteY1" fmla="*/ 804 h 4910701"/>
                  <a:gd name="connsiteX2" fmla="*/ 3987851 w 4061460"/>
                  <a:gd name="connsiteY2" fmla="*/ 602916 h 4910701"/>
                  <a:gd name="connsiteX3" fmla="*/ 4061460 w 4061460"/>
                  <a:gd name="connsiteY3" fmla="*/ 4910701 h 4910701"/>
                  <a:gd name="connsiteX4" fmla="*/ 0 w 4061460"/>
                  <a:gd name="connsiteY4" fmla="*/ 4910701 h 4910701"/>
                  <a:gd name="connsiteX5" fmla="*/ 12268 w 4061460"/>
                  <a:gd name="connsiteY5" fmla="*/ 679112 h 4910701"/>
                  <a:gd name="connsiteX0" fmla="*/ 12268 w 4024655"/>
                  <a:gd name="connsiteY0" fmla="*/ 679112 h 4910701"/>
                  <a:gd name="connsiteX1" fmla="*/ 1938720 w 4024655"/>
                  <a:gd name="connsiteY1" fmla="*/ 804 h 4910701"/>
                  <a:gd name="connsiteX2" fmla="*/ 3987851 w 4024655"/>
                  <a:gd name="connsiteY2" fmla="*/ 602916 h 4910701"/>
                  <a:gd name="connsiteX3" fmla="*/ 4024655 w 4024655"/>
                  <a:gd name="connsiteY3" fmla="*/ 4888931 h 4910701"/>
                  <a:gd name="connsiteX4" fmla="*/ 0 w 4024655"/>
                  <a:gd name="connsiteY4" fmla="*/ 4910701 h 4910701"/>
                  <a:gd name="connsiteX5" fmla="*/ 12268 w 4024655"/>
                  <a:gd name="connsiteY5" fmla="*/ 679112 h 4910701"/>
                  <a:gd name="connsiteX0" fmla="*/ 16 w 4012403"/>
                  <a:gd name="connsiteY0" fmla="*/ 679112 h 4888931"/>
                  <a:gd name="connsiteX1" fmla="*/ 1926468 w 4012403"/>
                  <a:gd name="connsiteY1" fmla="*/ 804 h 4888931"/>
                  <a:gd name="connsiteX2" fmla="*/ 3975599 w 4012403"/>
                  <a:gd name="connsiteY2" fmla="*/ 602916 h 4888931"/>
                  <a:gd name="connsiteX3" fmla="*/ 4012403 w 4012403"/>
                  <a:gd name="connsiteY3" fmla="*/ 4888931 h 4888931"/>
                  <a:gd name="connsiteX4" fmla="*/ 61357 w 4012403"/>
                  <a:gd name="connsiteY4" fmla="*/ 3615378 h 4888931"/>
                  <a:gd name="connsiteX5" fmla="*/ 16 w 4012403"/>
                  <a:gd name="connsiteY5" fmla="*/ 679112 h 4888931"/>
                  <a:gd name="connsiteX0" fmla="*/ 16 w 4171890"/>
                  <a:gd name="connsiteY0" fmla="*/ 679112 h 3615378"/>
                  <a:gd name="connsiteX1" fmla="*/ 1926468 w 4171890"/>
                  <a:gd name="connsiteY1" fmla="*/ 804 h 3615378"/>
                  <a:gd name="connsiteX2" fmla="*/ 3975599 w 4171890"/>
                  <a:gd name="connsiteY2" fmla="*/ 602916 h 3615378"/>
                  <a:gd name="connsiteX3" fmla="*/ 4171890 w 4171890"/>
                  <a:gd name="connsiteY3" fmla="*/ 3005815 h 3615378"/>
                  <a:gd name="connsiteX4" fmla="*/ 61357 w 4171890"/>
                  <a:gd name="connsiteY4" fmla="*/ 3615378 h 3615378"/>
                  <a:gd name="connsiteX5" fmla="*/ 16 w 4171890"/>
                  <a:gd name="connsiteY5" fmla="*/ 679112 h 3615378"/>
                  <a:gd name="connsiteX0" fmla="*/ 269901 w 4441775"/>
                  <a:gd name="connsiteY0" fmla="*/ 679112 h 3256171"/>
                  <a:gd name="connsiteX1" fmla="*/ 2196353 w 4441775"/>
                  <a:gd name="connsiteY1" fmla="*/ 804 h 3256171"/>
                  <a:gd name="connsiteX2" fmla="*/ 4245484 w 4441775"/>
                  <a:gd name="connsiteY2" fmla="*/ 602916 h 3256171"/>
                  <a:gd name="connsiteX3" fmla="*/ 4441775 w 4441775"/>
                  <a:gd name="connsiteY3" fmla="*/ 3005815 h 3256171"/>
                  <a:gd name="connsiteX4" fmla="*/ 0 w 4441775"/>
                  <a:gd name="connsiteY4" fmla="*/ 3256171 h 3256171"/>
                  <a:gd name="connsiteX5" fmla="*/ 269901 w 4441775"/>
                  <a:gd name="connsiteY5" fmla="*/ 679112 h 3256171"/>
                  <a:gd name="connsiteX0" fmla="*/ 520720 w 4692594"/>
                  <a:gd name="connsiteY0" fmla="*/ 679112 h 3256171"/>
                  <a:gd name="connsiteX1" fmla="*/ 2447172 w 4692594"/>
                  <a:gd name="connsiteY1" fmla="*/ 804 h 3256171"/>
                  <a:gd name="connsiteX2" fmla="*/ 4496303 w 4692594"/>
                  <a:gd name="connsiteY2" fmla="*/ 602916 h 3256171"/>
                  <a:gd name="connsiteX3" fmla="*/ 4692594 w 4692594"/>
                  <a:gd name="connsiteY3" fmla="*/ 3005815 h 3256171"/>
                  <a:gd name="connsiteX4" fmla="*/ 250819 w 4692594"/>
                  <a:gd name="connsiteY4" fmla="*/ 3256171 h 3256171"/>
                  <a:gd name="connsiteX5" fmla="*/ 520720 w 4692594"/>
                  <a:gd name="connsiteY5" fmla="*/ 679112 h 3256171"/>
                  <a:gd name="connsiteX0" fmla="*/ 522620 w 4694494"/>
                  <a:gd name="connsiteY0" fmla="*/ 679112 h 3256171"/>
                  <a:gd name="connsiteX1" fmla="*/ 2449072 w 4694494"/>
                  <a:gd name="connsiteY1" fmla="*/ 804 h 3256171"/>
                  <a:gd name="connsiteX2" fmla="*/ 4498203 w 4694494"/>
                  <a:gd name="connsiteY2" fmla="*/ 602916 h 3256171"/>
                  <a:gd name="connsiteX3" fmla="*/ 4694494 w 4694494"/>
                  <a:gd name="connsiteY3" fmla="*/ 3005815 h 3256171"/>
                  <a:gd name="connsiteX4" fmla="*/ 252719 w 4694494"/>
                  <a:gd name="connsiteY4" fmla="*/ 3256171 h 3256171"/>
                  <a:gd name="connsiteX5" fmla="*/ 522620 w 4694494"/>
                  <a:gd name="connsiteY5" fmla="*/ 679112 h 3256171"/>
                  <a:gd name="connsiteX0" fmla="*/ 312836 w 4484710"/>
                  <a:gd name="connsiteY0" fmla="*/ 679112 h 3256171"/>
                  <a:gd name="connsiteX1" fmla="*/ 2239288 w 4484710"/>
                  <a:gd name="connsiteY1" fmla="*/ 804 h 3256171"/>
                  <a:gd name="connsiteX2" fmla="*/ 4288419 w 4484710"/>
                  <a:gd name="connsiteY2" fmla="*/ 602916 h 3256171"/>
                  <a:gd name="connsiteX3" fmla="*/ 4484710 w 4484710"/>
                  <a:gd name="connsiteY3" fmla="*/ 3005815 h 3256171"/>
                  <a:gd name="connsiteX4" fmla="*/ 42935 w 4484710"/>
                  <a:gd name="connsiteY4" fmla="*/ 3256171 h 3256171"/>
                  <a:gd name="connsiteX5" fmla="*/ 312836 w 4484710"/>
                  <a:gd name="connsiteY5" fmla="*/ 679112 h 3256171"/>
                  <a:gd name="connsiteX0" fmla="*/ 269900 w 4441774"/>
                  <a:gd name="connsiteY0" fmla="*/ 679112 h 3256171"/>
                  <a:gd name="connsiteX1" fmla="*/ 2196352 w 4441774"/>
                  <a:gd name="connsiteY1" fmla="*/ 804 h 3256171"/>
                  <a:gd name="connsiteX2" fmla="*/ 4245483 w 4441774"/>
                  <a:gd name="connsiteY2" fmla="*/ 602916 h 3256171"/>
                  <a:gd name="connsiteX3" fmla="*/ 4441774 w 4441774"/>
                  <a:gd name="connsiteY3" fmla="*/ 3005815 h 3256171"/>
                  <a:gd name="connsiteX4" fmla="*/ -1 w 4441774"/>
                  <a:gd name="connsiteY4" fmla="*/ 3256171 h 3256171"/>
                  <a:gd name="connsiteX5" fmla="*/ 269900 w 4441774"/>
                  <a:gd name="connsiteY5" fmla="*/ 679112 h 3256171"/>
                  <a:gd name="connsiteX0" fmla="*/ 272434 w 4444308"/>
                  <a:gd name="connsiteY0" fmla="*/ 679112 h 3256171"/>
                  <a:gd name="connsiteX1" fmla="*/ 2198886 w 4444308"/>
                  <a:gd name="connsiteY1" fmla="*/ 804 h 3256171"/>
                  <a:gd name="connsiteX2" fmla="*/ 4248017 w 4444308"/>
                  <a:gd name="connsiteY2" fmla="*/ 602916 h 3256171"/>
                  <a:gd name="connsiteX3" fmla="*/ 4444308 w 4444308"/>
                  <a:gd name="connsiteY3" fmla="*/ 3005815 h 3256171"/>
                  <a:gd name="connsiteX4" fmla="*/ 2533 w 4444308"/>
                  <a:gd name="connsiteY4" fmla="*/ 3256171 h 3256171"/>
                  <a:gd name="connsiteX5" fmla="*/ 272434 w 4444308"/>
                  <a:gd name="connsiteY5" fmla="*/ 679112 h 3256171"/>
                  <a:gd name="connsiteX0" fmla="*/ 272434 w 4444308"/>
                  <a:gd name="connsiteY0" fmla="*/ 679112 h 3256171"/>
                  <a:gd name="connsiteX1" fmla="*/ 2198886 w 4444308"/>
                  <a:gd name="connsiteY1" fmla="*/ 804 h 3256171"/>
                  <a:gd name="connsiteX2" fmla="*/ 4248017 w 4444308"/>
                  <a:gd name="connsiteY2" fmla="*/ 602916 h 3256171"/>
                  <a:gd name="connsiteX3" fmla="*/ 4444308 w 4444308"/>
                  <a:gd name="connsiteY3" fmla="*/ 3005815 h 3256171"/>
                  <a:gd name="connsiteX4" fmla="*/ 2533 w 4444308"/>
                  <a:gd name="connsiteY4" fmla="*/ 3256171 h 3256171"/>
                  <a:gd name="connsiteX5" fmla="*/ 272434 w 4444308"/>
                  <a:gd name="connsiteY5" fmla="*/ 679112 h 3256171"/>
                  <a:gd name="connsiteX0" fmla="*/ 211193 w 4383067"/>
                  <a:gd name="connsiteY0" fmla="*/ 679112 h 3025468"/>
                  <a:gd name="connsiteX1" fmla="*/ 2137645 w 4383067"/>
                  <a:gd name="connsiteY1" fmla="*/ 804 h 3025468"/>
                  <a:gd name="connsiteX2" fmla="*/ 4186776 w 4383067"/>
                  <a:gd name="connsiteY2" fmla="*/ 602916 h 3025468"/>
                  <a:gd name="connsiteX3" fmla="*/ 4383067 w 4383067"/>
                  <a:gd name="connsiteY3" fmla="*/ 3005815 h 3025468"/>
                  <a:gd name="connsiteX4" fmla="*/ 72154 w 4383067"/>
                  <a:gd name="connsiteY4" fmla="*/ 2951389 h 3025468"/>
                  <a:gd name="connsiteX5" fmla="*/ 211193 w 4383067"/>
                  <a:gd name="connsiteY5" fmla="*/ 679112 h 3025468"/>
                  <a:gd name="connsiteX0" fmla="*/ 143225 w 4315099"/>
                  <a:gd name="connsiteY0" fmla="*/ 679112 h 3025468"/>
                  <a:gd name="connsiteX1" fmla="*/ 2069677 w 4315099"/>
                  <a:gd name="connsiteY1" fmla="*/ 804 h 3025468"/>
                  <a:gd name="connsiteX2" fmla="*/ 4118808 w 4315099"/>
                  <a:gd name="connsiteY2" fmla="*/ 602916 h 3025468"/>
                  <a:gd name="connsiteX3" fmla="*/ 4315099 w 4315099"/>
                  <a:gd name="connsiteY3" fmla="*/ 3005815 h 3025468"/>
                  <a:gd name="connsiteX4" fmla="*/ 4186 w 4315099"/>
                  <a:gd name="connsiteY4" fmla="*/ 2951389 h 3025468"/>
                  <a:gd name="connsiteX5" fmla="*/ 143225 w 4315099"/>
                  <a:gd name="connsiteY5" fmla="*/ 679112 h 3025468"/>
                  <a:gd name="connsiteX0" fmla="*/ 206885 w 4378759"/>
                  <a:gd name="connsiteY0" fmla="*/ 679112 h 3013392"/>
                  <a:gd name="connsiteX1" fmla="*/ 2133337 w 4378759"/>
                  <a:gd name="connsiteY1" fmla="*/ 804 h 3013392"/>
                  <a:gd name="connsiteX2" fmla="*/ 4182468 w 4378759"/>
                  <a:gd name="connsiteY2" fmla="*/ 602916 h 3013392"/>
                  <a:gd name="connsiteX3" fmla="*/ 4378759 w 4378759"/>
                  <a:gd name="connsiteY3" fmla="*/ 3005815 h 3013392"/>
                  <a:gd name="connsiteX4" fmla="*/ 76025 w 4378759"/>
                  <a:gd name="connsiteY4" fmla="*/ 2530500 h 3013392"/>
                  <a:gd name="connsiteX5" fmla="*/ 206885 w 4378759"/>
                  <a:gd name="connsiteY5" fmla="*/ 679112 h 3013392"/>
                  <a:gd name="connsiteX0" fmla="*/ 206885 w 4313328"/>
                  <a:gd name="connsiteY0" fmla="*/ 679112 h 2530501"/>
                  <a:gd name="connsiteX1" fmla="*/ 2133337 w 4313328"/>
                  <a:gd name="connsiteY1" fmla="*/ 804 h 2530501"/>
                  <a:gd name="connsiteX2" fmla="*/ 4182468 w 4313328"/>
                  <a:gd name="connsiteY2" fmla="*/ 602916 h 2530501"/>
                  <a:gd name="connsiteX3" fmla="*/ 4313328 w 4313328"/>
                  <a:gd name="connsiteY3" fmla="*/ 2388995 h 2530501"/>
                  <a:gd name="connsiteX4" fmla="*/ 76025 w 4313328"/>
                  <a:gd name="connsiteY4" fmla="*/ 2530500 h 2530501"/>
                  <a:gd name="connsiteX5" fmla="*/ 206885 w 4313328"/>
                  <a:gd name="connsiteY5" fmla="*/ 679112 h 2530501"/>
                  <a:gd name="connsiteX0" fmla="*/ 220126 w 4326569"/>
                  <a:gd name="connsiteY0" fmla="*/ 679112 h 2465191"/>
                  <a:gd name="connsiteX1" fmla="*/ 2146578 w 4326569"/>
                  <a:gd name="connsiteY1" fmla="*/ 804 h 2465191"/>
                  <a:gd name="connsiteX2" fmla="*/ 4195709 w 4326569"/>
                  <a:gd name="connsiteY2" fmla="*/ 602916 h 2465191"/>
                  <a:gd name="connsiteX3" fmla="*/ 4326569 w 4326569"/>
                  <a:gd name="connsiteY3" fmla="*/ 2388995 h 2465191"/>
                  <a:gd name="connsiteX4" fmla="*/ 64729 w 4326569"/>
                  <a:gd name="connsiteY4" fmla="*/ 2465191 h 2465191"/>
                  <a:gd name="connsiteX5" fmla="*/ 220126 w 4326569"/>
                  <a:gd name="connsiteY5" fmla="*/ 679112 h 2465191"/>
                  <a:gd name="connsiteX0" fmla="*/ 161097 w 4267540"/>
                  <a:gd name="connsiteY0" fmla="*/ 679112 h 2465191"/>
                  <a:gd name="connsiteX1" fmla="*/ 2087549 w 4267540"/>
                  <a:gd name="connsiteY1" fmla="*/ 804 h 2465191"/>
                  <a:gd name="connsiteX2" fmla="*/ 4136680 w 4267540"/>
                  <a:gd name="connsiteY2" fmla="*/ 602916 h 2465191"/>
                  <a:gd name="connsiteX3" fmla="*/ 4267540 w 4267540"/>
                  <a:gd name="connsiteY3" fmla="*/ 2388995 h 2465191"/>
                  <a:gd name="connsiteX4" fmla="*/ 5700 w 4267540"/>
                  <a:gd name="connsiteY4" fmla="*/ 2465191 h 2465191"/>
                  <a:gd name="connsiteX5" fmla="*/ 161097 w 4267540"/>
                  <a:gd name="connsiteY5" fmla="*/ 679112 h 2465191"/>
                  <a:gd name="connsiteX0" fmla="*/ 161062 w 4267505"/>
                  <a:gd name="connsiteY0" fmla="*/ 679112 h 2465191"/>
                  <a:gd name="connsiteX1" fmla="*/ 2087514 w 4267505"/>
                  <a:gd name="connsiteY1" fmla="*/ 804 h 2465191"/>
                  <a:gd name="connsiteX2" fmla="*/ 4136645 w 4267505"/>
                  <a:gd name="connsiteY2" fmla="*/ 602916 h 2465191"/>
                  <a:gd name="connsiteX3" fmla="*/ 4267505 w 4267505"/>
                  <a:gd name="connsiteY3" fmla="*/ 2388995 h 2465191"/>
                  <a:gd name="connsiteX4" fmla="*/ 5665 w 4267505"/>
                  <a:gd name="connsiteY4" fmla="*/ 2465191 h 2465191"/>
                  <a:gd name="connsiteX5" fmla="*/ 161062 w 4267505"/>
                  <a:gd name="connsiteY5" fmla="*/ 679112 h 2465191"/>
                  <a:gd name="connsiteX0" fmla="*/ 161062 w 4267505"/>
                  <a:gd name="connsiteY0" fmla="*/ 679112 h 2598031"/>
                  <a:gd name="connsiteX1" fmla="*/ 2087514 w 4267505"/>
                  <a:gd name="connsiteY1" fmla="*/ 804 h 2598031"/>
                  <a:gd name="connsiteX2" fmla="*/ 4136645 w 4267505"/>
                  <a:gd name="connsiteY2" fmla="*/ 602916 h 2598031"/>
                  <a:gd name="connsiteX3" fmla="*/ 4267505 w 4267505"/>
                  <a:gd name="connsiteY3" fmla="*/ 2388995 h 2598031"/>
                  <a:gd name="connsiteX4" fmla="*/ 2229435 w 4267505"/>
                  <a:gd name="connsiteY4" fmla="*/ 2458328 h 2598031"/>
                  <a:gd name="connsiteX5" fmla="*/ 5665 w 4267505"/>
                  <a:gd name="connsiteY5" fmla="*/ 2465191 h 2598031"/>
                  <a:gd name="connsiteX6" fmla="*/ 161062 w 4267505"/>
                  <a:gd name="connsiteY6" fmla="*/ 679112 h 2598031"/>
                  <a:gd name="connsiteX0" fmla="*/ 161062 w 4267505"/>
                  <a:gd name="connsiteY0" fmla="*/ 679112 h 2823176"/>
                  <a:gd name="connsiteX1" fmla="*/ 2087514 w 4267505"/>
                  <a:gd name="connsiteY1" fmla="*/ 804 h 2823176"/>
                  <a:gd name="connsiteX2" fmla="*/ 4136645 w 4267505"/>
                  <a:gd name="connsiteY2" fmla="*/ 602916 h 2823176"/>
                  <a:gd name="connsiteX3" fmla="*/ 4267505 w 4267505"/>
                  <a:gd name="connsiteY3" fmla="*/ 2388995 h 2823176"/>
                  <a:gd name="connsiteX4" fmla="*/ 2213077 w 4267505"/>
                  <a:gd name="connsiteY4" fmla="*/ 2821814 h 2823176"/>
                  <a:gd name="connsiteX5" fmla="*/ 5665 w 4267505"/>
                  <a:gd name="connsiteY5" fmla="*/ 2465191 h 2823176"/>
                  <a:gd name="connsiteX6" fmla="*/ 161062 w 4267505"/>
                  <a:gd name="connsiteY6" fmla="*/ 679112 h 2823176"/>
                  <a:gd name="connsiteX0" fmla="*/ 161062 w 4267505"/>
                  <a:gd name="connsiteY0" fmla="*/ 679112 h 2821814"/>
                  <a:gd name="connsiteX1" fmla="*/ 2087514 w 4267505"/>
                  <a:gd name="connsiteY1" fmla="*/ 804 h 2821814"/>
                  <a:gd name="connsiteX2" fmla="*/ 4136645 w 4267505"/>
                  <a:gd name="connsiteY2" fmla="*/ 602916 h 2821814"/>
                  <a:gd name="connsiteX3" fmla="*/ 4267505 w 4267505"/>
                  <a:gd name="connsiteY3" fmla="*/ 2388995 h 2821814"/>
                  <a:gd name="connsiteX4" fmla="*/ 2213077 w 4267505"/>
                  <a:gd name="connsiteY4" fmla="*/ 2821814 h 2821814"/>
                  <a:gd name="connsiteX5" fmla="*/ 5665 w 4267505"/>
                  <a:gd name="connsiteY5" fmla="*/ 2465191 h 2821814"/>
                  <a:gd name="connsiteX6" fmla="*/ 161062 w 4267505"/>
                  <a:gd name="connsiteY6" fmla="*/ 679112 h 2821814"/>
                  <a:gd name="connsiteX0" fmla="*/ 161062 w 4267505"/>
                  <a:gd name="connsiteY0" fmla="*/ 679112 h 2912685"/>
                  <a:gd name="connsiteX1" fmla="*/ 2087514 w 4267505"/>
                  <a:gd name="connsiteY1" fmla="*/ 804 h 2912685"/>
                  <a:gd name="connsiteX2" fmla="*/ 4136645 w 4267505"/>
                  <a:gd name="connsiteY2" fmla="*/ 602916 h 2912685"/>
                  <a:gd name="connsiteX3" fmla="*/ 4267505 w 4267505"/>
                  <a:gd name="connsiteY3" fmla="*/ 2388995 h 2912685"/>
                  <a:gd name="connsiteX4" fmla="*/ 2213077 w 4267505"/>
                  <a:gd name="connsiteY4" fmla="*/ 2912685 h 2912685"/>
                  <a:gd name="connsiteX5" fmla="*/ 5665 w 4267505"/>
                  <a:gd name="connsiteY5" fmla="*/ 2465191 h 2912685"/>
                  <a:gd name="connsiteX6" fmla="*/ 161062 w 4267505"/>
                  <a:gd name="connsiteY6" fmla="*/ 679112 h 29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67505" h="2912685">
                    <a:moveTo>
                      <a:pt x="161062" y="679112"/>
                    </a:moveTo>
                    <a:cubicBezTo>
                      <a:pt x="229957" y="159531"/>
                      <a:pt x="1424917" y="13503"/>
                      <a:pt x="2087514" y="804"/>
                    </a:cubicBezTo>
                    <a:cubicBezTo>
                      <a:pt x="2750111" y="-11895"/>
                      <a:pt x="3995708" y="122942"/>
                      <a:pt x="4136645" y="602916"/>
                    </a:cubicBezTo>
                    <a:lnTo>
                      <a:pt x="4267505" y="2388995"/>
                    </a:lnTo>
                    <a:cubicBezTo>
                      <a:pt x="3949637" y="2698230"/>
                      <a:pt x="2923384" y="2899986"/>
                      <a:pt x="2213077" y="2912685"/>
                    </a:cubicBezTo>
                    <a:cubicBezTo>
                      <a:pt x="1535484" y="2849659"/>
                      <a:pt x="350394" y="2761727"/>
                      <a:pt x="5665" y="2465191"/>
                    </a:cubicBezTo>
                    <a:cubicBezTo>
                      <a:pt x="-27162" y="2197144"/>
                      <a:pt x="90387" y="1212119"/>
                      <a:pt x="161062" y="679112"/>
                    </a:cubicBezTo>
                    <a:close/>
                  </a:path>
                </a:pathLst>
              </a:custGeom>
              <a:gradFill flip="none" rotWithShape="1">
                <a:gsLst>
                  <a:gs pos="27888">
                    <a:srgbClr val="3C5ECC">
                      <a:alpha val="48000"/>
                    </a:srgbClr>
                  </a:gs>
                  <a:gs pos="2000">
                    <a:srgbClr val="3C5ECC"/>
                  </a:gs>
                  <a:gs pos="44000">
                    <a:schemeClr val="accent5">
                      <a:lumMod val="75000"/>
                      <a:alpha val="0"/>
                    </a:schemeClr>
                  </a:gs>
                </a:gsLst>
                <a:lin ang="5400000" scaled="0"/>
                <a:tileRect/>
              </a:gradFill>
              <a:ln w="12700" cap="rnd" cmpd="sng" algn="ctr">
                <a:gradFill>
                  <a:gsLst>
                    <a:gs pos="17010">
                      <a:srgbClr val="D2DDF0">
                        <a:alpha val="0"/>
                      </a:srgbClr>
                    </a:gs>
                    <a:gs pos="0">
                      <a:schemeClr val="accent1">
                        <a:lumMod val="5000"/>
                        <a:lumOff val="95000"/>
                        <a:alpha val="47000"/>
                      </a:schemeClr>
                    </a:gs>
                    <a:gs pos="35000">
                      <a:schemeClr val="accent1">
                        <a:lumMod val="45000"/>
                        <a:lumOff val="55000"/>
                        <a:alpha val="73000"/>
                      </a:schemeClr>
                    </a:gs>
                    <a:gs pos="68000">
                      <a:schemeClr val="accent1">
                        <a:lumMod val="45000"/>
                        <a:lumOff val="55000"/>
                        <a:alpha val="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5400000" scaled="1"/>
                </a:gradFill>
                <a:prstDash val="solid"/>
                <a:round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思源黑体 CN Normal"/>
                  <a:cs typeface="+mn-cs"/>
                </a:endParaRPr>
              </a:p>
            </p:txBody>
          </p:sp>
          <p:grpSp>
            <p:nvGrpSpPr>
              <p:cNvPr id="142" name="组合 141">
                <a:extLst>
                  <a:ext uri="{FF2B5EF4-FFF2-40B4-BE49-F238E27FC236}">
                    <a16:creationId xmlns:a16="http://schemas.microsoft.com/office/drawing/2014/main" id="{DB4CEDBD-14C8-8998-6453-D66BD2FB9491}"/>
                  </a:ext>
                </a:extLst>
              </p:cNvPr>
              <p:cNvGrpSpPr/>
              <p:nvPr/>
            </p:nvGrpSpPr>
            <p:grpSpPr>
              <a:xfrm>
                <a:off x="431727" y="5863408"/>
                <a:ext cx="6048671" cy="516107"/>
                <a:chOff x="623393" y="6998965"/>
                <a:chExt cx="6048671" cy="516107"/>
              </a:xfrm>
            </p:grpSpPr>
            <p:pic>
              <p:nvPicPr>
                <p:cNvPr id="143" name="图片 142" descr="图片包含 监控, 室内, 黑暗, 灯光&#10;&#10;描述已自动生成">
                  <a:extLst>
                    <a:ext uri="{FF2B5EF4-FFF2-40B4-BE49-F238E27FC236}">
                      <a16:creationId xmlns:a16="http://schemas.microsoft.com/office/drawing/2014/main" id="{19BB24F3-DB9D-0E97-98D2-3B89488BBA3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2068082" y="5594943"/>
                  <a:ext cx="475439" cy="3364817"/>
                </a:xfrm>
                <a:prstGeom prst="rect">
                  <a:avLst/>
                </a:prstGeom>
              </p:spPr>
            </p:pic>
            <p:grpSp>
              <p:nvGrpSpPr>
                <p:cNvPr id="144" name="组合 143">
                  <a:extLst>
                    <a:ext uri="{FF2B5EF4-FFF2-40B4-BE49-F238E27FC236}">
                      <a16:creationId xmlns:a16="http://schemas.microsoft.com/office/drawing/2014/main" id="{E07162C3-9BBA-02DA-3DAD-1E39678B08C0}"/>
                    </a:ext>
                  </a:extLst>
                </p:cNvPr>
                <p:cNvGrpSpPr/>
                <p:nvPr/>
              </p:nvGrpSpPr>
              <p:grpSpPr>
                <a:xfrm>
                  <a:off x="1994361" y="6998965"/>
                  <a:ext cx="3309551" cy="495856"/>
                  <a:chOff x="603391" y="3270056"/>
                  <a:chExt cx="3430126" cy="1298814"/>
                </a:xfrm>
              </p:grpSpPr>
              <p:sp>
                <p:nvSpPr>
                  <p:cNvPr id="146" name="椭圆 145">
                    <a:extLst>
                      <a:ext uri="{FF2B5EF4-FFF2-40B4-BE49-F238E27FC236}">
                        <a16:creationId xmlns:a16="http://schemas.microsoft.com/office/drawing/2014/main" id="{1DB30000-BF79-E8E3-6214-9DA36E697D62}"/>
                      </a:ext>
                    </a:extLst>
                  </p:cNvPr>
                  <p:cNvSpPr/>
                  <p:nvPr/>
                </p:nvSpPr>
                <p:spPr>
                  <a:xfrm>
                    <a:off x="603391" y="3394533"/>
                    <a:ext cx="3430126" cy="1174337"/>
                  </a:xfrm>
                  <a:prstGeom prst="ellipse">
                    <a:avLst/>
                  </a:prstGeom>
                  <a:gradFill flip="none" rotWithShape="1">
                    <a:gsLst>
                      <a:gs pos="58000">
                        <a:schemeClr val="accent1">
                          <a:alpha val="7000"/>
                        </a:schemeClr>
                      </a:gs>
                      <a:gs pos="15000">
                        <a:schemeClr val="accent5">
                          <a:lumMod val="75000"/>
                          <a:alpha val="0"/>
                        </a:schemeClr>
                      </a:gs>
                      <a:gs pos="99000">
                        <a:schemeClr val="accent1">
                          <a:lumMod val="75000"/>
                          <a:alpha val="24000"/>
                        </a:scheme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6350">
                    <a:gradFill>
                      <a:gsLst>
                        <a:gs pos="15000">
                          <a:schemeClr val="accent1">
                            <a:lumMod val="75000"/>
                            <a:alpha val="0"/>
                          </a:schemeClr>
                        </a:gs>
                        <a:gs pos="100000">
                          <a:srgbClr val="2452AC">
                            <a:alpha val="70000"/>
                          </a:srgbClr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147" name="椭圆 146">
                    <a:extLst>
                      <a:ext uri="{FF2B5EF4-FFF2-40B4-BE49-F238E27FC236}">
                        <a16:creationId xmlns:a16="http://schemas.microsoft.com/office/drawing/2014/main" id="{CE34C4AB-FDBB-0ADE-FE5F-6FD00ECEC67D}"/>
                      </a:ext>
                    </a:extLst>
                  </p:cNvPr>
                  <p:cNvSpPr/>
                  <p:nvPr/>
                </p:nvSpPr>
                <p:spPr>
                  <a:xfrm>
                    <a:off x="1002988" y="3467487"/>
                    <a:ext cx="2630932" cy="968111"/>
                  </a:xfrm>
                  <a:prstGeom prst="ellipse">
                    <a:avLst/>
                  </a:prstGeom>
                  <a:noFill/>
                  <a:ln w="127000">
                    <a:gradFill>
                      <a:gsLst>
                        <a:gs pos="50000">
                          <a:schemeClr val="accent1">
                            <a:alpha val="0"/>
                          </a:schemeClr>
                        </a:gs>
                        <a:gs pos="100000">
                          <a:srgbClr val="2452AC">
                            <a:alpha val="76000"/>
                          </a:srgbClr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148" name="椭圆 147">
                    <a:extLst>
                      <a:ext uri="{FF2B5EF4-FFF2-40B4-BE49-F238E27FC236}">
                        <a16:creationId xmlns:a16="http://schemas.microsoft.com/office/drawing/2014/main" id="{636A3775-2080-4AEA-D831-FFBABBA31EAC}"/>
                      </a:ext>
                    </a:extLst>
                  </p:cNvPr>
                  <p:cNvSpPr/>
                  <p:nvPr/>
                </p:nvSpPr>
                <p:spPr>
                  <a:xfrm>
                    <a:off x="1008196" y="3441405"/>
                    <a:ext cx="2620516" cy="921193"/>
                  </a:xfrm>
                  <a:prstGeom prst="ellipse">
                    <a:avLst/>
                  </a:prstGeom>
                  <a:noFill/>
                  <a:ln w="19050" cap="rnd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  <a:prstDash val="lgDash"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149" name="椭圆 148">
                    <a:extLst>
                      <a:ext uri="{FF2B5EF4-FFF2-40B4-BE49-F238E27FC236}">
                        <a16:creationId xmlns:a16="http://schemas.microsoft.com/office/drawing/2014/main" id="{7E5F18B3-298D-3DC3-A618-0771680B9185}"/>
                      </a:ext>
                    </a:extLst>
                  </p:cNvPr>
                  <p:cNvSpPr/>
                  <p:nvPr/>
                </p:nvSpPr>
                <p:spPr>
                  <a:xfrm>
                    <a:off x="1185009" y="3356745"/>
                    <a:ext cx="2266891" cy="867934"/>
                  </a:xfrm>
                  <a:prstGeom prst="ellipse">
                    <a:avLst/>
                  </a:prstGeom>
                  <a:noFill/>
                  <a:ln w="12700" cap="rnd">
                    <a:gradFill>
                      <a:gsLst>
                        <a:gs pos="18000">
                          <a:schemeClr val="accent1">
                            <a:alpha val="0"/>
                          </a:schemeClr>
                        </a:gs>
                        <a:gs pos="100000">
                          <a:schemeClr val="bg1">
                            <a:lumMod val="75000"/>
                            <a:alpha val="47000"/>
                          </a:schemeClr>
                        </a:gs>
                      </a:gsLst>
                      <a:lin ang="5400000" scaled="1"/>
                    </a:gradFill>
                    <a:prstDash val="lgDashDot"/>
                    <a:round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150" name="椭圆 149">
                    <a:extLst>
                      <a:ext uri="{FF2B5EF4-FFF2-40B4-BE49-F238E27FC236}">
                        <a16:creationId xmlns:a16="http://schemas.microsoft.com/office/drawing/2014/main" id="{E9A70728-59D8-6841-FFB0-F6C42B8AF920}"/>
                      </a:ext>
                    </a:extLst>
                  </p:cNvPr>
                  <p:cNvSpPr/>
                  <p:nvPr/>
                </p:nvSpPr>
                <p:spPr>
                  <a:xfrm>
                    <a:off x="1324642" y="3270056"/>
                    <a:ext cx="1987625" cy="821834"/>
                  </a:xfrm>
                  <a:prstGeom prst="ellipse">
                    <a:avLst/>
                  </a:prstGeom>
                  <a:noFill/>
                  <a:ln w="88900">
                    <a:gradFill>
                      <a:gsLst>
                        <a:gs pos="5000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8400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1600"/>
                  </a:p>
                </p:txBody>
              </p:sp>
              <p:sp>
                <p:nvSpPr>
                  <p:cNvPr id="151" name="椭圆 150">
                    <a:extLst>
                      <a:ext uri="{FF2B5EF4-FFF2-40B4-BE49-F238E27FC236}">
                        <a16:creationId xmlns:a16="http://schemas.microsoft.com/office/drawing/2014/main" id="{37224C18-175D-2F03-CC22-9143A45D104F}"/>
                      </a:ext>
                    </a:extLst>
                  </p:cNvPr>
                  <p:cNvSpPr/>
                  <p:nvPr/>
                </p:nvSpPr>
                <p:spPr>
                  <a:xfrm>
                    <a:off x="1367826" y="3352847"/>
                    <a:ext cx="1901257" cy="702028"/>
                  </a:xfrm>
                  <a:prstGeom prst="ellipse">
                    <a:avLst/>
                  </a:prstGeom>
                  <a:gradFill>
                    <a:gsLst>
                      <a:gs pos="15000">
                        <a:schemeClr val="accent1">
                          <a:alpha val="0"/>
                        </a:schemeClr>
                      </a:gs>
                      <a:gs pos="100000">
                        <a:srgbClr val="1EA3E0">
                          <a:alpha val="44000"/>
                        </a:srgbClr>
                      </a:gs>
                    </a:gsLst>
                    <a:lin ang="5400000" scaled="1"/>
                  </a:gradFill>
                  <a:ln w="6350">
                    <a:gradFill>
                      <a:gsLst>
                        <a:gs pos="15000">
                          <a:schemeClr val="accent1">
                            <a:alpha val="0"/>
                          </a:schemeClr>
                        </a:gs>
                        <a:gs pos="100000">
                          <a:schemeClr val="accent1">
                            <a:alpha val="50000"/>
                          </a:schemeClr>
                        </a:gs>
                      </a:gsLst>
                      <a:lin ang="5400000" scaled="1"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zh-CN" altLang="en-US" sz="1600"/>
                  </a:p>
                </p:txBody>
              </p:sp>
            </p:grpSp>
            <p:pic>
              <p:nvPicPr>
                <p:cNvPr id="145" name="Picture 97+" descr="图片包含 监控, 室内, 黑暗, 灯光&#10;&#10;描述已自动生成">
                  <a:extLst>
                    <a:ext uri="{FF2B5EF4-FFF2-40B4-BE49-F238E27FC236}">
                      <a16:creationId xmlns:a16="http://schemas.microsoft.com/office/drawing/2014/main" id="{669FBF11-2F63-7FED-936E-28C58CD4A53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5400000" flipH="1">
                  <a:off x="4751936" y="5594944"/>
                  <a:ext cx="475439" cy="3364817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237" name="组合 236">
              <a:extLst>
                <a:ext uri="{FF2B5EF4-FFF2-40B4-BE49-F238E27FC236}">
                  <a16:creationId xmlns:a16="http://schemas.microsoft.com/office/drawing/2014/main" id="{45DB358B-6405-0370-2409-A791DA064E6C}"/>
                </a:ext>
              </a:extLst>
            </p:cNvPr>
            <p:cNvGrpSpPr/>
            <p:nvPr/>
          </p:nvGrpSpPr>
          <p:grpSpPr>
            <a:xfrm>
              <a:off x="7223077" y="4366896"/>
              <a:ext cx="4433727" cy="2008796"/>
              <a:chOff x="7071677" y="4223366"/>
              <a:chExt cx="4433727" cy="2008796"/>
            </a:xfrm>
          </p:grpSpPr>
          <p:grpSp>
            <p:nvGrpSpPr>
              <p:cNvPr id="232" name="组合 231">
                <a:extLst>
                  <a:ext uri="{FF2B5EF4-FFF2-40B4-BE49-F238E27FC236}">
                    <a16:creationId xmlns:a16="http://schemas.microsoft.com/office/drawing/2014/main" id="{B5ED66E4-87E5-6C7F-B7A8-BD66A0301865}"/>
                  </a:ext>
                </a:extLst>
              </p:cNvPr>
              <p:cNvGrpSpPr/>
              <p:nvPr/>
            </p:nvGrpSpPr>
            <p:grpSpPr>
              <a:xfrm>
                <a:off x="8505669" y="4223366"/>
                <a:ext cx="1355911" cy="773497"/>
                <a:chOff x="8505669" y="4272961"/>
                <a:chExt cx="1355911" cy="773497"/>
              </a:xfrm>
            </p:grpSpPr>
            <p:grpSp>
              <p:nvGrpSpPr>
                <p:cNvPr id="125" name="组合 124">
                  <a:extLst>
                    <a:ext uri="{FF2B5EF4-FFF2-40B4-BE49-F238E27FC236}">
                      <a16:creationId xmlns:a16="http://schemas.microsoft.com/office/drawing/2014/main" id="{AE9808F3-39ED-4F2C-D098-EF014BF694F7}"/>
                    </a:ext>
                  </a:extLst>
                </p:cNvPr>
                <p:cNvGrpSpPr/>
                <p:nvPr/>
              </p:nvGrpSpPr>
              <p:grpSpPr>
                <a:xfrm>
                  <a:off x="8505669" y="4272961"/>
                  <a:ext cx="1334747" cy="426637"/>
                  <a:chOff x="3584305" y="2329324"/>
                  <a:chExt cx="1334747" cy="426637"/>
                </a:xfrm>
              </p:grpSpPr>
              <p:sp>
                <p:nvSpPr>
                  <p:cNvPr id="126" name="圆角矩形 138">
                    <a:extLst>
                      <a:ext uri="{FF2B5EF4-FFF2-40B4-BE49-F238E27FC236}">
                        <a16:creationId xmlns:a16="http://schemas.microsoft.com/office/drawing/2014/main" id="{4CCD0BE0-B66C-A6CC-EDD2-36BD09DC4BBC}"/>
                      </a:ext>
                    </a:extLst>
                  </p:cNvPr>
                  <p:cNvSpPr/>
                  <p:nvPr/>
                </p:nvSpPr>
                <p:spPr>
                  <a:xfrm>
                    <a:off x="3584305" y="2329324"/>
                    <a:ext cx="1334747" cy="426637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66000">
                        <a:srgbClr val="2452AC">
                          <a:alpha val="0"/>
                        </a:srgbClr>
                      </a:gs>
                      <a:gs pos="30000">
                        <a:srgbClr val="3C5ECC">
                          <a:alpha val="32000"/>
                        </a:srgbClr>
                      </a:gs>
                      <a:gs pos="0">
                        <a:srgbClr val="2452AC"/>
                      </a:gs>
                      <a:gs pos="100000">
                        <a:srgbClr val="2452AC">
                          <a:alpha val="11000"/>
                        </a:srgbClr>
                      </a:gs>
                    </a:gsLst>
                    <a:lin ang="2700000" scaled="1"/>
                    <a:tileRect/>
                  </a:gradFill>
                  <a:ln w="12700" cap="flat" cmpd="sng" algn="ctr">
                    <a:gradFill>
                      <a:gsLst>
                        <a:gs pos="50300">
                          <a:schemeClr val="accent1">
                            <a:lumMod val="75000"/>
                          </a:schemeClr>
                        </a:gs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100000">
                          <a:schemeClr val="accent1">
                            <a:lumMod val="75000"/>
                            <a:alpha val="60000"/>
                          </a:schemeClr>
                        </a:gs>
                      </a:gsLst>
                      <a:lin ang="5400000" scaled="1"/>
                    </a:gra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2800" dirty="0"/>
                  </a:p>
                </p:txBody>
              </p:sp>
              <p:sp>
                <p:nvSpPr>
                  <p:cNvPr id="127" name="文本框 126">
                    <a:extLst>
                      <a:ext uri="{FF2B5EF4-FFF2-40B4-BE49-F238E27FC236}">
                        <a16:creationId xmlns:a16="http://schemas.microsoft.com/office/drawing/2014/main" id="{19B72C44-F0F5-CD98-E59D-6163885F4F43}"/>
                      </a:ext>
                    </a:extLst>
                  </p:cNvPr>
                  <p:cNvSpPr txBox="1"/>
                  <p:nvPr/>
                </p:nvSpPr>
                <p:spPr>
                  <a:xfrm>
                    <a:off x="3646385" y="2342587"/>
                    <a:ext cx="1210589" cy="400110"/>
                  </a:xfrm>
                  <a:prstGeom prst="rect">
                    <a:avLst/>
                  </a:prstGeom>
                  <a:noFill/>
                </p:spPr>
                <p:txBody>
                  <a:bodyPr wrap="none">
                    <a:spAutoFit/>
                  </a:bodyPr>
                  <a:lstStyle>
                    <a:defPPr>
                      <a:defRPr lang="zh-CN"/>
                    </a:defPPr>
                    <a:lvl1pPr algn="ctr">
                      <a:defRPr sz="2000">
                        <a:ln w="0">
                          <a:noFill/>
                        </a:ln>
                        <a:gradFill>
                          <a:gsLst>
                            <a:gs pos="22000">
                              <a:prstClr val="white"/>
                            </a:gs>
                            <a:gs pos="77000">
                              <a:srgbClr val="FFFFFF"/>
                            </a:gs>
                            <a:gs pos="100000">
                              <a:prstClr val="white">
                                <a:lumMod val="75000"/>
                              </a:prstClr>
                            </a:gs>
                            <a:gs pos="47000">
                              <a:srgbClr val="BFBFBF"/>
                            </a:gs>
                          </a:gsLst>
                          <a:lin ang="2700000" scaled="1"/>
                        </a:gradFill>
                        <a:latin typeface="+mj-ea"/>
                        <a:ea typeface="+mj-ea"/>
                      </a:defRPr>
                    </a:lvl1pPr>
                  </a:lstStyle>
                  <a:p>
                    <a:r>
                      <a:rPr lang="zh-CN" altLang="en-US"/>
                      <a:t>售后分析</a:t>
                    </a:r>
                    <a:endParaRPr lang="zh-CN" altLang="en-US" dirty="0"/>
                  </a:p>
                </p:txBody>
              </p:sp>
            </p:grpSp>
            <p:pic>
              <p:nvPicPr>
                <p:cNvPr id="230" name="图片 229">
                  <a:extLst>
                    <a:ext uri="{FF2B5EF4-FFF2-40B4-BE49-F238E27FC236}">
                      <a16:creationId xmlns:a16="http://schemas.microsoft.com/office/drawing/2014/main" id="{3C6E828D-DF0A-8192-1882-C3FF2D1866E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 cstate="email">
                  <a:extLst>
                    <a:ext uri="{BEBA8EAE-BF5A-486C-A8C5-ECC9F3942E4B}">
                      <a14:imgProps xmlns:a14="http://schemas.microsoft.com/office/drawing/2010/main">
                        <a14:imgLayer r:embed="rId11">
                          <a14:imgEffect>
                            <a14:saturation sat="66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544272" y="4361648"/>
                  <a:ext cx="1317308" cy="684810"/>
                </a:xfrm>
                <a:prstGeom prst="rect">
                  <a:avLst/>
                </a:prstGeom>
              </p:spPr>
            </p:pic>
          </p:grpSp>
          <p:grpSp>
            <p:nvGrpSpPr>
              <p:cNvPr id="211" name="组合 210">
                <a:extLst>
                  <a:ext uri="{FF2B5EF4-FFF2-40B4-BE49-F238E27FC236}">
                    <a16:creationId xmlns:a16="http://schemas.microsoft.com/office/drawing/2014/main" id="{693F4FF2-2486-D3D6-07B0-4FBD36F39A45}"/>
                  </a:ext>
                </a:extLst>
              </p:cNvPr>
              <p:cNvGrpSpPr/>
              <p:nvPr/>
            </p:nvGrpSpPr>
            <p:grpSpPr>
              <a:xfrm>
                <a:off x="7071677" y="4710918"/>
                <a:ext cx="4433727" cy="561390"/>
                <a:chOff x="1691942" y="7404114"/>
                <a:chExt cx="4433727" cy="561390"/>
              </a:xfrm>
            </p:grpSpPr>
            <p:pic>
              <p:nvPicPr>
                <p:cNvPr id="153" name="object 14">
                  <a:extLst>
                    <a:ext uri="{FF2B5EF4-FFF2-40B4-BE49-F238E27FC236}">
                      <a16:creationId xmlns:a16="http://schemas.microsoft.com/office/drawing/2014/main" id="{68A2AF78-1327-6019-78B9-F95D5D8BBFE0}"/>
                    </a:ext>
                  </a:extLst>
                </p:cNvPr>
                <p:cNvPicPr/>
                <p:nvPr/>
              </p:nvPicPr>
              <p:blipFill>
                <a:blip r:embed="rId17" cstate="print"/>
                <a:stretch>
                  <a:fillRect/>
                </a:stretch>
              </p:blipFill>
              <p:spPr>
                <a:xfrm>
                  <a:off x="1691942" y="7404114"/>
                  <a:ext cx="561394" cy="561390"/>
                </a:xfrm>
                <a:prstGeom prst="rect">
                  <a:avLst/>
                </a:prstGeom>
              </p:spPr>
            </p:pic>
            <p:sp>
              <p:nvSpPr>
                <p:cNvPr id="156" name="文本框 155">
                  <a:extLst>
                    <a:ext uri="{FF2B5EF4-FFF2-40B4-BE49-F238E27FC236}">
                      <a16:creationId xmlns:a16="http://schemas.microsoft.com/office/drawing/2014/main" id="{3AEDDB15-6D0C-E861-F42E-15AAD33F301D}"/>
                    </a:ext>
                  </a:extLst>
                </p:cNvPr>
                <p:cNvSpPr txBox="1"/>
                <p:nvPr/>
              </p:nvSpPr>
              <p:spPr>
                <a:xfrm>
                  <a:off x="2079978" y="7484754"/>
                  <a:ext cx="4045691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b="1" spc="225">
                      <a:gradFill>
                        <a:gsLst>
                          <a:gs pos="100000">
                            <a:srgbClr val="47D0FB"/>
                          </a:gs>
                          <a:gs pos="1000">
                            <a:srgbClr val="00B3F2"/>
                          </a:gs>
                        </a:gsLst>
                        <a:lin ang="2700000" scaled="1"/>
                      </a:gra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  <a:sym typeface="+mn-lt"/>
                    </a:rPr>
                    <a:t>退货量：</a:t>
                  </a:r>
                  <a:r>
                    <a:rPr lang="en-US" altLang="zh-CN" spc="225">
                      <a:solidFill>
                        <a:schemeClr val="bg1"/>
                      </a:solidFill>
                      <a:latin typeface="Arial" panose="020B0604020202020204" pitchFamily="34" charset="0"/>
                      <a:ea typeface="+mj-ea"/>
                      <a:cs typeface="Arial" panose="020B0604020202020204" pitchFamily="34" charset="0"/>
                      <a:sym typeface="+mn-lt"/>
                    </a:rPr>
                    <a:t>245</a:t>
                  </a:r>
                  <a:r>
                    <a:rPr lang="zh-CN" altLang="en-US" spc="225">
                      <a:solidFill>
                        <a:schemeClr val="bg1"/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  <a:sym typeface="+mn-lt"/>
                    </a:rPr>
                    <a:t>单</a:t>
                  </a:r>
                  <a:r>
                    <a:rPr lang="zh-CN" altLang="en-US" spc="225">
                      <a:solidFill>
                        <a:schemeClr val="bg1"/>
                      </a:solidFill>
                      <a:latin typeface="Arial" panose="020B0604020202020204" pitchFamily="34" charset="0"/>
                      <a:ea typeface="+mj-ea"/>
                      <a:cs typeface="Arial" panose="020B0604020202020204" pitchFamily="34" charset="0"/>
                      <a:sym typeface="+mn-lt"/>
                    </a:rPr>
                    <a:t>，</a:t>
                  </a:r>
                  <a:r>
                    <a:rPr lang="zh-CN" altLang="en-US" sz="1800" kern="1200">
                      <a:solidFill>
                        <a:schemeClr val="bg1"/>
                      </a:solidFill>
                      <a:effectLst/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  <a:sym typeface="+mn-lt"/>
                    </a:rPr>
                    <a:t> </a:t>
                  </a:r>
                  <a:r>
                    <a:rPr lang="en-US" altLang="zh-CN" sz="1800" kern="1200">
                      <a:solidFill>
                        <a:schemeClr val="bg1"/>
                      </a:solidFill>
                      <a:effectLst/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  <a:sym typeface="+mn-lt"/>
                    </a:rPr>
                    <a:t>$ -36547.21</a:t>
                  </a:r>
                  <a:endParaRPr lang="zh-CN" altLang="en-US" spc="225">
                    <a:solidFill>
                      <a:schemeClr val="bg1"/>
                    </a:solidFill>
                    <a:latin typeface="Arial" panose="020B0604020202020204" pitchFamily="34" charset="0"/>
                    <a:ea typeface="+mj-ea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228" name="组合 227">
                <a:extLst>
                  <a:ext uri="{FF2B5EF4-FFF2-40B4-BE49-F238E27FC236}">
                    <a16:creationId xmlns:a16="http://schemas.microsoft.com/office/drawing/2014/main" id="{95C914B5-9292-784E-C18E-62833EE36114}"/>
                  </a:ext>
                </a:extLst>
              </p:cNvPr>
              <p:cNvGrpSpPr/>
              <p:nvPr/>
            </p:nvGrpSpPr>
            <p:grpSpPr>
              <a:xfrm>
                <a:off x="7074969" y="5118684"/>
                <a:ext cx="3958666" cy="1113478"/>
                <a:chOff x="7074535" y="5114353"/>
                <a:chExt cx="3958666" cy="1113478"/>
              </a:xfrm>
            </p:grpSpPr>
            <p:grpSp>
              <p:nvGrpSpPr>
                <p:cNvPr id="227" name="组合 226">
                  <a:extLst>
                    <a:ext uri="{FF2B5EF4-FFF2-40B4-BE49-F238E27FC236}">
                      <a16:creationId xmlns:a16="http://schemas.microsoft.com/office/drawing/2014/main" id="{E9163A11-0B94-51BD-3BB8-B200CB40D70C}"/>
                    </a:ext>
                  </a:extLst>
                </p:cNvPr>
                <p:cNvGrpSpPr/>
                <p:nvPr/>
              </p:nvGrpSpPr>
              <p:grpSpPr>
                <a:xfrm>
                  <a:off x="7438859" y="5210382"/>
                  <a:ext cx="3594342" cy="1017449"/>
                  <a:chOff x="7438859" y="5210382"/>
                  <a:chExt cx="3594342" cy="1017449"/>
                </a:xfrm>
              </p:grpSpPr>
              <p:sp>
                <p:nvSpPr>
                  <p:cNvPr id="218" name="文本框 217">
                    <a:extLst>
                      <a:ext uri="{FF2B5EF4-FFF2-40B4-BE49-F238E27FC236}">
                        <a16:creationId xmlns:a16="http://schemas.microsoft.com/office/drawing/2014/main" id="{CE63EF41-9A66-5201-3184-EA4DF073FCE0}"/>
                      </a:ext>
                    </a:extLst>
                  </p:cNvPr>
                  <p:cNvSpPr txBox="1"/>
                  <p:nvPr/>
                </p:nvSpPr>
                <p:spPr>
                  <a:xfrm>
                    <a:off x="8696363" y="5243074"/>
                    <a:ext cx="2336838" cy="98475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>
                      <a:lnSpc>
                        <a:spcPct val="110000"/>
                      </a:lnSpc>
                    </a:pPr>
                    <a:r>
                      <a:rPr lang="zh-CN" altLang="en-US" spc="225">
                        <a:solidFill>
                          <a:schemeClr val="bg1"/>
                        </a:solidFill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  <a:sym typeface="+mn-lt"/>
                      </a:rPr>
                      <a:t>缺陷率</a:t>
                    </a:r>
                    <a:r>
                      <a:rPr lang="en-US" altLang="zh-CN" spc="225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j-ea"/>
                        <a:cs typeface="Arial" panose="020B0604020202020204" pitchFamily="34" charset="0"/>
                        <a:sym typeface="+mn-lt"/>
                      </a:rPr>
                      <a:t>0.21%</a:t>
                    </a:r>
                  </a:p>
                  <a:p>
                    <a:pPr>
                      <a:lnSpc>
                        <a:spcPct val="110000"/>
                      </a:lnSpc>
                    </a:pPr>
                    <a:r>
                      <a:rPr lang="zh-CN" altLang="en-US" spc="225">
                        <a:solidFill>
                          <a:schemeClr val="bg1"/>
                        </a:solidFill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  <a:sym typeface="+mn-lt"/>
                      </a:rPr>
                      <a:t>迟发率</a:t>
                    </a:r>
                    <a:r>
                      <a:rPr lang="en-US" altLang="zh-CN" spc="225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j-ea"/>
                        <a:cs typeface="Arial" panose="020B0604020202020204" pitchFamily="34" charset="0"/>
                        <a:sym typeface="+mn-lt"/>
                      </a:rPr>
                      <a:t>1.35%</a:t>
                    </a:r>
                  </a:p>
                  <a:p>
                    <a:pPr>
                      <a:lnSpc>
                        <a:spcPct val="110000"/>
                      </a:lnSpc>
                    </a:pPr>
                    <a:r>
                      <a:rPr lang="zh-CN" altLang="en-US" spc="225">
                        <a:solidFill>
                          <a:schemeClr val="bg1"/>
                        </a:solidFill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  <a:sym typeface="+mn-lt"/>
                      </a:rPr>
                      <a:t>发票缺陷率</a:t>
                    </a:r>
                    <a:r>
                      <a:rPr lang="en-US" altLang="zh-CN" spc="225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j-ea"/>
                        <a:cs typeface="Arial" panose="020B0604020202020204" pitchFamily="34" charset="0"/>
                        <a:sym typeface="+mn-lt"/>
                      </a:rPr>
                      <a:t>1.55%</a:t>
                    </a:r>
                    <a:endParaRPr lang="zh-CN" altLang="en-US" spc="225">
                      <a:solidFill>
                        <a:schemeClr val="bg1"/>
                      </a:solidFill>
                      <a:latin typeface="Arial" panose="020B0604020202020204" pitchFamily="34" charset="0"/>
                      <a:ea typeface="+mj-ea"/>
                      <a:cs typeface="Arial" panose="020B0604020202020204" pitchFamily="34" charset="0"/>
                      <a:sym typeface="+mn-lt"/>
                    </a:endParaRPr>
                  </a:p>
                </p:txBody>
              </p:sp>
              <p:sp>
                <p:nvSpPr>
                  <p:cNvPr id="223" name="文本框 222">
                    <a:extLst>
                      <a:ext uri="{FF2B5EF4-FFF2-40B4-BE49-F238E27FC236}">
                        <a16:creationId xmlns:a16="http://schemas.microsoft.com/office/drawing/2014/main" id="{BF879F8E-13C7-FF35-08FF-FFF641C6C5E6}"/>
                      </a:ext>
                    </a:extLst>
                  </p:cNvPr>
                  <p:cNvSpPr txBox="1"/>
                  <p:nvPr/>
                </p:nvSpPr>
                <p:spPr>
                  <a:xfrm>
                    <a:off x="7438859" y="5210382"/>
                    <a:ext cx="1489208" cy="387863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>
                      <a:lnSpc>
                        <a:spcPct val="110000"/>
                      </a:lnSpc>
                    </a:pPr>
                    <a:r>
                      <a:rPr lang="en-US" altLang="zh-CN" b="1" spc="225">
                        <a:gradFill>
                          <a:gsLst>
                            <a:gs pos="100000">
                              <a:srgbClr val="47D0FB"/>
                            </a:gs>
                            <a:gs pos="1000">
                              <a:srgbClr val="00B3F2"/>
                            </a:gs>
                          </a:gsLst>
                          <a:lin ang="2700000" scaled="1"/>
                        </a:gradFill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  <a:sym typeface="+mn-lt"/>
                      </a:rPr>
                      <a:t>FBA</a:t>
                    </a:r>
                    <a:r>
                      <a:rPr lang="zh-CN" altLang="en-US" b="1" spc="225">
                        <a:gradFill>
                          <a:gsLst>
                            <a:gs pos="100000">
                              <a:srgbClr val="47D0FB"/>
                            </a:gs>
                            <a:gs pos="1000">
                              <a:srgbClr val="00B3F2"/>
                            </a:gs>
                          </a:gsLst>
                          <a:lin ang="2700000" scaled="1"/>
                        </a:gradFill>
                        <a:latin typeface="OPPOSans M" panose="00020600040101010101" pitchFamily="18" charset="-122"/>
                        <a:ea typeface="OPPOSans M" panose="00020600040101010101" pitchFamily="18" charset="-122"/>
                        <a:cs typeface="OPPOSans M" panose="00020600040101010101" pitchFamily="18" charset="-122"/>
                        <a:sym typeface="+mn-lt"/>
                      </a:rPr>
                      <a:t>订单：</a:t>
                    </a:r>
                    <a:endParaRPr lang="zh-CN" altLang="en-US" b="1" spc="225">
                      <a:gradFill>
                        <a:gsLst>
                          <a:gs pos="100000">
                            <a:srgbClr val="47D0FB"/>
                          </a:gs>
                          <a:gs pos="1000">
                            <a:srgbClr val="00B3F2"/>
                          </a:gs>
                        </a:gsLst>
                        <a:lin ang="2700000" scaled="1"/>
                      </a:gra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endParaRPr>
                  </a:p>
                </p:txBody>
              </p:sp>
            </p:grpSp>
            <p:pic>
              <p:nvPicPr>
                <p:cNvPr id="224" name="object 14">
                  <a:extLst>
                    <a:ext uri="{FF2B5EF4-FFF2-40B4-BE49-F238E27FC236}">
                      <a16:creationId xmlns:a16="http://schemas.microsoft.com/office/drawing/2014/main" id="{70FDC2BE-B637-44BE-1DEE-28DE227231BE}"/>
                    </a:ext>
                  </a:extLst>
                </p:cNvPr>
                <p:cNvPicPr/>
                <p:nvPr/>
              </p:nvPicPr>
              <p:blipFill>
                <a:blip r:embed="rId17" cstate="print"/>
                <a:stretch>
                  <a:fillRect/>
                </a:stretch>
              </p:blipFill>
              <p:spPr>
                <a:xfrm>
                  <a:off x="7074535" y="5114353"/>
                  <a:ext cx="561394" cy="561390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14790955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bg object 16">
            <a:extLst>
              <a:ext uri="{FF2B5EF4-FFF2-40B4-BE49-F238E27FC236}">
                <a16:creationId xmlns:a16="http://schemas.microsoft.com/office/drawing/2014/main" id="{B257D58E-0CEB-F7A2-364F-B8901FDD02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35892" y="-72848"/>
            <a:ext cx="12329541" cy="697723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1F7F790-871D-AA34-60AF-B5FDD215D9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40146" y="-19914"/>
            <a:ext cx="12356306" cy="6897828"/>
          </a:xfrm>
          <a:prstGeom prst="rect">
            <a:avLst/>
          </a:prstGeom>
        </p:spPr>
      </p:pic>
      <p:pic>
        <p:nvPicPr>
          <p:cNvPr id="8" name="Picture 3">
            <a:extLst>
              <a:ext uri="{FF2B5EF4-FFF2-40B4-BE49-F238E27FC236}">
                <a16:creationId xmlns:a16="http://schemas.microsoft.com/office/drawing/2014/main" id="{BF3D077B-5DF3-DDBF-E689-6509DC8049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79424" y="20257"/>
            <a:ext cx="12356306" cy="683774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9742FD83-2211-3B30-AD4C-E2BF40F151DA}"/>
              </a:ext>
            </a:extLst>
          </p:cNvPr>
          <p:cNvSpPr/>
          <p:nvPr/>
        </p:nvSpPr>
        <p:spPr>
          <a:xfrm>
            <a:off x="-124608" y="-19914"/>
            <a:ext cx="12310888" cy="6897828"/>
          </a:xfrm>
          <a:prstGeom prst="rect">
            <a:avLst/>
          </a:prstGeom>
          <a:gradFill flip="none" rotWithShape="1">
            <a:gsLst>
              <a:gs pos="22000">
                <a:srgbClr val="2676D6">
                  <a:alpha val="15000"/>
                </a:srgbClr>
              </a:gs>
              <a:gs pos="85000">
                <a:srgbClr val="2345A1">
                  <a:alpha val="55000"/>
                </a:srgb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DA31DFC7-05AE-7913-6538-5B4A9504657C}"/>
              </a:ext>
            </a:extLst>
          </p:cNvPr>
          <p:cNvSpPr/>
          <p:nvPr/>
        </p:nvSpPr>
        <p:spPr>
          <a:xfrm>
            <a:off x="-168696" y="40172"/>
            <a:ext cx="12445578" cy="6858000"/>
          </a:xfrm>
          <a:custGeom>
            <a:avLst/>
            <a:gdLst>
              <a:gd name="connsiteX0" fmla="*/ 0 w 9144000"/>
              <a:gd name="connsiteY0" fmla="*/ 0 h 5143500"/>
              <a:gd name="connsiteX1" fmla="*/ 9144000 w 9144000"/>
              <a:gd name="connsiteY1" fmla="*/ 0 h 5143500"/>
              <a:gd name="connsiteX2" fmla="*/ 9144000 w 9144000"/>
              <a:gd name="connsiteY2" fmla="*/ 5143500 h 5143500"/>
              <a:gd name="connsiteX3" fmla="*/ 0 w 9144000"/>
              <a:gd name="connsiteY3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5143500"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gradFill flip="none" rotWithShape="1">
            <a:gsLst>
              <a:gs pos="81000">
                <a:srgbClr val="000000">
                  <a:alpha val="0"/>
                </a:srgbClr>
              </a:gs>
              <a:gs pos="40800">
                <a:srgbClr val="000000">
                  <a:alpha val="0"/>
                </a:srgbClr>
              </a:gs>
              <a:gs pos="1000">
                <a:srgbClr val="5DFFFF">
                  <a:alpha val="63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12700" cap="flat" cmpd="sng" algn="ctr">
            <a:noFill/>
            <a:prstDash val="solid"/>
            <a:miter lim="800000"/>
          </a:ln>
          <a:effectLst>
            <a:softEdge rad="25400"/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8" name="矩形 117">
            <a:extLst>
              <a:ext uri="{FF2B5EF4-FFF2-40B4-BE49-F238E27FC236}">
                <a16:creationId xmlns:a16="http://schemas.microsoft.com/office/drawing/2014/main" id="{5F1B3B75-9BE6-487F-AD52-13F871E7DA99}"/>
              </a:ext>
            </a:extLst>
          </p:cNvPr>
          <p:cNvSpPr/>
          <p:nvPr/>
        </p:nvSpPr>
        <p:spPr>
          <a:xfrm>
            <a:off x="-149702" y="-19888"/>
            <a:ext cx="12250634" cy="6865125"/>
          </a:xfrm>
          <a:prstGeom prst="rect">
            <a:avLst/>
          </a:prstGeom>
          <a:gradFill flip="none" rotWithShape="1">
            <a:gsLst>
              <a:gs pos="81000">
                <a:srgbClr val="000000">
                  <a:alpha val="0"/>
                </a:srgbClr>
              </a:gs>
              <a:gs pos="40800">
                <a:srgbClr val="000000">
                  <a:alpha val="0"/>
                </a:srgbClr>
              </a:gs>
              <a:gs pos="1000">
                <a:srgbClr val="006AFF">
                  <a:alpha val="8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99CC39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06882DF-C976-A026-108C-F146C1A1D971}"/>
              </a:ext>
            </a:extLst>
          </p:cNvPr>
          <p:cNvGrpSpPr/>
          <p:nvPr/>
        </p:nvGrpSpPr>
        <p:grpSpPr>
          <a:xfrm>
            <a:off x="-978217" y="404084"/>
            <a:ext cx="14009207" cy="584775"/>
            <a:chOff x="-978217" y="396533"/>
            <a:chExt cx="14009207" cy="584775"/>
          </a:xfrm>
        </p:grpSpPr>
        <p:grpSp>
          <p:nvGrpSpPr>
            <p:cNvPr id="192" name="组合 191">
              <a:extLst>
                <a:ext uri="{FF2B5EF4-FFF2-40B4-BE49-F238E27FC236}">
                  <a16:creationId xmlns:a16="http://schemas.microsoft.com/office/drawing/2014/main" id="{D581A20A-1093-F33D-AFFA-C4876350A6A1}"/>
                </a:ext>
              </a:extLst>
            </p:cNvPr>
            <p:cNvGrpSpPr/>
            <p:nvPr/>
          </p:nvGrpSpPr>
          <p:grpSpPr>
            <a:xfrm>
              <a:off x="-978217" y="396533"/>
              <a:ext cx="5121275" cy="584775"/>
              <a:chOff x="569913" y="449203"/>
              <a:chExt cx="5121275" cy="584775"/>
            </a:xfrm>
          </p:grpSpPr>
          <p:sp>
            <p:nvSpPr>
              <p:cNvPr id="203" name="梯形 202">
                <a:extLst>
                  <a:ext uri="{FF2B5EF4-FFF2-40B4-BE49-F238E27FC236}">
                    <a16:creationId xmlns:a16="http://schemas.microsoft.com/office/drawing/2014/main" id="{A21FC955-F758-93C7-0D09-5ED4062D8148}"/>
                  </a:ext>
                </a:extLst>
              </p:cNvPr>
              <p:cNvSpPr/>
              <p:nvPr/>
            </p:nvSpPr>
            <p:spPr>
              <a:xfrm flipV="1">
                <a:off x="3402013" y="449203"/>
                <a:ext cx="2289175" cy="584775"/>
              </a:xfrm>
              <a:prstGeom prst="trapezoid">
                <a:avLst>
                  <a:gd name="adj" fmla="val 90334"/>
                </a:avLst>
              </a:prstGeom>
              <a:gradFill>
                <a:gsLst>
                  <a:gs pos="0">
                    <a:srgbClr val="4472C4">
                      <a:alpha val="40000"/>
                    </a:srgbClr>
                  </a:gs>
                  <a:gs pos="59000">
                    <a:srgbClr val="4472C4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gradFill>
                  <a:gsLst>
                    <a:gs pos="0">
                      <a:srgbClr val="4472C4"/>
                    </a:gs>
                    <a:gs pos="52000">
                      <a:srgbClr val="4472C4">
                        <a:alpha val="0"/>
                      </a:srgbClr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id="{F50267E5-ECB6-B92C-F82F-9EDE80D3C2D8}"/>
                  </a:ext>
                </a:extLst>
              </p:cNvPr>
              <p:cNvSpPr/>
              <p:nvPr/>
            </p:nvSpPr>
            <p:spPr>
              <a:xfrm>
                <a:off x="569913" y="771226"/>
                <a:ext cx="3276600" cy="172720"/>
              </a:xfrm>
              <a:custGeom>
                <a:avLst/>
                <a:gdLst>
                  <a:gd name="connsiteX0" fmla="*/ 3276600 w 3276600"/>
                  <a:gd name="connsiteY0" fmla="*/ 172720 h 172720"/>
                  <a:gd name="connsiteX1" fmla="*/ 3114040 w 3276600"/>
                  <a:gd name="connsiteY1" fmla="*/ 172720 h 172720"/>
                  <a:gd name="connsiteX2" fmla="*/ 2941320 w 3276600"/>
                  <a:gd name="connsiteY2" fmla="*/ 0 h 172720"/>
                  <a:gd name="connsiteX3" fmla="*/ 0 w 3276600"/>
                  <a:gd name="connsiteY3" fmla="*/ 0 h 172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76600" h="172720">
                    <a:moveTo>
                      <a:pt x="3276600" y="172720"/>
                    </a:moveTo>
                    <a:lnTo>
                      <a:pt x="3114040" y="172720"/>
                    </a:lnTo>
                    <a:lnTo>
                      <a:pt x="294132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 cmpd="sng" algn="ctr">
                <a:gradFill>
                  <a:gsLst>
                    <a:gs pos="32000">
                      <a:srgbClr val="4472C4"/>
                    </a:gs>
                    <a:gs pos="100000">
                      <a:srgbClr val="4472C4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05" name="等腰三角形 204">
                <a:extLst>
                  <a:ext uri="{FF2B5EF4-FFF2-40B4-BE49-F238E27FC236}">
                    <a16:creationId xmlns:a16="http://schemas.microsoft.com/office/drawing/2014/main" id="{9DE112E3-83E7-2A11-2ED7-D66E86AC1096}"/>
                  </a:ext>
                </a:extLst>
              </p:cNvPr>
              <p:cNvSpPr/>
              <p:nvPr/>
            </p:nvSpPr>
            <p:spPr>
              <a:xfrm>
                <a:off x="3298825" y="636916"/>
                <a:ext cx="174625" cy="75601"/>
              </a:xfrm>
              <a:prstGeom prst="triangle">
                <a:avLst/>
              </a:prstGeom>
              <a:noFill/>
              <a:ln w="9525" cap="flat" cmpd="sng" algn="ctr">
                <a:gradFill>
                  <a:gsLst>
                    <a:gs pos="0">
                      <a:srgbClr val="4472C4"/>
                    </a:gs>
                    <a:gs pos="57000">
                      <a:srgbClr val="4472C4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06" name="等腰三角形 205">
                <a:extLst>
                  <a:ext uri="{FF2B5EF4-FFF2-40B4-BE49-F238E27FC236}">
                    <a16:creationId xmlns:a16="http://schemas.microsoft.com/office/drawing/2014/main" id="{A2F0EE06-AA95-8453-70A4-8C5806564E5C}"/>
                  </a:ext>
                </a:extLst>
              </p:cNvPr>
              <p:cNvSpPr/>
              <p:nvPr/>
            </p:nvSpPr>
            <p:spPr>
              <a:xfrm>
                <a:off x="3206906" y="636916"/>
                <a:ext cx="174625" cy="75601"/>
              </a:xfrm>
              <a:prstGeom prst="triangle">
                <a:avLst/>
              </a:prstGeom>
              <a:noFill/>
              <a:ln w="9525" cap="flat" cmpd="sng" algn="ctr">
                <a:gradFill>
                  <a:gsLst>
                    <a:gs pos="0">
                      <a:srgbClr val="4472C4"/>
                    </a:gs>
                    <a:gs pos="57000">
                      <a:srgbClr val="4472C4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07" name="等腰三角形 206">
                <a:extLst>
                  <a:ext uri="{FF2B5EF4-FFF2-40B4-BE49-F238E27FC236}">
                    <a16:creationId xmlns:a16="http://schemas.microsoft.com/office/drawing/2014/main" id="{33239264-B040-52FE-CB13-2758F0F897BE}"/>
                  </a:ext>
                </a:extLst>
              </p:cNvPr>
              <p:cNvSpPr/>
              <p:nvPr/>
            </p:nvSpPr>
            <p:spPr>
              <a:xfrm>
                <a:off x="3114987" y="636916"/>
                <a:ext cx="174625" cy="75601"/>
              </a:xfrm>
              <a:prstGeom prst="triangle">
                <a:avLst/>
              </a:prstGeom>
              <a:noFill/>
              <a:ln w="9525" cap="flat" cmpd="sng" algn="ctr">
                <a:gradFill>
                  <a:gsLst>
                    <a:gs pos="0">
                      <a:srgbClr val="4472C4"/>
                    </a:gs>
                    <a:gs pos="57000">
                      <a:srgbClr val="4472C4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08" name="等腰三角形 207">
                <a:extLst>
                  <a:ext uri="{FF2B5EF4-FFF2-40B4-BE49-F238E27FC236}">
                    <a16:creationId xmlns:a16="http://schemas.microsoft.com/office/drawing/2014/main" id="{ADADCF67-5F9A-3C7C-D867-337DBF9C68DC}"/>
                  </a:ext>
                </a:extLst>
              </p:cNvPr>
              <p:cNvSpPr/>
              <p:nvPr/>
            </p:nvSpPr>
            <p:spPr>
              <a:xfrm>
                <a:off x="3023068" y="636916"/>
                <a:ext cx="174625" cy="75601"/>
              </a:xfrm>
              <a:prstGeom prst="triangle">
                <a:avLst/>
              </a:prstGeom>
              <a:noFill/>
              <a:ln w="9525" cap="flat" cmpd="sng" algn="ctr">
                <a:gradFill>
                  <a:gsLst>
                    <a:gs pos="0">
                      <a:srgbClr val="4472C4"/>
                    </a:gs>
                    <a:gs pos="57000">
                      <a:srgbClr val="4472C4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09" name="等腰三角形 208">
                <a:extLst>
                  <a:ext uri="{FF2B5EF4-FFF2-40B4-BE49-F238E27FC236}">
                    <a16:creationId xmlns:a16="http://schemas.microsoft.com/office/drawing/2014/main" id="{C43B033B-96B6-4651-E753-1670D63230AF}"/>
                  </a:ext>
                </a:extLst>
              </p:cNvPr>
              <p:cNvSpPr/>
              <p:nvPr/>
            </p:nvSpPr>
            <p:spPr>
              <a:xfrm>
                <a:off x="2931149" y="636916"/>
                <a:ext cx="174625" cy="75601"/>
              </a:xfrm>
              <a:prstGeom prst="triangle">
                <a:avLst/>
              </a:prstGeom>
              <a:noFill/>
              <a:ln w="9525" cap="flat" cmpd="sng" algn="ctr">
                <a:gradFill>
                  <a:gsLst>
                    <a:gs pos="0">
                      <a:srgbClr val="4472C4"/>
                    </a:gs>
                    <a:gs pos="57000">
                      <a:srgbClr val="4472C4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grpSp>
          <p:nvGrpSpPr>
            <p:cNvPr id="193" name="组合 192">
              <a:extLst>
                <a:ext uri="{FF2B5EF4-FFF2-40B4-BE49-F238E27FC236}">
                  <a16:creationId xmlns:a16="http://schemas.microsoft.com/office/drawing/2014/main" id="{6DA3B0B0-DFFF-9F20-D7B1-C44414FBB8E9}"/>
                </a:ext>
              </a:extLst>
            </p:cNvPr>
            <p:cNvGrpSpPr/>
            <p:nvPr/>
          </p:nvGrpSpPr>
          <p:grpSpPr>
            <a:xfrm flipH="1">
              <a:off x="7909715" y="396533"/>
              <a:ext cx="5121275" cy="584775"/>
              <a:chOff x="569913" y="449203"/>
              <a:chExt cx="5121275" cy="584775"/>
            </a:xfrm>
          </p:grpSpPr>
          <p:sp>
            <p:nvSpPr>
              <p:cNvPr id="196" name="梯形 195">
                <a:extLst>
                  <a:ext uri="{FF2B5EF4-FFF2-40B4-BE49-F238E27FC236}">
                    <a16:creationId xmlns:a16="http://schemas.microsoft.com/office/drawing/2014/main" id="{AE138A4B-604D-B995-D182-BEAE3DAA1486}"/>
                  </a:ext>
                </a:extLst>
              </p:cNvPr>
              <p:cNvSpPr/>
              <p:nvPr/>
            </p:nvSpPr>
            <p:spPr>
              <a:xfrm flipV="1">
                <a:off x="3402013" y="449203"/>
                <a:ext cx="2289175" cy="584775"/>
              </a:xfrm>
              <a:prstGeom prst="trapezoid">
                <a:avLst>
                  <a:gd name="adj" fmla="val 90334"/>
                </a:avLst>
              </a:prstGeom>
              <a:gradFill>
                <a:gsLst>
                  <a:gs pos="0">
                    <a:srgbClr val="4472C4">
                      <a:alpha val="40000"/>
                    </a:srgbClr>
                  </a:gs>
                  <a:gs pos="59000">
                    <a:srgbClr val="4472C4">
                      <a:alpha val="0"/>
                    </a:srgbClr>
                  </a:gs>
                </a:gsLst>
                <a:lin ang="0" scaled="0"/>
              </a:gradFill>
              <a:ln w="12700" cap="flat" cmpd="sng" algn="ctr">
                <a:gradFill>
                  <a:gsLst>
                    <a:gs pos="0">
                      <a:srgbClr val="4472C4"/>
                    </a:gs>
                    <a:gs pos="52000">
                      <a:srgbClr val="4472C4">
                        <a:alpha val="0"/>
                      </a:srgbClr>
                    </a:gs>
                  </a:gsLst>
                  <a:lin ang="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549A668B-E13F-4725-6A3F-AA07185B2094}"/>
                  </a:ext>
                </a:extLst>
              </p:cNvPr>
              <p:cNvSpPr/>
              <p:nvPr/>
            </p:nvSpPr>
            <p:spPr>
              <a:xfrm>
                <a:off x="569913" y="771226"/>
                <a:ext cx="3276600" cy="172720"/>
              </a:xfrm>
              <a:custGeom>
                <a:avLst/>
                <a:gdLst>
                  <a:gd name="connsiteX0" fmla="*/ 3276600 w 3276600"/>
                  <a:gd name="connsiteY0" fmla="*/ 172720 h 172720"/>
                  <a:gd name="connsiteX1" fmla="*/ 3114040 w 3276600"/>
                  <a:gd name="connsiteY1" fmla="*/ 172720 h 172720"/>
                  <a:gd name="connsiteX2" fmla="*/ 2941320 w 3276600"/>
                  <a:gd name="connsiteY2" fmla="*/ 0 h 172720"/>
                  <a:gd name="connsiteX3" fmla="*/ 0 w 3276600"/>
                  <a:gd name="connsiteY3" fmla="*/ 0 h 172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76600" h="172720">
                    <a:moveTo>
                      <a:pt x="3276600" y="172720"/>
                    </a:moveTo>
                    <a:lnTo>
                      <a:pt x="3114040" y="172720"/>
                    </a:lnTo>
                    <a:lnTo>
                      <a:pt x="2941320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 cmpd="sng" algn="ctr">
                <a:gradFill>
                  <a:gsLst>
                    <a:gs pos="32000">
                      <a:srgbClr val="4472C4"/>
                    </a:gs>
                    <a:gs pos="100000">
                      <a:srgbClr val="4472C4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98" name="等腰三角形 197">
                <a:extLst>
                  <a:ext uri="{FF2B5EF4-FFF2-40B4-BE49-F238E27FC236}">
                    <a16:creationId xmlns:a16="http://schemas.microsoft.com/office/drawing/2014/main" id="{FFBB8A7A-02AB-28CE-C0FD-3E60A039AA94}"/>
                  </a:ext>
                </a:extLst>
              </p:cNvPr>
              <p:cNvSpPr/>
              <p:nvPr/>
            </p:nvSpPr>
            <p:spPr>
              <a:xfrm>
                <a:off x="3298825" y="636916"/>
                <a:ext cx="174625" cy="75601"/>
              </a:xfrm>
              <a:prstGeom prst="triangle">
                <a:avLst/>
              </a:prstGeom>
              <a:noFill/>
              <a:ln w="9525" cap="flat" cmpd="sng" algn="ctr">
                <a:gradFill>
                  <a:gsLst>
                    <a:gs pos="0">
                      <a:srgbClr val="4472C4"/>
                    </a:gs>
                    <a:gs pos="57000">
                      <a:srgbClr val="4472C4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199" name="等腰三角形 198">
                <a:extLst>
                  <a:ext uri="{FF2B5EF4-FFF2-40B4-BE49-F238E27FC236}">
                    <a16:creationId xmlns:a16="http://schemas.microsoft.com/office/drawing/2014/main" id="{B8CF0CCD-2E34-B255-2A64-2151B706687F}"/>
                  </a:ext>
                </a:extLst>
              </p:cNvPr>
              <p:cNvSpPr/>
              <p:nvPr/>
            </p:nvSpPr>
            <p:spPr>
              <a:xfrm>
                <a:off x="3206906" y="636916"/>
                <a:ext cx="174625" cy="75601"/>
              </a:xfrm>
              <a:prstGeom prst="triangle">
                <a:avLst/>
              </a:prstGeom>
              <a:noFill/>
              <a:ln w="9525" cap="flat" cmpd="sng" algn="ctr">
                <a:gradFill>
                  <a:gsLst>
                    <a:gs pos="0">
                      <a:srgbClr val="4472C4"/>
                    </a:gs>
                    <a:gs pos="57000">
                      <a:srgbClr val="4472C4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00" name="等腰三角形 199">
                <a:extLst>
                  <a:ext uri="{FF2B5EF4-FFF2-40B4-BE49-F238E27FC236}">
                    <a16:creationId xmlns:a16="http://schemas.microsoft.com/office/drawing/2014/main" id="{9A752494-49C9-C040-8A83-0A22E99382F5}"/>
                  </a:ext>
                </a:extLst>
              </p:cNvPr>
              <p:cNvSpPr/>
              <p:nvPr/>
            </p:nvSpPr>
            <p:spPr>
              <a:xfrm>
                <a:off x="3114987" y="636916"/>
                <a:ext cx="174625" cy="75601"/>
              </a:xfrm>
              <a:prstGeom prst="triangle">
                <a:avLst/>
              </a:prstGeom>
              <a:noFill/>
              <a:ln w="9525" cap="flat" cmpd="sng" algn="ctr">
                <a:gradFill>
                  <a:gsLst>
                    <a:gs pos="0">
                      <a:srgbClr val="4472C4"/>
                    </a:gs>
                    <a:gs pos="57000">
                      <a:srgbClr val="4472C4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01" name="等腰三角形 200">
                <a:extLst>
                  <a:ext uri="{FF2B5EF4-FFF2-40B4-BE49-F238E27FC236}">
                    <a16:creationId xmlns:a16="http://schemas.microsoft.com/office/drawing/2014/main" id="{90E68053-D49B-99FE-1742-656109589A89}"/>
                  </a:ext>
                </a:extLst>
              </p:cNvPr>
              <p:cNvSpPr/>
              <p:nvPr/>
            </p:nvSpPr>
            <p:spPr>
              <a:xfrm>
                <a:off x="3023068" y="636916"/>
                <a:ext cx="174625" cy="75601"/>
              </a:xfrm>
              <a:prstGeom prst="triangle">
                <a:avLst/>
              </a:prstGeom>
              <a:noFill/>
              <a:ln w="9525" cap="flat" cmpd="sng" algn="ctr">
                <a:gradFill>
                  <a:gsLst>
                    <a:gs pos="0">
                      <a:srgbClr val="4472C4"/>
                    </a:gs>
                    <a:gs pos="57000">
                      <a:srgbClr val="4472C4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202" name="等腰三角形 201">
                <a:extLst>
                  <a:ext uri="{FF2B5EF4-FFF2-40B4-BE49-F238E27FC236}">
                    <a16:creationId xmlns:a16="http://schemas.microsoft.com/office/drawing/2014/main" id="{D8436091-2B58-BD7E-3FFC-D95C4CD4447B}"/>
                  </a:ext>
                </a:extLst>
              </p:cNvPr>
              <p:cNvSpPr/>
              <p:nvPr/>
            </p:nvSpPr>
            <p:spPr>
              <a:xfrm>
                <a:off x="2931149" y="636916"/>
                <a:ext cx="174625" cy="75601"/>
              </a:xfrm>
              <a:prstGeom prst="triangle">
                <a:avLst/>
              </a:prstGeom>
              <a:noFill/>
              <a:ln w="9525" cap="flat" cmpd="sng" algn="ctr">
                <a:gradFill>
                  <a:gsLst>
                    <a:gs pos="0">
                      <a:srgbClr val="4472C4"/>
                    </a:gs>
                    <a:gs pos="57000">
                      <a:srgbClr val="4472C4">
                        <a:alpha val="0"/>
                      </a:srgbClr>
                    </a:gs>
                  </a:gsLst>
                  <a:lin ang="10800000" scaled="0"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</p:grpSp>
      <p:pic>
        <p:nvPicPr>
          <p:cNvPr id="41" name="图片 40">
            <a:extLst>
              <a:ext uri="{FF2B5EF4-FFF2-40B4-BE49-F238E27FC236}">
                <a16:creationId xmlns:a16="http://schemas.microsoft.com/office/drawing/2014/main" id="{7F66FE44-F9CA-D323-178D-36B4E7A38C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36994" y="322495"/>
            <a:ext cx="1468410" cy="312408"/>
          </a:xfrm>
          <a:prstGeom prst="rect">
            <a:avLst/>
          </a:prstGeom>
        </p:spPr>
      </p:pic>
      <p:sp>
        <p:nvSpPr>
          <p:cNvPr id="7" name="TextBox 54">
            <a:extLst>
              <a:ext uri="{FF2B5EF4-FFF2-40B4-BE49-F238E27FC236}">
                <a16:creationId xmlns:a16="http://schemas.microsoft.com/office/drawing/2014/main" id="{C223417B-1AD9-3DF2-180A-CAB6F31A6BD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876549" y="397428"/>
            <a:ext cx="6278880" cy="548640"/>
          </a:xfrm>
          <a:custGeom>
            <a:avLst/>
            <a:gdLst/>
            <a:ahLst/>
            <a:cxnLst/>
            <a:rect l="l" t="t" r="r" b="b"/>
            <a:pathLst>
              <a:path w="6278880" h="548640">
                <a:moveTo>
                  <a:pt x="829056" y="440436"/>
                </a:moveTo>
                <a:lnTo>
                  <a:pt x="822960" y="479298"/>
                </a:lnTo>
                <a:lnTo>
                  <a:pt x="1173480" y="479298"/>
                </a:lnTo>
                <a:lnTo>
                  <a:pt x="1179576" y="440436"/>
                </a:lnTo>
                <a:close/>
                <a:moveTo>
                  <a:pt x="5336286" y="384810"/>
                </a:moveTo>
                <a:lnTo>
                  <a:pt x="5324094" y="467106"/>
                </a:lnTo>
                <a:lnTo>
                  <a:pt x="5425440" y="467106"/>
                </a:lnTo>
                <a:lnTo>
                  <a:pt x="5437632" y="384810"/>
                </a:lnTo>
                <a:close/>
                <a:moveTo>
                  <a:pt x="710184" y="380238"/>
                </a:moveTo>
                <a:lnTo>
                  <a:pt x="1315212" y="380238"/>
                </a:lnTo>
                <a:lnTo>
                  <a:pt x="1292352" y="539496"/>
                </a:lnTo>
                <a:lnTo>
                  <a:pt x="687324" y="539496"/>
                </a:lnTo>
                <a:close/>
                <a:moveTo>
                  <a:pt x="4658106" y="376428"/>
                </a:moveTo>
                <a:lnTo>
                  <a:pt x="4788408" y="376428"/>
                </a:lnTo>
                <a:lnTo>
                  <a:pt x="4853178" y="535686"/>
                </a:lnTo>
                <a:lnTo>
                  <a:pt x="4722876" y="535686"/>
                </a:lnTo>
                <a:close/>
                <a:moveTo>
                  <a:pt x="4325112" y="376428"/>
                </a:moveTo>
                <a:lnTo>
                  <a:pt x="4455414" y="376428"/>
                </a:lnTo>
                <a:lnTo>
                  <a:pt x="4346448" y="535686"/>
                </a:lnTo>
                <a:lnTo>
                  <a:pt x="4216146" y="535686"/>
                </a:lnTo>
                <a:close/>
                <a:moveTo>
                  <a:pt x="2956560" y="332994"/>
                </a:moveTo>
                <a:lnTo>
                  <a:pt x="2938272" y="463296"/>
                </a:lnTo>
                <a:lnTo>
                  <a:pt x="2982468" y="463296"/>
                </a:lnTo>
                <a:lnTo>
                  <a:pt x="3000756" y="332994"/>
                </a:lnTo>
                <a:close/>
                <a:moveTo>
                  <a:pt x="2472690" y="329184"/>
                </a:moveTo>
                <a:lnTo>
                  <a:pt x="2458212" y="429768"/>
                </a:lnTo>
                <a:lnTo>
                  <a:pt x="2487930" y="397764"/>
                </a:lnTo>
                <a:lnTo>
                  <a:pt x="2497836" y="329184"/>
                </a:lnTo>
                <a:close/>
                <a:moveTo>
                  <a:pt x="5235702" y="316992"/>
                </a:moveTo>
                <a:lnTo>
                  <a:pt x="5558028" y="316992"/>
                </a:lnTo>
                <a:lnTo>
                  <a:pt x="5527548" y="534924"/>
                </a:lnTo>
                <a:lnTo>
                  <a:pt x="5205222" y="534924"/>
                </a:lnTo>
                <a:close/>
                <a:moveTo>
                  <a:pt x="5874257" y="289560"/>
                </a:moveTo>
                <a:lnTo>
                  <a:pt x="6249162" y="289560"/>
                </a:lnTo>
                <a:lnTo>
                  <a:pt x="6239255" y="361950"/>
                </a:lnTo>
                <a:lnTo>
                  <a:pt x="6129528" y="361950"/>
                </a:lnTo>
                <a:lnTo>
                  <a:pt x="6115812" y="463296"/>
                </a:lnTo>
                <a:lnTo>
                  <a:pt x="6249162" y="463296"/>
                </a:lnTo>
                <a:lnTo>
                  <a:pt x="6239255" y="535686"/>
                </a:lnTo>
                <a:lnTo>
                  <a:pt x="5817107" y="535686"/>
                </a:lnTo>
                <a:lnTo>
                  <a:pt x="5827014" y="463296"/>
                </a:lnTo>
                <a:lnTo>
                  <a:pt x="5968746" y="463296"/>
                </a:lnTo>
                <a:lnTo>
                  <a:pt x="5982462" y="361950"/>
                </a:lnTo>
                <a:lnTo>
                  <a:pt x="5864351" y="361950"/>
                </a:lnTo>
                <a:close/>
                <a:moveTo>
                  <a:pt x="875538" y="278130"/>
                </a:moveTo>
                <a:lnTo>
                  <a:pt x="871728" y="306324"/>
                </a:lnTo>
                <a:lnTo>
                  <a:pt x="1175766" y="306324"/>
                </a:lnTo>
                <a:lnTo>
                  <a:pt x="1179576" y="278130"/>
                </a:lnTo>
                <a:close/>
                <a:moveTo>
                  <a:pt x="4501134" y="260604"/>
                </a:moveTo>
                <a:lnTo>
                  <a:pt x="4645914" y="260604"/>
                </a:lnTo>
                <a:lnTo>
                  <a:pt x="4641342" y="289560"/>
                </a:lnTo>
                <a:lnTo>
                  <a:pt x="4872990" y="289560"/>
                </a:lnTo>
                <a:lnTo>
                  <a:pt x="4863084" y="361950"/>
                </a:lnTo>
                <a:lnTo>
                  <a:pt x="4631436" y="361950"/>
                </a:lnTo>
                <a:lnTo>
                  <a:pt x="4612386" y="498348"/>
                </a:lnTo>
                <a:cubicBezTo>
                  <a:pt x="4609846" y="513080"/>
                  <a:pt x="4602861" y="525145"/>
                  <a:pt x="4591431" y="534543"/>
                </a:cubicBezTo>
                <a:cubicBezTo>
                  <a:pt x="4580001" y="543941"/>
                  <a:pt x="4567174" y="548640"/>
                  <a:pt x="4552950" y="548640"/>
                </a:cubicBezTo>
                <a:lnTo>
                  <a:pt x="4402074" y="548640"/>
                </a:lnTo>
                <a:lnTo>
                  <a:pt x="4469892" y="478536"/>
                </a:lnTo>
                <a:lnTo>
                  <a:pt x="4486656" y="361950"/>
                </a:lnTo>
                <a:lnTo>
                  <a:pt x="4255008" y="361950"/>
                </a:lnTo>
                <a:lnTo>
                  <a:pt x="4264914" y="289560"/>
                </a:lnTo>
                <a:lnTo>
                  <a:pt x="4496562" y="289560"/>
                </a:lnTo>
                <a:close/>
                <a:moveTo>
                  <a:pt x="762762" y="220218"/>
                </a:moveTo>
                <a:lnTo>
                  <a:pt x="1309878" y="220218"/>
                </a:lnTo>
                <a:lnTo>
                  <a:pt x="1290066" y="364236"/>
                </a:lnTo>
                <a:lnTo>
                  <a:pt x="742950" y="364236"/>
                </a:lnTo>
                <a:close/>
                <a:moveTo>
                  <a:pt x="1693164" y="204216"/>
                </a:moveTo>
                <a:lnTo>
                  <a:pt x="1863090" y="204216"/>
                </a:lnTo>
                <a:lnTo>
                  <a:pt x="1803654" y="268986"/>
                </a:lnTo>
                <a:lnTo>
                  <a:pt x="1871472" y="268986"/>
                </a:lnTo>
                <a:lnTo>
                  <a:pt x="1866900" y="224790"/>
                </a:lnTo>
                <a:lnTo>
                  <a:pt x="1991868" y="224790"/>
                </a:lnTo>
                <a:lnTo>
                  <a:pt x="1996440" y="268986"/>
                </a:lnTo>
                <a:lnTo>
                  <a:pt x="2042160" y="268986"/>
                </a:lnTo>
                <a:lnTo>
                  <a:pt x="2030730" y="354330"/>
                </a:lnTo>
                <a:lnTo>
                  <a:pt x="1895094" y="354330"/>
                </a:lnTo>
                <a:lnTo>
                  <a:pt x="2023872" y="548640"/>
                </a:lnTo>
                <a:lnTo>
                  <a:pt x="1872996" y="548640"/>
                </a:lnTo>
                <a:lnTo>
                  <a:pt x="1744980" y="354330"/>
                </a:lnTo>
                <a:lnTo>
                  <a:pt x="1725168" y="354330"/>
                </a:lnTo>
                <a:lnTo>
                  <a:pt x="1546860" y="548640"/>
                </a:lnTo>
                <a:lnTo>
                  <a:pt x="1386840" y="548640"/>
                </a:lnTo>
                <a:lnTo>
                  <a:pt x="1559814" y="354330"/>
                </a:lnTo>
                <a:lnTo>
                  <a:pt x="1437132" y="354330"/>
                </a:lnTo>
                <a:lnTo>
                  <a:pt x="1448562" y="268986"/>
                </a:lnTo>
                <a:lnTo>
                  <a:pt x="1635252" y="268986"/>
                </a:lnTo>
                <a:close/>
                <a:moveTo>
                  <a:pt x="240792" y="159258"/>
                </a:moveTo>
                <a:lnTo>
                  <a:pt x="646176" y="159258"/>
                </a:lnTo>
                <a:lnTo>
                  <a:pt x="636270" y="231648"/>
                </a:lnTo>
                <a:lnTo>
                  <a:pt x="441960" y="231648"/>
                </a:lnTo>
                <a:lnTo>
                  <a:pt x="375666" y="355092"/>
                </a:lnTo>
                <a:lnTo>
                  <a:pt x="480822" y="350520"/>
                </a:lnTo>
                <a:lnTo>
                  <a:pt x="470916" y="275082"/>
                </a:lnTo>
                <a:lnTo>
                  <a:pt x="586740" y="275082"/>
                </a:lnTo>
                <a:lnTo>
                  <a:pt x="608076" y="434340"/>
                </a:lnTo>
                <a:lnTo>
                  <a:pt x="492252" y="434340"/>
                </a:lnTo>
                <a:lnTo>
                  <a:pt x="489204" y="414528"/>
                </a:lnTo>
                <a:lnTo>
                  <a:pt x="217932" y="427482"/>
                </a:lnTo>
                <a:lnTo>
                  <a:pt x="227076" y="361950"/>
                </a:lnTo>
                <a:lnTo>
                  <a:pt x="297180" y="231648"/>
                </a:lnTo>
                <a:lnTo>
                  <a:pt x="230886" y="231648"/>
                </a:lnTo>
                <a:close/>
                <a:moveTo>
                  <a:pt x="2984754" y="130302"/>
                </a:moveTo>
                <a:lnTo>
                  <a:pt x="2966466" y="260604"/>
                </a:lnTo>
                <a:lnTo>
                  <a:pt x="3010662" y="260604"/>
                </a:lnTo>
                <a:lnTo>
                  <a:pt x="3028950" y="130302"/>
                </a:lnTo>
                <a:close/>
                <a:moveTo>
                  <a:pt x="57150" y="130302"/>
                </a:moveTo>
                <a:lnTo>
                  <a:pt x="216408" y="130302"/>
                </a:lnTo>
                <a:lnTo>
                  <a:pt x="173736" y="432054"/>
                </a:lnTo>
                <a:lnTo>
                  <a:pt x="278130" y="463296"/>
                </a:lnTo>
                <a:lnTo>
                  <a:pt x="632460" y="463296"/>
                </a:lnTo>
                <a:lnTo>
                  <a:pt x="622554" y="535686"/>
                </a:lnTo>
                <a:lnTo>
                  <a:pt x="217170" y="535686"/>
                </a:lnTo>
                <a:lnTo>
                  <a:pt x="141732" y="513588"/>
                </a:lnTo>
                <a:lnTo>
                  <a:pt x="130302" y="535686"/>
                </a:lnTo>
                <a:lnTo>
                  <a:pt x="0" y="535686"/>
                </a:lnTo>
                <a:lnTo>
                  <a:pt x="39625" y="460248"/>
                </a:lnTo>
                <a:lnTo>
                  <a:pt x="75438" y="202692"/>
                </a:lnTo>
                <a:lnTo>
                  <a:pt x="46482" y="202692"/>
                </a:lnTo>
                <a:close/>
                <a:moveTo>
                  <a:pt x="745237" y="126492"/>
                </a:moveTo>
                <a:lnTo>
                  <a:pt x="1353312" y="126492"/>
                </a:lnTo>
                <a:lnTo>
                  <a:pt x="1342644" y="207264"/>
                </a:lnTo>
                <a:lnTo>
                  <a:pt x="1206246" y="207264"/>
                </a:lnTo>
                <a:lnTo>
                  <a:pt x="1208532" y="187452"/>
                </a:lnTo>
                <a:lnTo>
                  <a:pt x="873252" y="187452"/>
                </a:lnTo>
                <a:lnTo>
                  <a:pt x="870966" y="207264"/>
                </a:lnTo>
                <a:lnTo>
                  <a:pt x="734568" y="207264"/>
                </a:lnTo>
                <a:close/>
                <a:moveTo>
                  <a:pt x="5843778" y="115824"/>
                </a:moveTo>
                <a:lnTo>
                  <a:pt x="5831585" y="202692"/>
                </a:lnTo>
                <a:lnTo>
                  <a:pt x="5783580" y="546354"/>
                </a:lnTo>
                <a:lnTo>
                  <a:pt x="5645657" y="546354"/>
                </a:lnTo>
                <a:lnTo>
                  <a:pt x="5689853" y="230886"/>
                </a:lnTo>
                <a:lnTo>
                  <a:pt x="5644896" y="239268"/>
                </a:lnTo>
                <a:lnTo>
                  <a:pt x="5657087" y="152400"/>
                </a:lnTo>
                <a:close/>
                <a:moveTo>
                  <a:pt x="4495038" y="101346"/>
                </a:moveTo>
                <a:lnTo>
                  <a:pt x="4590288" y="135636"/>
                </a:lnTo>
                <a:lnTo>
                  <a:pt x="4695444" y="101346"/>
                </a:lnTo>
                <a:close/>
                <a:moveTo>
                  <a:pt x="2388108" y="101346"/>
                </a:moveTo>
                <a:lnTo>
                  <a:pt x="2504694" y="101346"/>
                </a:lnTo>
                <a:lnTo>
                  <a:pt x="2500884" y="127254"/>
                </a:lnTo>
                <a:lnTo>
                  <a:pt x="2617470" y="127254"/>
                </a:lnTo>
                <a:lnTo>
                  <a:pt x="2609850" y="182880"/>
                </a:lnTo>
                <a:lnTo>
                  <a:pt x="2493264" y="182880"/>
                </a:lnTo>
                <a:lnTo>
                  <a:pt x="2490216" y="201168"/>
                </a:lnTo>
                <a:lnTo>
                  <a:pt x="2599944" y="201168"/>
                </a:lnTo>
                <a:lnTo>
                  <a:pt x="2592324" y="256032"/>
                </a:lnTo>
                <a:lnTo>
                  <a:pt x="2482596" y="256032"/>
                </a:lnTo>
                <a:lnTo>
                  <a:pt x="2480310" y="274320"/>
                </a:lnTo>
                <a:lnTo>
                  <a:pt x="2596134" y="274320"/>
                </a:lnTo>
                <a:lnTo>
                  <a:pt x="2578608" y="397764"/>
                </a:lnTo>
                <a:cubicBezTo>
                  <a:pt x="2575560" y="406400"/>
                  <a:pt x="2571115" y="413893"/>
                  <a:pt x="2565273" y="420243"/>
                </a:cubicBezTo>
                <a:cubicBezTo>
                  <a:pt x="2559431" y="426593"/>
                  <a:pt x="2549398" y="430784"/>
                  <a:pt x="2535174" y="432816"/>
                </a:cubicBezTo>
                <a:lnTo>
                  <a:pt x="2458212" y="432816"/>
                </a:lnTo>
                <a:lnTo>
                  <a:pt x="2455926" y="448818"/>
                </a:lnTo>
                <a:lnTo>
                  <a:pt x="2339340" y="448818"/>
                </a:lnTo>
                <a:lnTo>
                  <a:pt x="2356104" y="329184"/>
                </a:lnTo>
                <a:lnTo>
                  <a:pt x="2264664" y="329184"/>
                </a:lnTo>
                <a:lnTo>
                  <a:pt x="2272284" y="274320"/>
                </a:lnTo>
                <a:lnTo>
                  <a:pt x="2363724" y="274320"/>
                </a:lnTo>
                <a:lnTo>
                  <a:pt x="2366010" y="256032"/>
                </a:lnTo>
                <a:lnTo>
                  <a:pt x="2282952" y="256032"/>
                </a:lnTo>
                <a:lnTo>
                  <a:pt x="2290572" y="201168"/>
                </a:lnTo>
                <a:lnTo>
                  <a:pt x="2373630" y="201168"/>
                </a:lnTo>
                <a:lnTo>
                  <a:pt x="2376678" y="182880"/>
                </a:lnTo>
                <a:lnTo>
                  <a:pt x="2286762" y="182880"/>
                </a:lnTo>
                <a:lnTo>
                  <a:pt x="2294382" y="127254"/>
                </a:lnTo>
                <a:lnTo>
                  <a:pt x="2384298" y="127254"/>
                </a:lnTo>
                <a:close/>
                <a:moveTo>
                  <a:pt x="5379720" y="89916"/>
                </a:moveTo>
                <a:lnTo>
                  <a:pt x="5372100" y="102870"/>
                </a:lnTo>
                <a:lnTo>
                  <a:pt x="5418582" y="138684"/>
                </a:lnTo>
                <a:lnTo>
                  <a:pt x="5481828" y="89916"/>
                </a:lnTo>
                <a:close/>
                <a:moveTo>
                  <a:pt x="4003548" y="86868"/>
                </a:moveTo>
                <a:lnTo>
                  <a:pt x="3973830" y="304038"/>
                </a:lnTo>
                <a:lnTo>
                  <a:pt x="4016502" y="304038"/>
                </a:lnTo>
                <a:lnTo>
                  <a:pt x="4047744" y="86868"/>
                </a:lnTo>
                <a:close/>
                <a:moveTo>
                  <a:pt x="3700272" y="86868"/>
                </a:moveTo>
                <a:lnTo>
                  <a:pt x="3646932" y="463296"/>
                </a:lnTo>
                <a:lnTo>
                  <a:pt x="3994404" y="463296"/>
                </a:lnTo>
                <a:lnTo>
                  <a:pt x="4004310" y="390906"/>
                </a:lnTo>
                <a:lnTo>
                  <a:pt x="3897630" y="390906"/>
                </a:lnTo>
                <a:cubicBezTo>
                  <a:pt x="3882898" y="390906"/>
                  <a:pt x="3871214" y="385953"/>
                  <a:pt x="3862578" y="376047"/>
                </a:cubicBezTo>
                <a:cubicBezTo>
                  <a:pt x="3853942" y="366141"/>
                  <a:pt x="3850640" y="353822"/>
                  <a:pt x="3852672" y="339090"/>
                </a:cubicBezTo>
                <a:lnTo>
                  <a:pt x="3887724" y="86868"/>
                </a:lnTo>
                <a:lnTo>
                  <a:pt x="3858768" y="86868"/>
                </a:lnTo>
                <a:lnTo>
                  <a:pt x="3781044" y="390906"/>
                </a:lnTo>
                <a:lnTo>
                  <a:pt x="3665220" y="390906"/>
                </a:lnTo>
                <a:lnTo>
                  <a:pt x="3742944" y="86868"/>
                </a:lnTo>
                <a:close/>
                <a:moveTo>
                  <a:pt x="2290572" y="86868"/>
                </a:moveTo>
                <a:lnTo>
                  <a:pt x="2237232" y="463296"/>
                </a:lnTo>
                <a:lnTo>
                  <a:pt x="2584704" y="463296"/>
                </a:lnTo>
                <a:lnTo>
                  <a:pt x="2638044" y="86868"/>
                </a:lnTo>
                <a:close/>
                <a:moveTo>
                  <a:pt x="5087874" y="71628"/>
                </a:moveTo>
                <a:lnTo>
                  <a:pt x="5073396" y="174498"/>
                </a:lnTo>
                <a:lnTo>
                  <a:pt x="5122164" y="174498"/>
                </a:lnTo>
                <a:lnTo>
                  <a:pt x="5136642" y="71628"/>
                </a:lnTo>
                <a:close/>
                <a:moveTo>
                  <a:pt x="290322" y="15240"/>
                </a:moveTo>
                <a:lnTo>
                  <a:pt x="637794" y="15240"/>
                </a:lnTo>
                <a:lnTo>
                  <a:pt x="627888" y="86868"/>
                </a:lnTo>
                <a:lnTo>
                  <a:pt x="280416" y="86868"/>
                </a:lnTo>
                <a:close/>
                <a:moveTo>
                  <a:pt x="5918453" y="14478"/>
                </a:moveTo>
                <a:lnTo>
                  <a:pt x="6278880" y="14478"/>
                </a:lnTo>
                <a:lnTo>
                  <a:pt x="6267450" y="93726"/>
                </a:lnTo>
                <a:lnTo>
                  <a:pt x="6166866" y="164592"/>
                </a:lnTo>
                <a:lnTo>
                  <a:pt x="6272021" y="268224"/>
                </a:lnTo>
                <a:lnTo>
                  <a:pt x="6115050" y="268224"/>
                </a:lnTo>
                <a:lnTo>
                  <a:pt x="6074664" y="228600"/>
                </a:lnTo>
                <a:lnTo>
                  <a:pt x="6016751" y="268224"/>
                </a:lnTo>
                <a:lnTo>
                  <a:pt x="5853684" y="268224"/>
                </a:lnTo>
                <a:lnTo>
                  <a:pt x="6111239" y="86106"/>
                </a:lnTo>
                <a:lnTo>
                  <a:pt x="5908548" y="86106"/>
                </a:lnTo>
                <a:close/>
                <a:moveTo>
                  <a:pt x="5004816" y="14478"/>
                </a:moveTo>
                <a:lnTo>
                  <a:pt x="5236464" y="14478"/>
                </a:lnTo>
                <a:lnTo>
                  <a:pt x="5205984" y="229362"/>
                </a:lnTo>
                <a:lnTo>
                  <a:pt x="5167122" y="229362"/>
                </a:lnTo>
                <a:lnTo>
                  <a:pt x="5159502" y="286512"/>
                </a:lnTo>
                <a:lnTo>
                  <a:pt x="5202174" y="286512"/>
                </a:lnTo>
                <a:lnTo>
                  <a:pt x="5192268" y="352806"/>
                </a:lnTo>
                <a:lnTo>
                  <a:pt x="5149596" y="352806"/>
                </a:lnTo>
                <a:lnTo>
                  <a:pt x="5135118" y="455676"/>
                </a:lnTo>
                <a:lnTo>
                  <a:pt x="5188458" y="450342"/>
                </a:lnTo>
                <a:lnTo>
                  <a:pt x="5178552" y="521208"/>
                </a:lnTo>
                <a:lnTo>
                  <a:pt x="4915662" y="547116"/>
                </a:lnTo>
                <a:lnTo>
                  <a:pt x="4925568" y="477774"/>
                </a:lnTo>
                <a:lnTo>
                  <a:pt x="4937760" y="477012"/>
                </a:lnTo>
                <a:lnTo>
                  <a:pt x="4967478" y="269748"/>
                </a:lnTo>
                <a:lnTo>
                  <a:pt x="5031486" y="269748"/>
                </a:lnTo>
                <a:lnTo>
                  <a:pt x="5003292" y="470154"/>
                </a:lnTo>
                <a:lnTo>
                  <a:pt x="5026914" y="467106"/>
                </a:lnTo>
                <a:lnTo>
                  <a:pt x="5060442" y="229362"/>
                </a:lnTo>
                <a:lnTo>
                  <a:pt x="4974336" y="229362"/>
                </a:lnTo>
                <a:close/>
                <a:moveTo>
                  <a:pt x="3565398" y="14478"/>
                </a:moveTo>
                <a:lnTo>
                  <a:pt x="4173474" y="14478"/>
                </a:lnTo>
                <a:lnTo>
                  <a:pt x="4100322" y="535686"/>
                </a:lnTo>
                <a:lnTo>
                  <a:pt x="3521202" y="535686"/>
                </a:lnTo>
                <a:lnTo>
                  <a:pt x="3590544" y="43434"/>
                </a:lnTo>
                <a:close/>
                <a:moveTo>
                  <a:pt x="2156460" y="14478"/>
                </a:moveTo>
                <a:lnTo>
                  <a:pt x="2763774" y="14478"/>
                </a:lnTo>
                <a:lnTo>
                  <a:pt x="2690622" y="535686"/>
                </a:lnTo>
                <a:lnTo>
                  <a:pt x="2111502" y="535686"/>
                </a:lnTo>
                <a:lnTo>
                  <a:pt x="2180844" y="42672"/>
                </a:lnTo>
                <a:close/>
                <a:moveTo>
                  <a:pt x="73152" y="14478"/>
                </a:moveTo>
                <a:lnTo>
                  <a:pt x="188976" y="14478"/>
                </a:lnTo>
                <a:lnTo>
                  <a:pt x="220218" y="101346"/>
                </a:lnTo>
                <a:lnTo>
                  <a:pt x="104394" y="101346"/>
                </a:lnTo>
                <a:close/>
                <a:moveTo>
                  <a:pt x="5859780" y="0"/>
                </a:moveTo>
                <a:lnTo>
                  <a:pt x="5847587" y="86868"/>
                </a:lnTo>
                <a:lnTo>
                  <a:pt x="5661660" y="123444"/>
                </a:lnTo>
                <a:lnTo>
                  <a:pt x="5673851" y="36576"/>
                </a:lnTo>
                <a:close/>
                <a:moveTo>
                  <a:pt x="5291328" y="0"/>
                </a:moveTo>
                <a:lnTo>
                  <a:pt x="5432298" y="0"/>
                </a:lnTo>
                <a:lnTo>
                  <a:pt x="5415534" y="28194"/>
                </a:lnTo>
                <a:lnTo>
                  <a:pt x="5597651" y="28194"/>
                </a:lnTo>
                <a:lnTo>
                  <a:pt x="5586984" y="108204"/>
                </a:lnTo>
                <a:lnTo>
                  <a:pt x="5469636" y="199644"/>
                </a:lnTo>
                <a:lnTo>
                  <a:pt x="5504688" y="227076"/>
                </a:lnTo>
                <a:lnTo>
                  <a:pt x="5596889" y="227076"/>
                </a:lnTo>
                <a:lnTo>
                  <a:pt x="5586984" y="294894"/>
                </a:lnTo>
                <a:lnTo>
                  <a:pt x="5460492" y="294894"/>
                </a:lnTo>
                <a:lnTo>
                  <a:pt x="5408676" y="254508"/>
                </a:lnTo>
                <a:lnTo>
                  <a:pt x="5350002" y="294894"/>
                </a:lnTo>
                <a:lnTo>
                  <a:pt x="5209794" y="294894"/>
                </a:lnTo>
                <a:lnTo>
                  <a:pt x="5219700" y="227076"/>
                </a:lnTo>
                <a:lnTo>
                  <a:pt x="5319522" y="227076"/>
                </a:lnTo>
                <a:lnTo>
                  <a:pt x="5361432" y="195072"/>
                </a:lnTo>
                <a:lnTo>
                  <a:pt x="5332476" y="172212"/>
                </a:lnTo>
                <a:lnTo>
                  <a:pt x="5330952" y="174498"/>
                </a:lnTo>
                <a:lnTo>
                  <a:pt x="5218176" y="174498"/>
                </a:lnTo>
                <a:lnTo>
                  <a:pt x="5307330" y="19050"/>
                </a:lnTo>
                <a:close/>
                <a:moveTo>
                  <a:pt x="4349496" y="0"/>
                </a:moveTo>
                <a:lnTo>
                  <a:pt x="4523232" y="0"/>
                </a:lnTo>
                <a:lnTo>
                  <a:pt x="4505706" y="28956"/>
                </a:lnTo>
                <a:lnTo>
                  <a:pt x="4880610" y="28956"/>
                </a:lnTo>
                <a:lnTo>
                  <a:pt x="4866894" y="130302"/>
                </a:lnTo>
                <a:lnTo>
                  <a:pt x="4715256" y="180594"/>
                </a:lnTo>
                <a:lnTo>
                  <a:pt x="4738116" y="188214"/>
                </a:lnTo>
                <a:lnTo>
                  <a:pt x="4887468" y="188214"/>
                </a:lnTo>
                <a:lnTo>
                  <a:pt x="4877562" y="260604"/>
                </a:lnTo>
                <a:lnTo>
                  <a:pt x="4674870" y="260604"/>
                </a:lnTo>
                <a:lnTo>
                  <a:pt x="4578096" y="225552"/>
                </a:lnTo>
                <a:lnTo>
                  <a:pt x="4472178" y="260604"/>
                </a:lnTo>
                <a:lnTo>
                  <a:pt x="4269486" y="260604"/>
                </a:lnTo>
                <a:lnTo>
                  <a:pt x="4279392" y="188214"/>
                </a:lnTo>
                <a:lnTo>
                  <a:pt x="4428744" y="188214"/>
                </a:lnTo>
                <a:lnTo>
                  <a:pt x="4453128" y="180594"/>
                </a:lnTo>
                <a:lnTo>
                  <a:pt x="4395978" y="159258"/>
                </a:lnTo>
                <a:lnTo>
                  <a:pt x="4283202" y="159258"/>
                </a:lnTo>
                <a:lnTo>
                  <a:pt x="4366260" y="19812"/>
                </a:lnTo>
                <a:close/>
                <a:moveTo>
                  <a:pt x="2923794" y="0"/>
                </a:moveTo>
                <a:lnTo>
                  <a:pt x="3097530" y="0"/>
                </a:lnTo>
                <a:lnTo>
                  <a:pt x="3066288" y="57912"/>
                </a:lnTo>
                <a:lnTo>
                  <a:pt x="3162300" y="57912"/>
                </a:lnTo>
                <a:lnTo>
                  <a:pt x="3151632" y="134874"/>
                </a:lnTo>
                <a:lnTo>
                  <a:pt x="3217164" y="20574"/>
                </a:lnTo>
                <a:lnTo>
                  <a:pt x="3198876" y="0"/>
                </a:lnTo>
                <a:lnTo>
                  <a:pt x="3372612" y="0"/>
                </a:lnTo>
                <a:lnTo>
                  <a:pt x="3331464" y="72390"/>
                </a:lnTo>
                <a:lnTo>
                  <a:pt x="3478530" y="72390"/>
                </a:lnTo>
                <a:lnTo>
                  <a:pt x="3420618" y="483870"/>
                </a:lnTo>
                <a:cubicBezTo>
                  <a:pt x="3418586" y="498602"/>
                  <a:pt x="3411982" y="510921"/>
                  <a:pt x="3400806" y="520827"/>
                </a:cubicBezTo>
                <a:cubicBezTo>
                  <a:pt x="3389630" y="530733"/>
                  <a:pt x="3376676" y="535686"/>
                  <a:pt x="3361944" y="535686"/>
                </a:cubicBezTo>
                <a:lnTo>
                  <a:pt x="3233166" y="535686"/>
                </a:lnTo>
                <a:lnTo>
                  <a:pt x="3300984" y="463296"/>
                </a:lnTo>
                <a:lnTo>
                  <a:pt x="3307842" y="413004"/>
                </a:lnTo>
                <a:lnTo>
                  <a:pt x="3191256" y="413004"/>
                </a:lnTo>
                <a:lnTo>
                  <a:pt x="3157728" y="239268"/>
                </a:lnTo>
                <a:lnTo>
                  <a:pt x="3288030" y="239268"/>
                </a:lnTo>
                <a:lnTo>
                  <a:pt x="3313938" y="373380"/>
                </a:lnTo>
                <a:lnTo>
                  <a:pt x="3345942" y="144780"/>
                </a:lnTo>
                <a:lnTo>
                  <a:pt x="3290316" y="144780"/>
                </a:lnTo>
                <a:lnTo>
                  <a:pt x="3257550" y="202692"/>
                </a:lnTo>
                <a:lnTo>
                  <a:pt x="3141726" y="202692"/>
                </a:lnTo>
                <a:lnTo>
                  <a:pt x="3095244" y="535686"/>
                </a:lnTo>
                <a:lnTo>
                  <a:pt x="2805684" y="535686"/>
                </a:lnTo>
                <a:lnTo>
                  <a:pt x="2872740" y="57912"/>
                </a:lnTo>
                <a:lnTo>
                  <a:pt x="2921508" y="57912"/>
                </a:lnTo>
                <a:lnTo>
                  <a:pt x="2942082" y="20574"/>
                </a:lnTo>
                <a:close/>
                <a:moveTo>
                  <a:pt x="1678686" y="0"/>
                </a:moveTo>
                <a:lnTo>
                  <a:pt x="1856232" y="0"/>
                </a:lnTo>
                <a:lnTo>
                  <a:pt x="1850136" y="38862"/>
                </a:lnTo>
                <a:lnTo>
                  <a:pt x="2078736" y="38862"/>
                </a:lnTo>
                <a:lnTo>
                  <a:pt x="2064258" y="143256"/>
                </a:lnTo>
                <a:lnTo>
                  <a:pt x="1991868" y="143256"/>
                </a:lnTo>
                <a:lnTo>
                  <a:pt x="2042922" y="207264"/>
                </a:lnTo>
                <a:lnTo>
                  <a:pt x="1898142" y="207264"/>
                </a:lnTo>
                <a:lnTo>
                  <a:pt x="1837182" y="130302"/>
                </a:lnTo>
                <a:lnTo>
                  <a:pt x="1925574" y="130302"/>
                </a:lnTo>
                <a:lnTo>
                  <a:pt x="1929384" y="104394"/>
                </a:lnTo>
                <a:lnTo>
                  <a:pt x="1604010" y="104394"/>
                </a:lnTo>
                <a:lnTo>
                  <a:pt x="1600200" y="130302"/>
                </a:lnTo>
                <a:lnTo>
                  <a:pt x="1690116" y="130302"/>
                </a:lnTo>
                <a:lnTo>
                  <a:pt x="1606296" y="207264"/>
                </a:lnTo>
                <a:lnTo>
                  <a:pt x="1463802" y="207264"/>
                </a:lnTo>
                <a:lnTo>
                  <a:pt x="1533144" y="143256"/>
                </a:lnTo>
                <a:lnTo>
                  <a:pt x="1458468" y="143256"/>
                </a:lnTo>
                <a:lnTo>
                  <a:pt x="1472946" y="38862"/>
                </a:lnTo>
                <a:lnTo>
                  <a:pt x="1702308" y="38862"/>
                </a:lnTo>
                <a:lnTo>
                  <a:pt x="1704594" y="25908"/>
                </a:lnTo>
                <a:close/>
                <a:moveTo>
                  <a:pt x="850392" y="0"/>
                </a:moveTo>
                <a:lnTo>
                  <a:pt x="1009650" y="0"/>
                </a:lnTo>
                <a:lnTo>
                  <a:pt x="1005078" y="28194"/>
                </a:lnTo>
                <a:lnTo>
                  <a:pt x="1120140" y="28194"/>
                </a:lnTo>
                <a:lnTo>
                  <a:pt x="1096518" y="0"/>
                </a:lnTo>
                <a:lnTo>
                  <a:pt x="1255776" y="0"/>
                </a:lnTo>
                <a:lnTo>
                  <a:pt x="1251204" y="28194"/>
                </a:lnTo>
                <a:lnTo>
                  <a:pt x="1367790" y="28194"/>
                </a:lnTo>
                <a:lnTo>
                  <a:pt x="1357884" y="96012"/>
                </a:lnTo>
                <a:lnTo>
                  <a:pt x="1242060" y="96012"/>
                </a:lnTo>
                <a:lnTo>
                  <a:pt x="1239774" y="113538"/>
                </a:lnTo>
                <a:lnTo>
                  <a:pt x="1109472" y="113538"/>
                </a:lnTo>
                <a:lnTo>
                  <a:pt x="1111758" y="96012"/>
                </a:lnTo>
                <a:lnTo>
                  <a:pt x="995934" y="96012"/>
                </a:lnTo>
                <a:lnTo>
                  <a:pt x="993648" y="113538"/>
                </a:lnTo>
                <a:lnTo>
                  <a:pt x="863346" y="113538"/>
                </a:lnTo>
                <a:lnTo>
                  <a:pt x="865632" y="96012"/>
                </a:lnTo>
                <a:lnTo>
                  <a:pt x="749808" y="96012"/>
                </a:lnTo>
                <a:lnTo>
                  <a:pt x="759714" y="28194"/>
                </a:lnTo>
                <a:lnTo>
                  <a:pt x="874014" y="2819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gradFill>
              <a:gsLst>
                <a:gs pos="0">
                  <a:srgbClr val="29ABE2"/>
                </a:gs>
                <a:gs pos="100000">
                  <a:srgbClr val="00B3F2"/>
                </a:gs>
              </a:gsLst>
              <a:lin ang="2700000" scaled="0"/>
            </a:gradFill>
          </a:ln>
          <a:effectLst>
            <a:glow>
              <a:srgbClr val="000000"/>
            </a:glo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6000">
                <a:solidFill>
                  <a:schemeClr val="bg1">
                    <a:lumMod val="9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endParaRPr lang="zh-CN" altLang="en-US" dirty="0">
              <a:ln>
                <a:gradFill>
                  <a:gsLst>
                    <a:gs pos="0">
                      <a:srgbClr val="29ABE2"/>
                    </a:gs>
                    <a:gs pos="100000">
                      <a:srgbClr val="00B3F2"/>
                    </a:gs>
                  </a:gsLst>
                  <a:lin ang="2700000" scaled="0"/>
                </a:gradFill>
              </a:ln>
            </a:endParaRPr>
          </a:p>
        </p:txBody>
      </p:sp>
      <p:grpSp>
        <p:nvGrpSpPr>
          <p:cNvPr id="210" name="组合 209">
            <a:extLst>
              <a:ext uri="{FF2B5EF4-FFF2-40B4-BE49-F238E27FC236}">
                <a16:creationId xmlns:a16="http://schemas.microsoft.com/office/drawing/2014/main" id="{EF0A7A11-A598-91AB-FDDD-986560CD7FEC}"/>
              </a:ext>
            </a:extLst>
          </p:cNvPr>
          <p:cNvGrpSpPr/>
          <p:nvPr/>
        </p:nvGrpSpPr>
        <p:grpSpPr>
          <a:xfrm>
            <a:off x="1967870" y="1283495"/>
            <a:ext cx="7985692" cy="2462402"/>
            <a:chOff x="2231522" y="1445029"/>
            <a:chExt cx="7985692" cy="2462402"/>
          </a:xfrm>
        </p:grpSpPr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694413B1-E6B4-BA92-5D73-66F2257E9472}"/>
                </a:ext>
              </a:extLst>
            </p:cNvPr>
            <p:cNvGrpSpPr/>
            <p:nvPr/>
          </p:nvGrpSpPr>
          <p:grpSpPr>
            <a:xfrm>
              <a:off x="2231522" y="1445029"/>
              <a:ext cx="7985692" cy="2462402"/>
              <a:chOff x="1039411" y="1621886"/>
              <a:chExt cx="7985692" cy="2462402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E6169107-8AB3-44A2-F11B-88913F46244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64725" y="4057261"/>
                <a:ext cx="7960378" cy="27027"/>
              </a:xfrm>
              <a:prstGeom prst="line">
                <a:avLst/>
              </a:prstGeom>
              <a:ln w="20003">
                <a:gradFill flip="none" rotWithShape="1">
                  <a:gsLst>
                    <a:gs pos="0">
                      <a:srgbClr val="00EEFF"/>
                    </a:gs>
                    <a:gs pos="100000">
                      <a:srgbClr val="034EC2"/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3" name="组合 132">
                <a:extLst>
                  <a:ext uri="{FF2B5EF4-FFF2-40B4-BE49-F238E27FC236}">
                    <a16:creationId xmlns:a16="http://schemas.microsoft.com/office/drawing/2014/main" id="{9BF89A1B-4A2B-FF70-6344-DF416AD4B5C8}"/>
                  </a:ext>
                </a:extLst>
              </p:cNvPr>
              <p:cNvGrpSpPr/>
              <p:nvPr/>
            </p:nvGrpSpPr>
            <p:grpSpPr>
              <a:xfrm>
                <a:off x="1039411" y="1621886"/>
                <a:ext cx="7985692" cy="2462401"/>
                <a:chOff x="1039411" y="1621886"/>
                <a:chExt cx="7985692" cy="2462401"/>
              </a:xfrm>
            </p:grpSpPr>
            <p:sp>
              <p:nvSpPr>
                <p:cNvPr id="99" name="矩形 98">
                  <a:extLst>
                    <a:ext uri="{FF2B5EF4-FFF2-40B4-BE49-F238E27FC236}">
                      <a16:creationId xmlns:a16="http://schemas.microsoft.com/office/drawing/2014/main" id="{9C0C1FD7-407C-9723-5A24-C3458D60292D}"/>
                    </a:ext>
                  </a:extLst>
                </p:cNvPr>
                <p:cNvSpPr/>
                <p:nvPr/>
              </p:nvSpPr>
              <p:spPr>
                <a:xfrm>
                  <a:off x="1039411" y="2080329"/>
                  <a:ext cx="7960377" cy="470282"/>
                </a:xfrm>
                <a:prstGeom prst="rect">
                  <a:avLst/>
                </a:prstGeom>
                <a:solidFill>
                  <a:srgbClr val="114B7C">
                    <a:alpha val="47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1620"/>
                </a:p>
              </p:txBody>
            </p:sp>
            <p:sp>
              <p:nvSpPr>
                <p:cNvPr id="103" name="矩形 102">
                  <a:extLst>
                    <a:ext uri="{FF2B5EF4-FFF2-40B4-BE49-F238E27FC236}">
                      <a16:creationId xmlns:a16="http://schemas.microsoft.com/office/drawing/2014/main" id="{9192D20C-AA9F-6553-5BE2-6DBF0F8B3202}"/>
                    </a:ext>
                  </a:extLst>
                </p:cNvPr>
                <p:cNvSpPr/>
                <p:nvPr/>
              </p:nvSpPr>
              <p:spPr>
                <a:xfrm>
                  <a:off x="1066622" y="3068794"/>
                  <a:ext cx="7929808" cy="470282"/>
                </a:xfrm>
                <a:prstGeom prst="rect">
                  <a:avLst/>
                </a:prstGeom>
                <a:gradFill flip="none" rotWithShape="1">
                  <a:gsLst>
                    <a:gs pos="100000">
                      <a:srgbClr val="36CBFA"/>
                    </a:gs>
                    <a:gs pos="1000">
                      <a:srgbClr val="006AFF">
                        <a:alpha val="80000"/>
                      </a:srgbClr>
                    </a:gs>
                  </a:gsLst>
                  <a:lin ang="270000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1620"/>
                </a:p>
              </p:txBody>
            </p:sp>
            <p:cxnSp>
              <p:nvCxnSpPr>
                <p:cNvPr id="107" name="直接连接符 106">
                  <a:extLst>
                    <a:ext uri="{FF2B5EF4-FFF2-40B4-BE49-F238E27FC236}">
                      <a16:creationId xmlns:a16="http://schemas.microsoft.com/office/drawing/2014/main" id="{49973A26-522E-8B93-6D80-71297CF674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64725" y="1711595"/>
                  <a:ext cx="0" cy="2359179"/>
                </a:xfrm>
                <a:prstGeom prst="line">
                  <a:avLst/>
                </a:prstGeom>
                <a:ln w="5715">
                  <a:solidFill>
                    <a:schemeClr val="bg1">
                      <a:lumMod val="85000"/>
                      <a:alpha val="81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" name="矩形 15">
                  <a:extLst>
                    <a:ext uri="{FF2B5EF4-FFF2-40B4-BE49-F238E27FC236}">
                      <a16:creationId xmlns:a16="http://schemas.microsoft.com/office/drawing/2014/main" id="{F04CEB7D-CCA9-456A-9EC3-F6D4CED4FA99}"/>
                    </a:ext>
                  </a:extLst>
                </p:cNvPr>
                <p:cNvSpPr/>
                <p:nvPr/>
              </p:nvSpPr>
              <p:spPr>
                <a:xfrm>
                  <a:off x="1064725" y="1621886"/>
                  <a:ext cx="7960377" cy="470282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00EEFF">
                        <a:alpha val="72000"/>
                      </a:srgbClr>
                    </a:gs>
                    <a:gs pos="100000">
                      <a:srgbClr val="034EC2">
                        <a:alpha val="56000"/>
                      </a:srgbClr>
                    </a:gs>
                  </a:gsLst>
                  <a:lin ang="0" scaled="1"/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82296" tIns="41148" rIns="82296" bIns="41148" rtlCol="0" anchor="ctr"/>
                <a:lstStyle/>
                <a:p>
                  <a:pPr algn="ctr"/>
                  <a:endParaRPr lang="zh-CN" altLang="en-US" sz="1620"/>
                </a:p>
              </p:txBody>
            </p:sp>
            <p:cxnSp>
              <p:nvCxnSpPr>
                <p:cNvPr id="111" name="直接连接符 110">
                  <a:extLst>
                    <a:ext uri="{FF2B5EF4-FFF2-40B4-BE49-F238E27FC236}">
                      <a16:creationId xmlns:a16="http://schemas.microsoft.com/office/drawing/2014/main" id="{FE3920CC-66C9-6CBF-6B6C-CC0649B56C1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56801" y="1621886"/>
                  <a:ext cx="0" cy="2462401"/>
                </a:xfrm>
                <a:prstGeom prst="line">
                  <a:avLst/>
                </a:prstGeom>
                <a:ln w="5715">
                  <a:solidFill>
                    <a:schemeClr val="bg1">
                      <a:lumMod val="85000"/>
                      <a:alpha val="81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直接连接符 112">
                  <a:extLst>
                    <a:ext uri="{FF2B5EF4-FFF2-40B4-BE49-F238E27FC236}">
                      <a16:creationId xmlns:a16="http://schemas.microsoft.com/office/drawing/2014/main" id="{89BB6D56-52A3-9872-6416-46032CACDD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48876" y="1621886"/>
                  <a:ext cx="0" cy="2435375"/>
                </a:xfrm>
                <a:prstGeom prst="line">
                  <a:avLst/>
                </a:prstGeom>
                <a:ln w="5715">
                  <a:solidFill>
                    <a:schemeClr val="bg1">
                      <a:lumMod val="85000"/>
                      <a:alpha val="81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>
                  <a:extLst>
                    <a:ext uri="{FF2B5EF4-FFF2-40B4-BE49-F238E27FC236}">
                      <a16:creationId xmlns:a16="http://schemas.microsoft.com/office/drawing/2014/main" id="{DBF96F54-C64D-E686-0ED6-EBF4DB7CD7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840953" y="1648913"/>
                  <a:ext cx="0" cy="2408348"/>
                </a:xfrm>
                <a:prstGeom prst="line">
                  <a:avLst/>
                </a:prstGeom>
                <a:ln w="5715">
                  <a:solidFill>
                    <a:schemeClr val="bg1">
                      <a:lumMod val="85000"/>
                      <a:alpha val="81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直接连接符 115">
                  <a:extLst>
                    <a:ext uri="{FF2B5EF4-FFF2-40B4-BE49-F238E27FC236}">
                      <a16:creationId xmlns:a16="http://schemas.microsoft.com/office/drawing/2014/main" id="{5001A149-7AC1-853C-6B5C-48D40128EA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433027" y="1621886"/>
                  <a:ext cx="0" cy="2435375"/>
                </a:xfrm>
                <a:prstGeom prst="line">
                  <a:avLst/>
                </a:prstGeom>
                <a:ln w="5715">
                  <a:solidFill>
                    <a:schemeClr val="bg1">
                      <a:lumMod val="85000"/>
                      <a:alpha val="81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>
                  <a:extLst>
                    <a:ext uri="{FF2B5EF4-FFF2-40B4-BE49-F238E27FC236}">
                      <a16:creationId xmlns:a16="http://schemas.microsoft.com/office/drawing/2014/main" id="{E69DF69E-152A-1B36-4583-374F322301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994116" y="1621886"/>
                  <a:ext cx="30987" cy="2448888"/>
                </a:xfrm>
                <a:prstGeom prst="line">
                  <a:avLst/>
                </a:prstGeom>
                <a:ln w="5715">
                  <a:solidFill>
                    <a:schemeClr val="bg1">
                      <a:lumMod val="85000"/>
                      <a:alpha val="81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986CF867-9D14-1624-43FB-4E0EFE079F09}"/>
                </a:ext>
              </a:extLst>
            </p:cNvPr>
            <p:cNvSpPr txBox="1"/>
            <p:nvPr/>
          </p:nvSpPr>
          <p:spPr>
            <a:xfrm>
              <a:off x="4139548" y="1968838"/>
              <a:ext cx="904863" cy="304699"/>
            </a:xfrm>
            <a:prstGeom prst="rect">
              <a:avLst/>
            </a:prstGeom>
            <a:noFill/>
            <a:effectLst/>
          </p:spPr>
          <p:txBody>
            <a:bodyPr wrap="none" lIns="82296" tIns="41148" rIns="82296" bIns="41148" rtlCol="0">
              <a:spAutoFit/>
            </a:bodyPr>
            <a:lstStyle/>
            <a:p>
              <a:pPr marL="0" algn="ctr" rtl="0" eaLnBrk="1" fontAlgn="ctr" latinLnBrk="0" hangingPunct="1">
                <a:spcBef>
                  <a:spcPts val="0"/>
                </a:spcBef>
              </a:pPr>
              <a:r>
                <a:rPr lang="zh-CN" altLang="en-US" sz="1440" b="1" i="0" u="none" strike="noStrike" kern="1200">
                  <a:solidFill>
                    <a:schemeClr val="bg1">
                      <a:lumMod val="95000"/>
                    </a:schemeClr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成本驱动</a:t>
              </a:r>
              <a:endParaRPr lang="zh-CN" altLang="en-US" sz="1440">
                <a:solidFill>
                  <a:schemeClr val="bg1">
                    <a:lumMod val="95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902264C8-F404-392C-6B38-C995EC0B48C7}"/>
                </a:ext>
              </a:extLst>
            </p:cNvPr>
            <p:cNvSpPr txBox="1"/>
            <p:nvPr/>
          </p:nvSpPr>
          <p:spPr>
            <a:xfrm>
              <a:off x="5698858" y="1968838"/>
              <a:ext cx="904863" cy="304699"/>
            </a:xfrm>
            <a:prstGeom prst="rect">
              <a:avLst/>
            </a:prstGeom>
            <a:noFill/>
            <a:effectLst/>
          </p:spPr>
          <p:txBody>
            <a:bodyPr wrap="none" lIns="82296" tIns="41148" rIns="82296" bIns="41148" rtlCol="0">
              <a:spAutoFit/>
            </a:bodyPr>
            <a:lstStyle>
              <a:defPPr>
                <a:defRPr lang="zh-CN"/>
              </a:defPPr>
              <a:lvl1pPr algn="ctr" fontAlgn="ctr">
                <a:spcBef>
                  <a:spcPts val="0"/>
                </a:spcBef>
                <a:spcAft>
                  <a:spcPts val="0"/>
                </a:spcAft>
                <a:defRPr sz="1600" b="1" i="0" u="none" strike="noStrike">
                  <a:solidFill>
                    <a:schemeClr val="bg1">
                      <a:lumMod val="95000"/>
                    </a:schemeClr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r>
                <a:rPr lang="zh-CN" altLang="en-US" sz="1440"/>
                <a:t>主流设计</a:t>
              </a:r>
            </a:p>
          </p:txBody>
        </p: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08BA2BE6-DFA5-3227-977A-77102D78AA10}"/>
                </a:ext>
              </a:extLst>
            </p:cNvPr>
            <p:cNvSpPr txBox="1"/>
            <p:nvPr/>
          </p:nvSpPr>
          <p:spPr>
            <a:xfrm>
              <a:off x="7038087" y="1968838"/>
              <a:ext cx="1458861" cy="304699"/>
            </a:xfrm>
            <a:prstGeom prst="rect">
              <a:avLst/>
            </a:prstGeom>
            <a:noFill/>
            <a:effectLst/>
          </p:spPr>
          <p:txBody>
            <a:bodyPr wrap="none" lIns="82296" tIns="41148" rIns="82296" bIns="41148" rtlCol="0">
              <a:spAutoFit/>
            </a:bodyPr>
            <a:lstStyle>
              <a:defPPr>
                <a:defRPr lang="zh-CN"/>
              </a:defPPr>
              <a:lvl1pPr algn="ctr" fontAlgn="ctr">
                <a:spcBef>
                  <a:spcPts val="0"/>
                </a:spcBef>
                <a:spcAft>
                  <a:spcPts val="0"/>
                </a:spcAft>
                <a:defRPr sz="1600" b="1" i="0" u="none" strike="noStrike">
                  <a:solidFill>
                    <a:schemeClr val="bg1">
                      <a:lumMod val="95000"/>
                    </a:schemeClr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r>
                <a:rPr lang="zh-CN" altLang="en-US" sz="1440"/>
                <a:t>以理性价值为主</a:t>
              </a: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E255E5FA-45D5-AEBF-1AEF-0BF0DE100352}"/>
                </a:ext>
              </a:extLst>
            </p:cNvPr>
            <p:cNvSpPr txBox="1"/>
            <p:nvPr/>
          </p:nvSpPr>
          <p:spPr>
            <a:xfrm>
              <a:off x="9119930" y="1968838"/>
              <a:ext cx="535532" cy="304699"/>
            </a:xfrm>
            <a:prstGeom prst="rect">
              <a:avLst/>
            </a:prstGeom>
            <a:noFill/>
            <a:effectLst/>
          </p:spPr>
          <p:txBody>
            <a:bodyPr wrap="none" lIns="82296" tIns="41148" rIns="82296" bIns="41148" rtlCol="0">
              <a:spAutoFit/>
            </a:bodyPr>
            <a:lstStyle>
              <a:defPPr>
                <a:defRPr lang="zh-CN"/>
              </a:defPPr>
              <a:lvl1pPr algn="ctr" fontAlgn="ctr">
                <a:spcBef>
                  <a:spcPts val="0"/>
                </a:spcBef>
                <a:spcAft>
                  <a:spcPts val="0"/>
                </a:spcAft>
                <a:defRPr sz="1600" b="1" i="0" u="none" strike="noStrike">
                  <a:solidFill>
                    <a:schemeClr val="bg1">
                      <a:lumMod val="95000"/>
                    </a:schemeClr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r>
                <a:rPr lang="zh-CN" altLang="en-US" sz="1440"/>
                <a:t>小米</a:t>
              </a:r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id="{C667FB65-16DA-C84F-8542-33B1384F6FE7}"/>
                </a:ext>
              </a:extLst>
            </p:cNvPr>
            <p:cNvSpPr txBox="1"/>
            <p:nvPr/>
          </p:nvSpPr>
          <p:spPr>
            <a:xfrm>
              <a:off x="4139548" y="2446059"/>
              <a:ext cx="904863" cy="304699"/>
            </a:xfrm>
            <a:prstGeom prst="rect">
              <a:avLst/>
            </a:prstGeom>
            <a:noFill/>
            <a:effectLst/>
          </p:spPr>
          <p:txBody>
            <a:bodyPr wrap="none" lIns="82296" tIns="41148" rIns="82296" bIns="41148" rtlCol="0">
              <a:spAutoFit/>
            </a:bodyPr>
            <a:lstStyle>
              <a:defPPr>
                <a:defRPr lang="zh-CN"/>
              </a:defPPr>
              <a:lvl1pPr algn="ctr" fontAlgn="ctr">
                <a:spcBef>
                  <a:spcPts val="0"/>
                </a:spcBef>
                <a:spcAft>
                  <a:spcPts val="0"/>
                </a:spcAft>
                <a:defRPr sz="1600" b="1" i="0" u="none" strike="noStrike">
                  <a:solidFill>
                    <a:schemeClr val="bg1">
                      <a:lumMod val="95000"/>
                    </a:schemeClr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r>
                <a:rPr lang="zh-CN" altLang="en-US" sz="1440"/>
                <a:t>消费区间</a:t>
              </a:r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D2F0A29F-7CC4-7AF5-F6DC-41E7278850F6}"/>
                </a:ext>
              </a:extLst>
            </p:cNvPr>
            <p:cNvSpPr txBox="1"/>
            <p:nvPr/>
          </p:nvSpPr>
          <p:spPr>
            <a:xfrm>
              <a:off x="5698858" y="2446059"/>
              <a:ext cx="904863" cy="304699"/>
            </a:xfrm>
            <a:prstGeom prst="rect">
              <a:avLst/>
            </a:prstGeom>
            <a:noFill/>
            <a:effectLst/>
          </p:spPr>
          <p:txBody>
            <a:bodyPr wrap="none" lIns="82296" tIns="41148" rIns="82296" bIns="41148" rtlCol="0">
              <a:spAutoFit/>
            </a:bodyPr>
            <a:lstStyle>
              <a:defPPr>
                <a:defRPr lang="zh-CN"/>
              </a:defPPr>
              <a:lvl1pPr algn="ctr" fontAlgn="ctr">
                <a:spcBef>
                  <a:spcPts val="0"/>
                </a:spcBef>
                <a:spcAft>
                  <a:spcPts val="0"/>
                </a:spcAft>
                <a:defRPr sz="1600" b="1" i="0" u="none" strike="noStrike">
                  <a:solidFill>
                    <a:schemeClr val="bg1">
                      <a:lumMod val="95000"/>
                    </a:schemeClr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r>
                <a:rPr lang="zh-CN" altLang="en-US" sz="1440"/>
                <a:t>设计突围</a:t>
              </a: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3D8BA105-59DD-D4AF-BF9F-FDF3089A8750}"/>
                </a:ext>
              </a:extLst>
            </p:cNvPr>
            <p:cNvSpPr txBox="1"/>
            <p:nvPr/>
          </p:nvSpPr>
          <p:spPr>
            <a:xfrm>
              <a:off x="7315086" y="2446059"/>
              <a:ext cx="904863" cy="304699"/>
            </a:xfrm>
            <a:prstGeom prst="rect">
              <a:avLst/>
            </a:prstGeom>
            <a:noFill/>
            <a:effectLst/>
          </p:spPr>
          <p:txBody>
            <a:bodyPr wrap="none" lIns="82296" tIns="41148" rIns="82296" bIns="41148" rtlCol="0">
              <a:spAutoFit/>
            </a:bodyPr>
            <a:lstStyle>
              <a:defPPr>
                <a:defRPr lang="zh-CN"/>
              </a:defPPr>
              <a:lvl1pPr algn="ctr" fontAlgn="ctr">
                <a:spcBef>
                  <a:spcPts val="0"/>
                </a:spcBef>
                <a:spcAft>
                  <a:spcPts val="0"/>
                </a:spcAft>
                <a:defRPr sz="1600" b="1" i="0" u="none" strike="noStrike">
                  <a:solidFill>
                    <a:schemeClr val="bg1">
                      <a:lumMod val="95000"/>
                    </a:schemeClr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r>
                <a:rPr lang="zh-CN" altLang="en-US" sz="1440"/>
                <a:t>价值匹配</a:t>
              </a:r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FA1D9FC7-7E97-A957-94E6-71D5E5B42675}"/>
                </a:ext>
              </a:extLst>
            </p:cNvPr>
            <p:cNvSpPr txBox="1"/>
            <p:nvPr/>
          </p:nvSpPr>
          <p:spPr>
            <a:xfrm>
              <a:off x="9098290" y="2446059"/>
              <a:ext cx="578813" cy="304699"/>
            </a:xfrm>
            <a:prstGeom prst="rect">
              <a:avLst/>
            </a:prstGeom>
            <a:noFill/>
            <a:effectLst/>
          </p:spPr>
          <p:txBody>
            <a:bodyPr wrap="none" lIns="82296" tIns="41148" rIns="82296" bIns="41148" rtlCol="0">
              <a:spAutoFit/>
            </a:bodyPr>
            <a:lstStyle>
              <a:defPPr>
                <a:defRPr lang="zh-CN"/>
              </a:defPPr>
              <a:lvl1pPr algn="ctr" fontAlgn="ctr">
                <a:spcBef>
                  <a:spcPts val="0"/>
                </a:spcBef>
                <a:spcAft>
                  <a:spcPts val="0"/>
                </a:spcAft>
                <a:defRPr sz="1600" b="1" i="0" u="none" strike="noStrike">
                  <a:solidFill>
                    <a:schemeClr val="bg1">
                      <a:lumMod val="95000"/>
                    </a:schemeClr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r>
                <a:rPr lang="en-US" altLang="zh-CN" sz="1440"/>
                <a:t>B&amp;O</a:t>
              </a:r>
              <a:endParaRPr lang="zh-CN" altLang="en-US" sz="1440"/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CC212E75-FC98-5928-B8DA-A2D1398BFF83}"/>
                </a:ext>
              </a:extLst>
            </p:cNvPr>
            <p:cNvSpPr txBox="1"/>
            <p:nvPr/>
          </p:nvSpPr>
          <p:spPr>
            <a:xfrm>
              <a:off x="4139548" y="2972544"/>
              <a:ext cx="904863" cy="304699"/>
            </a:xfrm>
            <a:prstGeom prst="rect">
              <a:avLst/>
            </a:prstGeom>
            <a:noFill/>
            <a:effectLst/>
          </p:spPr>
          <p:txBody>
            <a:bodyPr wrap="none" lIns="82296" tIns="41148" rIns="82296" bIns="41148" rtlCol="0">
              <a:spAutoFit/>
            </a:bodyPr>
            <a:lstStyle>
              <a:defPPr>
                <a:defRPr lang="zh-CN"/>
              </a:defPPr>
              <a:lvl1pPr algn="ctr" fontAlgn="ctr">
                <a:spcBef>
                  <a:spcPts val="0"/>
                </a:spcBef>
                <a:spcAft>
                  <a:spcPts val="0"/>
                </a:spcAft>
                <a:defRPr sz="1600" b="1" i="0" u="none" strike="noStrike">
                  <a:solidFill>
                    <a:schemeClr val="bg1">
                      <a:lumMod val="95000"/>
                    </a:schemeClr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r>
                <a:rPr lang="zh-CN" altLang="en-US" sz="1440"/>
                <a:t>消费区间</a:t>
              </a: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5084ADCA-AC5D-12CE-FD4B-6FED355F3C9F}"/>
                </a:ext>
              </a:extLst>
            </p:cNvPr>
            <p:cNvSpPr txBox="1"/>
            <p:nvPr/>
          </p:nvSpPr>
          <p:spPr>
            <a:xfrm>
              <a:off x="5698858" y="2972544"/>
              <a:ext cx="904863" cy="304699"/>
            </a:xfrm>
            <a:prstGeom prst="rect">
              <a:avLst/>
            </a:prstGeom>
            <a:noFill/>
            <a:effectLst/>
          </p:spPr>
          <p:txBody>
            <a:bodyPr wrap="none" lIns="82296" tIns="41148" rIns="82296" bIns="41148" rtlCol="0">
              <a:spAutoFit/>
            </a:bodyPr>
            <a:lstStyle>
              <a:defPPr>
                <a:defRPr lang="zh-CN"/>
              </a:defPPr>
              <a:lvl1pPr algn="ctr" fontAlgn="ctr">
                <a:spcBef>
                  <a:spcPts val="0"/>
                </a:spcBef>
                <a:spcAft>
                  <a:spcPts val="0"/>
                </a:spcAft>
                <a:defRPr sz="1600" b="1" i="0" u="none" strike="noStrike">
                  <a:solidFill>
                    <a:schemeClr val="bg1">
                      <a:lumMod val="95000"/>
                    </a:schemeClr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r>
                <a:rPr lang="zh-CN" altLang="en-US" sz="1440"/>
                <a:t>设计差异</a:t>
              </a: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A838E658-4D2D-A020-D7AF-0A19BFBC43DE}"/>
                </a:ext>
              </a:extLst>
            </p:cNvPr>
            <p:cNvSpPr txBox="1"/>
            <p:nvPr/>
          </p:nvSpPr>
          <p:spPr>
            <a:xfrm>
              <a:off x="7038087" y="2972544"/>
              <a:ext cx="1458861" cy="304699"/>
            </a:xfrm>
            <a:prstGeom prst="rect">
              <a:avLst/>
            </a:prstGeom>
            <a:noFill/>
            <a:effectLst/>
          </p:spPr>
          <p:txBody>
            <a:bodyPr wrap="none" lIns="82296" tIns="41148" rIns="82296" bIns="41148" rtlCol="0">
              <a:spAutoFit/>
            </a:bodyPr>
            <a:lstStyle>
              <a:defPPr>
                <a:defRPr lang="zh-CN"/>
              </a:defPPr>
              <a:lvl1pPr algn="ctr" fontAlgn="ctr">
                <a:spcBef>
                  <a:spcPts val="0"/>
                </a:spcBef>
                <a:spcAft>
                  <a:spcPts val="0"/>
                </a:spcAft>
                <a:defRPr sz="1600" b="1" i="0" u="none" strike="noStrike">
                  <a:solidFill>
                    <a:schemeClr val="bg1">
                      <a:lumMod val="95000"/>
                    </a:schemeClr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r>
                <a:rPr lang="zh-CN" altLang="en-US" sz="1440"/>
                <a:t>以感性价值为主</a:t>
              </a:r>
            </a:p>
          </p:txBody>
        </p:sp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89A5C6CE-08F4-EF25-7BAF-3D1FF7F1E1CA}"/>
                </a:ext>
              </a:extLst>
            </p:cNvPr>
            <p:cNvSpPr txBox="1"/>
            <p:nvPr/>
          </p:nvSpPr>
          <p:spPr>
            <a:xfrm>
              <a:off x="9053265" y="2972544"/>
              <a:ext cx="668863" cy="305160"/>
            </a:xfrm>
            <a:prstGeom prst="rect">
              <a:avLst/>
            </a:prstGeom>
            <a:noFill/>
            <a:effectLst/>
          </p:spPr>
          <p:txBody>
            <a:bodyPr wrap="none" lIns="82296" tIns="41148" rIns="82296" bIns="41148" rtlCol="0">
              <a:spAutoFit/>
            </a:bodyPr>
            <a:lstStyle>
              <a:defPPr>
                <a:defRPr lang="zh-CN"/>
              </a:defPPr>
              <a:lvl1pPr algn="ctr" fontAlgn="ctr">
                <a:spcBef>
                  <a:spcPts val="0"/>
                </a:spcBef>
                <a:spcAft>
                  <a:spcPts val="0"/>
                </a:spcAft>
                <a:defRPr sz="1600" b="1" i="0" u="none" strike="noStrike">
                  <a:solidFill>
                    <a:schemeClr val="bg1">
                      <a:lumMod val="95000"/>
                    </a:schemeClr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r>
                <a:rPr lang="en-US" altLang="zh-CN" sz="1440"/>
                <a:t>Beats</a:t>
              </a:r>
              <a:endParaRPr lang="zh-CN" altLang="en-US" sz="1440"/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DC92EDF9-6532-F77B-E5E6-43B6EECFAF1C}"/>
                </a:ext>
              </a:extLst>
            </p:cNvPr>
            <p:cNvSpPr txBox="1"/>
            <p:nvPr/>
          </p:nvSpPr>
          <p:spPr>
            <a:xfrm>
              <a:off x="2440641" y="1968838"/>
              <a:ext cx="1089530" cy="360099"/>
            </a:xfrm>
            <a:prstGeom prst="rect">
              <a:avLst/>
            </a:prstGeom>
            <a:noFill/>
            <a:effectLst/>
          </p:spPr>
          <p:txBody>
            <a:bodyPr wrap="none" lIns="82296" tIns="41148" rIns="82296" bIns="41148" rtlCol="0">
              <a:spAutoFit/>
            </a:bodyPr>
            <a:lstStyle>
              <a:defPPr>
                <a:defRPr lang="zh-CN"/>
              </a:defPPr>
              <a:lvl1pPr algn="ctr" fontAlgn="ctr">
                <a:spcBef>
                  <a:spcPts val="0"/>
                </a:spcBef>
                <a:spcAft>
                  <a:spcPts val="0"/>
                </a:spcAft>
                <a:defRPr sz="1600" b="1" i="0" u="none" strike="noStrike">
                  <a:solidFill>
                    <a:schemeClr val="bg1">
                      <a:lumMod val="95000"/>
                    </a:schemeClr>
                  </a:solidFill>
                  <a:effectLst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sz="1800"/>
                <a:t>成本路径</a:t>
              </a:r>
            </a:p>
          </p:txBody>
        </p:sp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FFF08DBF-4E29-C054-D815-08AC412B9AD4}"/>
                </a:ext>
              </a:extLst>
            </p:cNvPr>
            <p:cNvSpPr txBox="1"/>
            <p:nvPr/>
          </p:nvSpPr>
          <p:spPr>
            <a:xfrm>
              <a:off x="2440641" y="2446059"/>
              <a:ext cx="1089530" cy="360099"/>
            </a:xfrm>
            <a:prstGeom prst="rect">
              <a:avLst/>
            </a:prstGeom>
            <a:noFill/>
            <a:effectLst/>
          </p:spPr>
          <p:txBody>
            <a:bodyPr wrap="none" lIns="82296" tIns="41148" rIns="82296" bIns="41148" rtlCol="0">
              <a:spAutoFit/>
            </a:bodyPr>
            <a:lstStyle>
              <a:defPPr>
                <a:defRPr lang="zh-CN"/>
              </a:defPPr>
              <a:lvl1pPr algn="ctr" fontAlgn="ctr">
                <a:spcBef>
                  <a:spcPts val="0"/>
                </a:spcBef>
                <a:spcAft>
                  <a:spcPts val="0"/>
                </a:spcAft>
                <a:defRPr sz="2000" b="1" i="0" u="none" strike="noStrike">
                  <a:solidFill>
                    <a:schemeClr val="bg1">
                      <a:lumMod val="95000"/>
                    </a:schemeClr>
                  </a:solidFill>
                  <a:effectLst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sz="1800"/>
                <a:t>格调路径</a:t>
              </a:r>
            </a:p>
          </p:txBody>
        </p: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EB300F13-2323-3C1E-E92B-D3D51C7B38F5}"/>
                </a:ext>
              </a:extLst>
            </p:cNvPr>
            <p:cNvSpPr txBox="1"/>
            <p:nvPr/>
          </p:nvSpPr>
          <p:spPr>
            <a:xfrm>
              <a:off x="2440641" y="2944843"/>
              <a:ext cx="1089530" cy="360099"/>
            </a:xfrm>
            <a:prstGeom prst="rect">
              <a:avLst/>
            </a:prstGeom>
            <a:noFill/>
            <a:effectLst/>
          </p:spPr>
          <p:txBody>
            <a:bodyPr wrap="none" lIns="82296" tIns="41148" rIns="82296" bIns="41148" rtlCol="0">
              <a:spAutoFit/>
            </a:bodyPr>
            <a:lstStyle>
              <a:defPPr>
                <a:defRPr lang="zh-CN"/>
              </a:defPPr>
              <a:lvl1pPr algn="ctr" fontAlgn="ctr">
                <a:spcBef>
                  <a:spcPts val="0"/>
                </a:spcBef>
                <a:spcAft>
                  <a:spcPts val="0"/>
                </a:spcAft>
                <a:defRPr sz="2000" b="1" i="0" u="none" strike="noStrike">
                  <a:solidFill>
                    <a:schemeClr val="bg1">
                      <a:lumMod val="95000"/>
                    </a:schemeClr>
                  </a:solidFill>
                  <a:effectLst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sz="1800"/>
                <a:t>潮流路径</a:t>
              </a:r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000AEBDB-FBB2-93D3-E91F-8E645CB4244E}"/>
                </a:ext>
              </a:extLst>
            </p:cNvPr>
            <p:cNvSpPr txBox="1"/>
            <p:nvPr/>
          </p:nvSpPr>
          <p:spPr>
            <a:xfrm>
              <a:off x="2440641" y="3449411"/>
              <a:ext cx="1089530" cy="360099"/>
            </a:xfrm>
            <a:prstGeom prst="rect">
              <a:avLst/>
            </a:prstGeom>
            <a:noFill/>
            <a:effectLst/>
          </p:spPr>
          <p:txBody>
            <a:bodyPr wrap="none" lIns="82296" tIns="41148" rIns="82296" bIns="41148" rtlCol="0">
              <a:spAutoFit/>
            </a:bodyPr>
            <a:lstStyle>
              <a:defPPr>
                <a:defRPr lang="zh-CN"/>
              </a:defPPr>
              <a:lvl1pPr algn="ctr" fontAlgn="ctr">
                <a:spcBef>
                  <a:spcPts val="0"/>
                </a:spcBef>
                <a:spcAft>
                  <a:spcPts val="0"/>
                </a:spcAft>
                <a:defRPr sz="2000" b="1" i="0" u="none" strike="noStrike">
                  <a:solidFill>
                    <a:schemeClr val="bg1">
                      <a:lumMod val="95000"/>
                    </a:schemeClr>
                  </a:solidFill>
                  <a:effectLst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sz="1800"/>
                <a:t>性能路径</a:t>
              </a:r>
            </a:p>
          </p:txBody>
        </p: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D1A29056-482F-6E4E-3F73-1E542BC9C70A}"/>
                </a:ext>
              </a:extLst>
            </p:cNvPr>
            <p:cNvSpPr txBox="1"/>
            <p:nvPr/>
          </p:nvSpPr>
          <p:spPr>
            <a:xfrm>
              <a:off x="4139548" y="3477112"/>
              <a:ext cx="904863" cy="304699"/>
            </a:xfrm>
            <a:prstGeom prst="rect">
              <a:avLst/>
            </a:prstGeom>
            <a:noFill/>
            <a:effectLst/>
          </p:spPr>
          <p:txBody>
            <a:bodyPr wrap="none" lIns="82296" tIns="41148" rIns="82296" bIns="41148" rtlCol="0">
              <a:spAutoFit/>
            </a:bodyPr>
            <a:lstStyle>
              <a:defPPr>
                <a:defRPr lang="zh-CN"/>
              </a:defPPr>
              <a:lvl1pPr algn="ctr" fontAlgn="ctr">
                <a:spcBef>
                  <a:spcPts val="0"/>
                </a:spcBef>
                <a:spcAft>
                  <a:spcPts val="0"/>
                </a:spcAft>
                <a:defRPr sz="1600" b="1" i="0" u="none" strike="noStrike">
                  <a:solidFill>
                    <a:schemeClr val="bg1">
                      <a:lumMod val="95000"/>
                    </a:schemeClr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r>
                <a:rPr lang="zh-CN" altLang="en-US" sz="1440"/>
                <a:t>价格匹配</a:t>
              </a:r>
            </a:p>
          </p:txBody>
        </p: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id="{110EC043-25FA-A9B7-65E8-F0A69343161D}"/>
                </a:ext>
              </a:extLst>
            </p:cNvPr>
            <p:cNvSpPr txBox="1"/>
            <p:nvPr/>
          </p:nvSpPr>
          <p:spPr>
            <a:xfrm>
              <a:off x="5698858" y="3477112"/>
              <a:ext cx="904863" cy="304699"/>
            </a:xfrm>
            <a:prstGeom prst="rect">
              <a:avLst/>
            </a:prstGeom>
            <a:noFill/>
            <a:effectLst/>
          </p:spPr>
          <p:txBody>
            <a:bodyPr wrap="none" lIns="82296" tIns="41148" rIns="82296" bIns="41148" rtlCol="0">
              <a:spAutoFit/>
            </a:bodyPr>
            <a:lstStyle>
              <a:defPPr>
                <a:defRPr lang="zh-CN"/>
              </a:defPPr>
              <a:lvl1pPr algn="ctr" fontAlgn="ctr">
                <a:spcBef>
                  <a:spcPts val="0"/>
                </a:spcBef>
                <a:spcAft>
                  <a:spcPts val="0"/>
                </a:spcAft>
                <a:defRPr sz="1600" b="1" i="0" u="none" strike="noStrike">
                  <a:solidFill>
                    <a:schemeClr val="bg1">
                      <a:lumMod val="95000"/>
                    </a:schemeClr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r>
                <a:rPr lang="zh-CN" altLang="en-US" sz="1440"/>
                <a:t>主流设计</a:t>
              </a:r>
            </a:p>
          </p:txBody>
        </p:sp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id="{DB5953FA-48AC-5DDF-2739-4D13D2CB47A4}"/>
                </a:ext>
              </a:extLst>
            </p:cNvPr>
            <p:cNvSpPr txBox="1"/>
            <p:nvPr/>
          </p:nvSpPr>
          <p:spPr>
            <a:xfrm>
              <a:off x="7038087" y="3477112"/>
              <a:ext cx="1458861" cy="304699"/>
            </a:xfrm>
            <a:prstGeom prst="rect">
              <a:avLst/>
            </a:prstGeom>
            <a:noFill/>
            <a:effectLst/>
          </p:spPr>
          <p:txBody>
            <a:bodyPr wrap="none" lIns="82296" tIns="41148" rIns="82296" bIns="41148" rtlCol="0">
              <a:spAutoFit/>
            </a:bodyPr>
            <a:lstStyle>
              <a:defPPr>
                <a:defRPr lang="zh-CN"/>
              </a:defPPr>
              <a:lvl1pPr algn="ctr" fontAlgn="ctr">
                <a:spcBef>
                  <a:spcPts val="0"/>
                </a:spcBef>
                <a:spcAft>
                  <a:spcPts val="0"/>
                </a:spcAft>
                <a:defRPr sz="1600" b="1" i="0" u="none" strike="noStrike">
                  <a:solidFill>
                    <a:schemeClr val="bg1">
                      <a:lumMod val="95000"/>
                    </a:schemeClr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r>
                <a:rPr lang="zh-CN" altLang="en-US" sz="1440"/>
                <a:t>以理性价值为主</a:t>
              </a:r>
            </a:p>
          </p:txBody>
        </p:sp>
        <p:sp>
          <p:nvSpPr>
            <p:cNvPr id="155" name="文本框 154">
              <a:extLst>
                <a:ext uri="{FF2B5EF4-FFF2-40B4-BE49-F238E27FC236}">
                  <a16:creationId xmlns:a16="http://schemas.microsoft.com/office/drawing/2014/main" id="{3EF7CAC1-511C-A65B-0B18-B9D159D49189}"/>
                </a:ext>
              </a:extLst>
            </p:cNvPr>
            <p:cNvSpPr txBox="1"/>
            <p:nvPr/>
          </p:nvSpPr>
          <p:spPr>
            <a:xfrm>
              <a:off x="9052846" y="3477112"/>
              <a:ext cx="669703" cy="304699"/>
            </a:xfrm>
            <a:prstGeom prst="rect">
              <a:avLst/>
            </a:prstGeom>
            <a:noFill/>
            <a:effectLst/>
          </p:spPr>
          <p:txBody>
            <a:bodyPr wrap="none" lIns="82296" tIns="41148" rIns="82296" bIns="41148" rtlCol="0">
              <a:spAutoFit/>
            </a:bodyPr>
            <a:lstStyle>
              <a:defPPr>
                <a:defRPr lang="zh-CN"/>
              </a:defPPr>
              <a:lvl1pPr algn="ctr" fontAlgn="ctr">
                <a:spcBef>
                  <a:spcPts val="0"/>
                </a:spcBef>
                <a:spcAft>
                  <a:spcPts val="0"/>
                </a:spcAft>
                <a:defRPr sz="1600" b="1" i="0" u="none" strike="noStrike">
                  <a:solidFill>
                    <a:schemeClr val="bg1">
                      <a:lumMod val="95000"/>
                    </a:schemeClr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r>
                <a:rPr lang="en-US" altLang="zh-CN" sz="1440"/>
                <a:t>BOSE</a:t>
              </a:r>
              <a:endParaRPr lang="zh-CN" altLang="en-US" sz="1440"/>
            </a:p>
          </p:txBody>
        </p:sp>
        <p:sp>
          <p:nvSpPr>
            <p:cNvPr id="158" name="文本框 157">
              <a:extLst>
                <a:ext uri="{FF2B5EF4-FFF2-40B4-BE49-F238E27FC236}">
                  <a16:creationId xmlns:a16="http://schemas.microsoft.com/office/drawing/2014/main" id="{61947F3B-7966-2215-069D-16ABCF379C76}"/>
                </a:ext>
              </a:extLst>
            </p:cNvPr>
            <p:cNvSpPr txBox="1"/>
            <p:nvPr/>
          </p:nvSpPr>
          <p:spPr>
            <a:xfrm>
              <a:off x="4047215" y="1503060"/>
              <a:ext cx="1089530" cy="360099"/>
            </a:xfrm>
            <a:prstGeom prst="rect">
              <a:avLst/>
            </a:prstGeom>
            <a:noFill/>
            <a:effectLst/>
          </p:spPr>
          <p:txBody>
            <a:bodyPr wrap="none" lIns="82296" tIns="41148" rIns="82296" bIns="41148" rtlCol="0">
              <a:spAutoFit/>
            </a:bodyPr>
            <a:lstStyle>
              <a:defPPr>
                <a:defRPr lang="zh-CN"/>
              </a:defPPr>
              <a:lvl1pPr algn="ctr" fontAlgn="ctr">
                <a:spcBef>
                  <a:spcPts val="0"/>
                </a:spcBef>
                <a:spcAft>
                  <a:spcPts val="0"/>
                </a:spcAft>
                <a:defRPr sz="2000" b="1" i="0" u="none" strike="noStrike">
                  <a:solidFill>
                    <a:schemeClr val="bg1">
                      <a:lumMod val="95000"/>
                    </a:schemeClr>
                  </a:solidFill>
                  <a:effectLst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sz="1800"/>
                <a:t>价位区间</a:t>
              </a:r>
              <a:endParaRPr lang="zh-CN" altLang="zh-CN" sz="1800"/>
            </a:p>
          </p:txBody>
        </p:sp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77FA91C2-7DC3-4357-79F0-89F26ECD60BC}"/>
                </a:ext>
              </a:extLst>
            </p:cNvPr>
            <p:cNvSpPr txBox="1"/>
            <p:nvPr/>
          </p:nvSpPr>
          <p:spPr>
            <a:xfrm>
              <a:off x="5606524" y="1503060"/>
              <a:ext cx="1089530" cy="360099"/>
            </a:xfrm>
            <a:prstGeom prst="rect">
              <a:avLst/>
            </a:prstGeom>
            <a:noFill/>
            <a:effectLst/>
          </p:spPr>
          <p:txBody>
            <a:bodyPr wrap="none" lIns="82296" tIns="41148" rIns="82296" bIns="41148" rtlCol="0">
              <a:spAutoFit/>
            </a:bodyPr>
            <a:lstStyle>
              <a:defPPr>
                <a:defRPr lang="zh-CN"/>
              </a:defPPr>
              <a:lvl1pPr algn="ctr" fontAlgn="ctr">
                <a:spcBef>
                  <a:spcPts val="0"/>
                </a:spcBef>
                <a:spcAft>
                  <a:spcPts val="0"/>
                </a:spcAft>
                <a:defRPr sz="2000" b="1" i="0" u="none" strike="noStrike">
                  <a:solidFill>
                    <a:schemeClr val="bg1">
                      <a:lumMod val="95000"/>
                    </a:schemeClr>
                  </a:solidFill>
                  <a:effectLst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sz="1800"/>
                <a:t>设计风格</a:t>
              </a:r>
              <a:endParaRPr lang="zh-CN" altLang="zh-CN" sz="1800"/>
            </a:p>
          </p:txBody>
        </p:sp>
        <p:sp>
          <p:nvSpPr>
            <p:cNvPr id="194" name="文本框 193">
              <a:extLst>
                <a:ext uri="{FF2B5EF4-FFF2-40B4-BE49-F238E27FC236}">
                  <a16:creationId xmlns:a16="http://schemas.microsoft.com/office/drawing/2014/main" id="{DD48FCFB-FA9F-D6CE-AD0C-B28B505DAD15}"/>
                </a:ext>
              </a:extLst>
            </p:cNvPr>
            <p:cNvSpPr txBox="1"/>
            <p:nvPr/>
          </p:nvSpPr>
          <p:spPr>
            <a:xfrm>
              <a:off x="7222752" y="1503060"/>
              <a:ext cx="1089530" cy="360099"/>
            </a:xfrm>
            <a:prstGeom prst="rect">
              <a:avLst/>
            </a:prstGeom>
            <a:noFill/>
            <a:effectLst/>
          </p:spPr>
          <p:txBody>
            <a:bodyPr wrap="none" lIns="82296" tIns="41148" rIns="82296" bIns="41148" rtlCol="0">
              <a:spAutoFit/>
            </a:bodyPr>
            <a:lstStyle>
              <a:defPPr>
                <a:defRPr lang="zh-CN"/>
              </a:defPPr>
              <a:lvl1pPr algn="ctr" fontAlgn="ctr">
                <a:spcBef>
                  <a:spcPts val="0"/>
                </a:spcBef>
                <a:spcAft>
                  <a:spcPts val="0"/>
                </a:spcAft>
                <a:defRPr sz="2000" b="1" i="0" u="none" strike="noStrike">
                  <a:solidFill>
                    <a:schemeClr val="bg1">
                      <a:lumMod val="95000"/>
                    </a:schemeClr>
                  </a:solidFill>
                  <a:effectLst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sz="1800"/>
                <a:t>价值组合</a:t>
              </a:r>
              <a:endParaRPr lang="zh-CN" altLang="zh-CN" sz="1800"/>
            </a:p>
          </p:txBody>
        </p:sp>
        <p:sp>
          <p:nvSpPr>
            <p:cNvPr id="195" name="文本框 194">
              <a:extLst>
                <a:ext uri="{FF2B5EF4-FFF2-40B4-BE49-F238E27FC236}">
                  <a16:creationId xmlns:a16="http://schemas.microsoft.com/office/drawing/2014/main" id="{78F4E1DF-2A51-9934-49FB-214D048C1612}"/>
                </a:ext>
              </a:extLst>
            </p:cNvPr>
            <p:cNvSpPr txBox="1"/>
            <p:nvPr/>
          </p:nvSpPr>
          <p:spPr>
            <a:xfrm>
              <a:off x="8842931" y="1503060"/>
              <a:ext cx="1089530" cy="360099"/>
            </a:xfrm>
            <a:prstGeom prst="rect">
              <a:avLst/>
            </a:prstGeom>
            <a:noFill/>
            <a:effectLst/>
          </p:spPr>
          <p:txBody>
            <a:bodyPr wrap="none" lIns="82296" tIns="41148" rIns="82296" bIns="41148" rtlCol="0">
              <a:spAutoFit/>
            </a:bodyPr>
            <a:lstStyle>
              <a:defPPr>
                <a:defRPr lang="zh-CN"/>
              </a:defPPr>
              <a:lvl1pPr algn="ctr" fontAlgn="ctr">
                <a:spcBef>
                  <a:spcPts val="0"/>
                </a:spcBef>
                <a:spcAft>
                  <a:spcPts val="0"/>
                </a:spcAft>
                <a:defRPr sz="2000" b="1" i="0" u="none" strike="noStrike">
                  <a:solidFill>
                    <a:schemeClr val="bg1">
                      <a:lumMod val="95000"/>
                    </a:schemeClr>
                  </a:solidFill>
                  <a:effectLst/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sz="1800"/>
                <a:t>典型品牌</a:t>
              </a:r>
              <a:endParaRPr lang="zh-CN" altLang="zh-CN" sz="1800"/>
            </a:p>
          </p:txBody>
        </p:sp>
      </p:grpSp>
      <p:grpSp>
        <p:nvGrpSpPr>
          <p:cNvPr id="290" name="组合 289">
            <a:extLst>
              <a:ext uri="{FF2B5EF4-FFF2-40B4-BE49-F238E27FC236}">
                <a16:creationId xmlns:a16="http://schemas.microsoft.com/office/drawing/2014/main" id="{17DAC644-E5F8-EFC5-DCF0-8784D3FDA5EA}"/>
              </a:ext>
            </a:extLst>
          </p:cNvPr>
          <p:cNvGrpSpPr/>
          <p:nvPr/>
        </p:nvGrpSpPr>
        <p:grpSpPr>
          <a:xfrm>
            <a:off x="-137904" y="1173209"/>
            <a:ext cx="1247353" cy="2695459"/>
            <a:chOff x="0" y="1678903"/>
            <a:chExt cx="2409086" cy="3822679"/>
          </a:xfrm>
        </p:grpSpPr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3AEAB403-7AA5-17D7-F303-4DE9B901D6C4}"/>
                </a:ext>
              </a:extLst>
            </p:cNvPr>
            <p:cNvSpPr/>
            <p:nvPr/>
          </p:nvSpPr>
          <p:spPr>
            <a:xfrm rot="16200000">
              <a:off x="-733889" y="2412792"/>
              <a:ext cx="3785982" cy="2318204"/>
            </a:xfrm>
            <a:custGeom>
              <a:avLst/>
              <a:gdLst>
                <a:gd name="connsiteX0" fmla="*/ 3785982 w 3785982"/>
                <a:gd name="connsiteY0" fmla="*/ 2318200 h 2318204"/>
                <a:gd name="connsiteX1" fmla="*/ 0 w 3785982"/>
                <a:gd name="connsiteY1" fmla="*/ 2318204 h 2318204"/>
                <a:gd name="connsiteX2" fmla="*/ 692659 w 3785982"/>
                <a:gd name="connsiteY2" fmla="*/ 234698 h 2318204"/>
                <a:gd name="connsiteX3" fmla="*/ 720015 w 3785982"/>
                <a:gd name="connsiteY3" fmla="*/ 0 h 2318204"/>
                <a:gd name="connsiteX4" fmla="*/ 2956175 w 3785982"/>
                <a:gd name="connsiteY4" fmla="*/ 0 h 2318204"/>
                <a:gd name="connsiteX5" fmla="*/ 2958814 w 3785982"/>
                <a:gd name="connsiteY5" fmla="*/ 14472 h 2318204"/>
                <a:gd name="connsiteX6" fmla="*/ 3785982 w 3785982"/>
                <a:gd name="connsiteY6" fmla="*/ 2318200 h 2318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5982" h="2318204">
                  <a:moveTo>
                    <a:pt x="3785982" y="2318200"/>
                  </a:moveTo>
                  <a:cubicBezTo>
                    <a:pt x="2442968" y="1473252"/>
                    <a:pt x="1053648" y="1751046"/>
                    <a:pt x="0" y="2318204"/>
                  </a:cubicBezTo>
                  <a:cubicBezTo>
                    <a:pt x="403702" y="1684051"/>
                    <a:pt x="593680" y="975263"/>
                    <a:pt x="692659" y="234698"/>
                  </a:cubicBezTo>
                  <a:lnTo>
                    <a:pt x="720015" y="0"/>
                  </a:lnTo>
                  <a:lnTo>
                    <a:pt x="2956175" y="0"/>
                  </a:lnTo>
                  <a:lnTo>
                    <a:pt x="2958814" y="14472"/>
                  </a:lnTo>
                  <a:cubicBezTo>
                    <a:pt x="3118224" y="814691"/>
                    <a:pt x="3366808" y="1566445"/>
                    <a:pt x="3785982" y="2318200"/>
                  </a:cubicBezTo>
                  <a:close/>
                </a:path>
              </a:pathLst>
            </a:custGeom>
            <a:gradFill>
              <a:gsLst>
                <a:gs pos="0">
                  <a:srgbClr val="136BD0">
                    <a:alpha val="83000"/>
                  </a:srgbClr>
                </a:gs>
                <a:gs pos="85000">
                  <a:schemeClr val="accent1">
                    <a:alpha val="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3ED37E64-50D3-644C-0FDD-43CDE861EA6E}"/>
                </a:ext>
              </a:extLst>
            </p:cNvPr>
            <p:cNvSpPr/>
            <p:nvPr/>
          </p:nvSpPr>
          <p:spPr>
            <a:xfrm rot="16200000">
              <a:off x="-688448" y="2404048"/>
              <a:ext cx="3785982" cy="2409086"/>
            </a:xfrm>
            <a:custGeom>
              <a:avLst/>
              <a:gdLst>
                <a:gd name="connsiteX0" fmla="*/ 3785982 w 3785982"/>
                <a:gd name="connsiteY0" fmla="*/ 2409082 h 2409086"/>
                <a:gd name="connsiteX1" fmla="*/ 0 w 3785982"/>
                <a:gd name="connsiteY1" fmla="*/ 2409086 h 2409086"/>
                <a:gd name="connsiteX2" fmla="*/ 729865 w 3785982"/>
                <a:gd name="connsiteY2" fmla="*/ 6374 h 2409086"/>
                <a:gd name="connsiteX3" fmla="*/ 730413 w 3785982"/>
                <a:gd name="connsiteY3" fmla="*/ 0 h 2409086"/>
                <a:gd name="connsiteX4" fmla="*/ 2939605 w 3785982"/>
                <a:gd name="connsiteY4" fmla="*/ 0 h 2409086"/>
                <a:gd name="connsiteX5" fmla="*/ 2958814 w 3785982"/>
                <a:gd name="connsiteY5" fmla="*/ 105354 h 2409086"/>
                <a:gd name="connsiteX6" fmla="*/ 3785982 w 3785982"/>
                <a:gd name="connsiteY6" fmla="*/ 2409082 h 2409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5982" h="2409086">
                  <a:moveTo>
                    <a:pt x="3785982" y="2409082"/>
                  </a:moveTo>
                  <a:cubicBezTo>
                    <a:pt x="2442968" y="1564134"/>
                    <a:pt x="1053648" y="1841928"/>
                    <a:pt x="0" y="2409086"/>
                  </a:cubicBezTo>
                  <a:cubicBezTo>
                    <a:pt x="461373" y="1684339"/>
                    <a:pt x="643598" y="862111"/>
                    <a:pt x="729865" y="6374"/>
                  </a:cubicBezTo>
                  <a:lnTo>
                    <a:pt x="730413" y="0"/>
                  </a:lnTo>
                  <a:lnTo>
                    <a:pt x="2939605" y="0"/>
                  </a:lnTo>
                  <a:lnTo>
                    <a:pt x="2958814" y="105354"/>
                  </a:lnTo>
                  <a:cubicBezTo>
                    <a:pt x="3118224" y="905573"/>
                    <a:pt x="3366808" y="1657327"/>
                    <a:pt x="3785982" y="2409082"/>
                  </a:cubicBezTo>
                  <a:close/>
                </a:path>
              </a:pathLst>
            </a:custGeom>
            <a:gradFill>
              <a:gsLst>
                <a:gs pos="0">
                  <a:srgbClr val="136BD0">
                    <a:alpha val="10000"/>
                  </a:srgbClr>
                </a:gs>
                <a:gs pos="85000">
                  <a:schemeClr val="accent1">
                    <a:alpha val="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93" name="组合 292">
            <a:extLst>
              <a:ext uri="{FF2B5EF4-FFF2-40B4-BE49-F238E27FC236}">
                <a16:creationId xmlns:a16="http://schemas.microsoft.com/office/drawing/2014/main" id="{A51F6312-1771-3503-219E-8BFE2FD4DEE4}"/>
              </a:ext>
            </a:extLst>
          </p:cNvPr>
          <p:cNvGrpSpPr/>
          <p:nvPr/>
        </p:nvGrpSpPr>
        <p:grpSpPr>
          <a:xfrm flipH="1">
            <a:off x="10952897" y="1173209"/>
            <a:ext cx="1284457" cy="2695459"/>
            <a:chOff x="0" y="1678903"/>
            <a:chExt cx="2409086" cy="3822679"/>
          </a:xfrm>
        </p:grpSpPr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F063A688-E666-280A-BE3C-8068A0B7B649}"/>
                </a:ext>
              </a:extLst>
            </p:cNvPr>
            <p:cNvSpPr/>
            <p:nvPr/>
          </p:nvSpPr>
          <p:spPr>
            <a:xfrm rot="16200000">
              <a:off x="-733889" y="2412792"/>
              <a:ext cx="3785982" cy="2318204"/>
            </a:xfrm>
            <a:custGeom>
              <a:avLst/>
              <a:gdLst>
                <a:gd name="connsiteX0" fmla="*/ 3785982 w 3785982"/>
                <a:gd name="connsiteY0" fmla="*/ 2318200 h 2318204"/>
                <a:gd name="connsiteX1" fmla="*/ 0 w 3785982"/>
                <a:gd name="connsiteY1" fmla="*/ 2318204 h 2318204"/>
                <a:gd name="connsiteX2" fmla="*/ 692659 w 3785982"/>
                <a:gd name="connsiteY2" fmla="*/ 234698 h 2318204"/>
                <a:gd name="connsiteX3" fmla="*/ 720015 w 3785982"/>
                <a:gd name="connsiteY3" fmla="*/ 0 h 2318204"/>
                <a:gd name="connsiteX4" fmla="*/ 2956175 w 3785982"/>
                <a:gd name="connsiteY4" fmla="*/ 0 h 2318204"/>
                <a:gd name="connsiteX5" fmla="*/ 2958814 w 3785982"/>
                <a:gd name="connsiteY5" fmla="*/ 14472 h 2318204"/>
                <a:gd name="connsiteX6" fmla="*/ 3785982 w 3785982"/>
                <a:gd name="connsiteY6" fmla="*/ 2318200 h 2318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5982" h="2318204">
                  <a:moveTo>
                    <a:pt x="3785982" y="2318200"/>
                  </a:moveTo>
                  <a:cubicBezTo>
                    <a:pt x="2442968" y="1473252"/>
                    <a:pt x="1053648" y="1751046"/>
                    <a:pt x="0" y="2318204"/>
                  </a:cubicBezTo>
                  <a:cubicBezTo>
                    <a:pt x="403702" y="1684051"/>
                    <a:pt x="593680" y="975263"/>
                    <a:pt x="692659" y="234698"/>
                  </a:cubicBezTo>
                  <a:lnTo>
                    <a:pt x="720015" y="0"/>
                  </a:lnTo>
                  <a:lnTo>
                    <a:pt x="2956175" y="0"/>
                  </a:lnTo>
                  <a:lnTo>
                    <a:pt x="2958814" y="14472"/>
                  </a:lnTo>
                  <a:cubicBezTo>
                    <a:pt x="3118224" y="814691"/>
                    <a:pt x="3366808" y="1566445"/>
                    <a:pt x="3785982" y="2318200"/>
                  </a:cubicBezTo>
                  <a:close/>
                </a:path>
              </a:pathLst>
            </a:custGeom>
            <a:gradFill>
              <a:gsLst>
                <a:gs pos="0">
                  <a:srgbClr val="136BD0">
                    <a:alpha val="83000"/>
                  </a:srgbClr>
                </a:gs>
                <a:gs pos="85000">
                  <a:schemeClr val="accent1">
                    <a:alpha val="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545D9F43-1200-42A4-456F-B39C6F3D914E}"/>
                </a:ext>
              </a:extLst>
            </p:cNvPr>
            <p:cNvSpPr/>
            <p:nvPr/>
          </p:nvSpPr>
          <p:spPr>
            <a:xfrm rot="16200000">
              <a:off x="-688448" y="2404048"/>
              <a:ext cx="3785982" cy="2409086"/>
            </a:xfrm>
            <a:custGeom>
              <a:avLst/>
              <a:gdLst>
                <a:gd name="connsiteX0" fmla="*/ 3785982 w 3785982"/>
                <a:gd name="connsiteY0" fmla="*/ 2409082 h 2409086"/>
                <a:gd name="connsiteX1" fmla="*/ 0 w 3785982"/>
                <a:gd name="connsiteY1" fmla="*/ 2409086 h 2409086"/>
                <a:gd name="connsiteX2" fmla="*/ 729865 w 3785982"/>
                <a:gd name="connsiteY2" fmla="*/ 6374 h 2409086"/>
                <a:gd name="connsiteX3" fmla="*/ 730413 w 3785982"/>
                <a:gd name="connsiteY3" fmla="*/ 0 h 2409086"/>
                <a:gd name="connsiteX4" fmla="*/ 2939605 w 3785982"/>
                <a:gd name="connsiteY4" fmla="*/ 0 h 2409086"/>
                <a:gd name="connsiteX5" fmla="*/ 2958814 w 3785982"/>
                <a:gd name="connsiteY5" fmla="*/ 105354 h 2409086"/>
                <a:gd name="connsiteX6" fmla="*/ 3785982 w 3785982"/>
                <a:gd name="connsiteY6" fmla="*/ 2409082 h 2409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85982" h="2409086">
                  <a:moveTo>
                    <a:pt x="3785982" y="2409082"/>
                  </a:moveTo>
                  <a:cubicBezTo>
                    <a:pt x="2442968" y="1564134"/>
                    <a:pt x="1053648" y="1841928"/>
                    <a:pt x="0" y="2409086"/>
                  </a:cubicBezTo>
                  <a:cubicBezTo>
                    <a:pt x="461373" y="1684339"/>
                    <a:pt x="643598" y="862111"/>
                    <a:pt x="729865" y="6374"/>
                  </a:cubicBezTo>
                  <a:lnTo>
                    <a:pt x="730413" y="0"/>
                  </a:lnTo>
                  <a:lnTo>
                    <a:pt x="2939605" y="0"/>
                  </a:lnTo>
                  <a:lnTo>
                    <a:pt x="2958814" y="105354"/>
                  </a:lnTo>
                  <a:cubicBezTo>
                    <a:pt x="3118224" y="905573"/>
                    <a:pt x="3366808" y="1657327"/>
                    <a:pt x="3785982" y="2409082"/>
                  </a:cubicBezTo>
                  <a:close/>
                </a:path>
              </a:pathLst>
            </a:custGeom>
            <a:gradFill>
              <a:gsLst>
                <a:gs pos="0">
                  <a:srgbClr val="136BD0">
                    <a:alpha val="10000"/>
                  </a:srgbClr>
                </a:gs>
                <a:gs pos="85000">
                  <a:schemeClr val="accent1">
                    <a:alpha val="8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9871F84-47A3-8467-D3CC-E657BCCBEAF1}"/>
              </a:ext>
            </a:extLst>
          </p:cNvPr>
          <p:cNvGrpSpPr/>
          <p:nvPr/>
        </p:nvGrpSpPr>
        <p:grpSpPr>
          <a:xfrm>
            <a:off x="5658544" y="1043456"/>
            <a:ext cx="874911" cy="45719"/>
            <a:chOff x="5658545" y="1088507"/>
            <a:chExt cx="874911" cy="45719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6FC3A65A-953A-F157-E5D7-6100A0C9E545}"/>
                </a:ext>
              </a:extLst>
            </p:cNvPr>
            <p:cNvCxnSpPr>
              <a:cxnSpLocks/>
            </p:cNvCxnSpPr>
            <p:nvPr/>
          </p:nvCxnSpPr>
          <p:spPr>
            <a:xfrm>
              <a:off x="5658545" y="1088507"/>
              <a:ext cx="874911" cy="0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alpha val="0"/>
                    </a:schemeClr>
                  </a:gs>
                  <a:gs pos="68000">
                    <a:schemeClr val="accent1"/>
                  </a:gs>
                  <a:gs pos="3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B275C1AE-5424-9076-6BCB-E2CD42541F3D}"/>
                </a:ext>
              </a:extLst>
            </p:cNvPr>
            <p:cNvCxnSpPr>
              <a:cxnSpLocks/>
            </p:cNvCxnSpPr>
            <p:nvPr/>
          </p:nvCxnSpPr>
          <p:spPr>
            <a:xfrm>
              <a:off x="5908693" y="1134226"/>
              <a:ext cx="374617" cy="0"/>
            </a:xfrm>
            <a:prstGeom prst="line">
              <a:avLst/>
            </a:prstGeom>
            <a:ln w="9525">
              <a:gradFill>
                <a:gsLst>
                  <a:gs pos="0">
                    <a:schemeClr val="accent1">
                      <a:alpha val="0"/>
                    </a:schemeClr>
                  </a:gs>
                  <a:gs pos="68000">
                    <a:schemeClr val="accent1"/>
                  </a:gs>
                  <a:gs pos="30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 descr="查看图片">
            <a:extLst>
              <a:ext uri="{FF2B5EF4-FFF2-40B4-BE49-F238E27FC236}">
                <a16:creationId xmlns:a16="http://schemas.microsoft.com/office/drawing/2014/main" id="{FB9B7415-5D78-CE53-11C7-5E986CB6D2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duotone>
              <a:prstClr val="black"/>
              <a:schemeClr val="accent5">
                <a:tint val="45000"/>
                <a:satMod val="400000"/>
              </a:schemeClr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40000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350449" y="-9658"/>
            <a:ext cx="8866231" cy="6858000"/>
          </a:xfrm>
          <a:custGeom>
            <a:avLst/>
            <a:gdLst>
              <a:gd name="connsiteX0" fmla="*/ 8866231 w 8866231"/>
              <a:gd name="connsiteY0" fmla="*/ 0 h 6858000"/>
              <a:gd name="connsiteX1" fmla="*/ 0 w 8866231"/>
              <a:gd name="connsiteY1" fmla="*/ 0 h 6858000"/>
              <a:gd name="connsiteX2" fmla="*/ 0 w 8866231"/>
              <a:gd name="connsiteY2" fmla="*/ 6858000 h 6858000"/>
              <a:gd name="connsiteX3" fmla="*/ 8866231 w 886623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66231" h="6858000">
                <a:moveTo>
                  <a:pt x="8866231" y="0"/>
                </a:moveTo>
                <a:lnTo>
                  <a:pt x="0" y="0"/>
                </a:lnTo>
                <a:lnTo>
                  <a:pt x="0" y="6858000"/>
                </a:lnTo>
                <a:lnTo>
                  <a:pt x="8866231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 descr="查看图片">
            <a:extLst>
              <a:ext uri="{FF2B5EF4-FFF2-40B4-BE49-F238E27FC236}">
                <a16:creationId xmlns:a16="http://schemas.microsoft.com/office/drawing/2014/main" id="{2FC1322F-9BDF-FC51-5509-936D9CA6E5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duotone>
              <a:prstClr val="black"/>
              <a:schemeClr val="accent5">
                <a:tint val="45000"/>
                <a:satMod val="400000"/>
              </a:schemeClr>
            </a:duotone>
            <a:alphaModFix amt="50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400000"/>
                    </a14:imgEffect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2365" y="-26124"/>
            <a:ext cx="8866231" cy="6858000"/>
          </a:xfrm>
          <a:custGeom>
            <a:avLst/>
            <a:gdLst>
              <a:gd name="connsiteX0" fmla="*/ 8866231 w 8866231"/>
              <a:gd name="connsiteY0" fmla="*/ 0 h 6858000"/>
              <a:gd name="connsiteX1" fmla="*/ 0 w 8866231"/>
              <a:gd name="connsiteY1" fmla="*/ 0 h 6858000"/>
              <a:gd name="connsiteX2" fmla="*/ 0 w 8866231"/>
              <a:gd name="connsiteY2" fmla="*/ 6858000 h 6858000"/>
              <a:gd name="connsiteX3" fmla="*/ 8866231 w 886623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66231" h="6858000">
                <a:moveTo>
                  <a:pt x="8866231" y="0"/>
                </a:moveTo>
                <a:lnTo>
                  <a:pt x="0" y="0"/>
                </a:lnTo>
                <a:lnTo>
                  <a:pt x="0" y="6858000"/>
                </a:lnTo>
                <a:lnTo>
                  <a:pt x="8866231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" name="任意多边形: 形状 285">
            <a:extLst>
              <a:ext uri="{FF2B5EF4-FFF2-40B4-BE49-F238E27FC236}">
                <a16:creationId xmlns:a16="http://schemas.microsoft.com/office/drawing/2014/main" id="{0EDA7EA8-42CC-4394-30F1-C6F9914392C0}"/>
              </a:ext>
            </a:extLst>
          </p:cNvPr>
          <p:cNvSpPr/>
          <p:nvPr/>
        </p:nvSpPr>
        <p:spPr>
          <a:xfrm flipH="1">
            <a:off x="915545" y="3955860"/>
            <a:ext cx="10257101" cy="2377655"/>
          </a:xfrm>
          <a:custGeom>
            <a:avLst/>
            <a:gdLst>
              <a:gd name="connsiteX0" fmla="*/ 8673472 w 8961682"/>
              <a:gd name="connsiteY0" fmla="*/ 0 h 4590724"/>
              <a:gd name="connsiteX1" fmla="*/ 8513928 w 8961682"/>
              <a:gd name="connsiteY1" fmla="*/ 0 h 4590724"/>
              <a:gd name="connsiteX2" fmla="*/ 6496556 w 8961682"/>
              <a:gd name="connsiteY2" fmla="*/ 0 h 4590724"/>
              <a:gd name="connsiteX3" fmla="*/ 6346833 w 8961682"/>
              <a:gd name="connsiteY3" fmla="*/ 0 h 4590724"/>
              <a:gd name="connsiteX4" fmla="*/ 6337011 w 8961682"/>
              <a:gd name="connsiteY4" fmla="*/ 0 h 4590724"/>
              <a:gd name="connsiteX5" fmla="*/ 6187288 w 8961682"/>
              <a:gd name="connsiteY5" fmla="*/ 0 h 4590724"/>
              <a:gd name="connsiteX6" fmla="*/ 4804585 w 8961682"/>
              <a:gd name="connsiteY6" fmla="*/ 0 h 4590724"/>
              <a:gd name="connsiteX7" fmla="*/ 4645041 w 8961682"/>
              <a:gd name="connsiteY7" fmla="*/ 0 h 4590724"/>
              <a:gd name="connsiteX8" fmla="*/ 4169916 w 8961682"/>
              <a:gd name="connsiteY8" fmla="*/ 0 h 4590724"/>
              <a:gd name="connsiteX9" fmla="*/ 4010372 w 8961682"/>
              <a:gd name="connsiteY9" fmla="*/ 0 h 4590724"/>
              <a:gd name="connsiteX10" fmla="*/ 2627669 w 8961682"/>
              <a:gd name="connsiteY10" fmla="*/ 0 h 4590724"/>
              <a:gd name="connsiteX11" fmla="*/ 2477946 w 8961682"/>
              <a:gd name="connsiteY11" fmla="*/ 0 h 4590724"/>
              <a:gd name="connsiteX12" fmla="*/ 2468124 w 8961682"/>
              <a:gd name="connsiteY12" fmla="*/ 0 h 4590724"/>
              <a:gd name="connsiteX13" fmla="*/ 2318401 w 8961682"/>
              <a:gd name="connsiteY13" fmla="*/ 0 h 4590724"/>
              <a:gd name="connsiteX14" fmla="*/ 301029 w 8961682"/>
              <a:gd name="connsiteY14" fmla="*/ 0 h 4590724"/>
              <a:gd name="connsiteX15" fmla="*/ 141485 w 8961682"/>
              <a:gd name="connsiteY15" fmla="*/ 0 h 4590724"/>
              <a:gd name="connsiteX16" fmla="*/ 7860 w 8961682"/>
              <a:gd name="connsiteY16" fmla="*/ 129695 h 4590724"/>
              <a:gd name="connsiteX17" fmla="*/ 0 w 8961682"/>
              <a:gd name="connsiteY17" fmla="*/ 3453277 h 4590724"/>
              <a:gd name="connsiteX18" fmla="*/ 628 w 8961682"/>
              <a:gd name="connsiteY18" fmla="*/ 3453904 h 4590724"/>
              <a:gd name="connsiteX19" fmla="*/ 0 w 8961682"/>
              <a:gd name="connsiteY19" fmla="*/ 3719168 h 4590724"/>
              <a:gd name="connsiteX20" fmla="*/ 1219 w 8961682"/>
              <a:gd name="connsiteY20" fmla="*/ 3720387 h 4590724"/>
              <a:gd name="connsiteX21" fmla="*/ 0 w 8961682"/>
              <a:gd name="connsiteY21" fmla="*/ 4235750 h 4590724"/>
              <a:gd name="connsiteX22" fmla="*/ 628 w 8961682"/>
              <a:gd name="connsiteY22" fmla="*/ 4236377 h 4590724"/>
              <a:gd name="connsiteX23" fmla="*/ 0 w 8961682"/>
              <a:gd name="connsiteY23" fmla="*/ 4501641 h 4590724"/>
              <a:gd name="connsiteX24" fmla="*/ 89083 w 8961682"/>
              <a:gd name="connsiteY24" fmla="*/ 4590724 h 4590724"/>
              <a:gd name="connsiteX25" fmla="*/ 248628 w 8961682"/>
              <a:gd name="connsiteY25" fmla="*/ 4590724 h 4590724"/>
              <a:gd name="connsiteX26" fmla="*/ 2265999 w 8961682"/>
              <a:gd name="connsiteY26" fmla="*/ 4590724 h 4590724"/>
              <a:gd name="connsiteX27" fmla="*/ 2425544 w 8961682"/>
              <a:gd name="connsiteY27" fmla="*/ 4590724 h 4590724"/>
              <a:gd name="connsiteX28" fmla="*/ 2667251 w 8961682"/>
              <a:gd name="connsiteY28" fmla="*/ 4590724 h 4590724"/>
              <a:gd name="connsiteX29" fmla="*/ 2826795 w 8961682"/>
              <a:gd name="connsiteY29" fmla="*/ 4590724 h 4590724"/>
              <a:gd name="connsiteX30" fmla="*/ 3957970 w 8961682"/>
              <a:gd name="connsiteY30" fmla="*/ 4590724 h 4590724"/>
              <a:gd name="connsiteX31" fmla="*/ 4117515 w 8961682"/>
              <a:gd name="connsiteY31" fmla="*/ 4590724 h 4590724"/>
              <a:gd name="connsiteX32" fmla="*/ 4844167 w 8961682"/>
              <a:gd name="connsiteY32" fmla="*/ 4590724 h 4590724"/>
              <a:gd name="connsiteX33" fmla="*/ 5003712 w 8961682"/>
              <a:gd name="connsiteY33" fmla="*/ 4590724 h 4590724"/>
              <a:gd name="connsiteX34" fmla="*/ 6134886 w 8961682"/>
              <a:gd name="connsiteY34" fmla="*/ 4590724 h 4590724"/>
              <a:gd name="connsiteX35" fmla="*/ 6294431 w 8961682"/>
              <a:gd name="connsiteY35" fmla="*/ 4590724 h 4590724"/>
              <a:gd name="connsiteX36" fmla="*/ 6536138 w 8961682"/>
              <a:gd name="connsiteY36" fmla="*/ 4590724 h 4590724"/>
              <a:gd name="connsiteX37" fmla="*/ 6695682 w 8961682"/>
              <a:gd name="connsiteY37" fmla="*/ 4590724 h 4590724"/>
              <a:gd name="connsiteX38" fmla="*/ 8713054 w 8961682"/>
              <a:gd name="connsiteY38" fmla="*/ 4590724 h 4590724"/>
              <a:gd name="connsiteX39" fmla="*/ 8872599 w 8961682"/>
              <a:gd name="connsiteY39" fmla="*/ 4590724 h 4590724"/>
              <a:gd name="connsiteX40" fmla="*/ 8961682 w 8961682"/>
              <a:gd name="connsiteY40" fmla="*/ 4501641 h 4590724"/>
              <a:gd name="connsiteX41" fmla="*/ 8961682 w 8961682"/>
              <a:gd name="connsiteY41" fmla="*/ 4235750 h 4590724"/>
              <a:gd name="connsiteX42" fmla="*/ 8961682 w 8961682"/>
              <a:gd name="connsiteY42" fmla="*/ 3719168 h 4590724"/>
              <a:gd name="connsiteX43" fmla="*/ 8961682 w 8961682"/>
              <a:gd name="connsiteY43" fmla="*/ 3453277 h 4590724"/>
              <a:gd name="connsiteX44" fmla="*/ 8961682 w 8961682"/>
              <a:gd name="connsiteY44" fmla="*/ 3186357 h 4590724"/>
              <a:gd name="connsiteX45" fmla="*/ 8961682 w 8961682"/>
              <a:gd name="connsiteY45" fmla="*/ 2920466 h 4590724"/>
              <a:gd name="connsiteX46" fmla="*/ 8961682 w 8961682"/>
              <a:gd name="connsiteY46" fmla="*/ 2403884 h 4590724"/>
              <a:gd name="connsiteX47" fmla="*/ 8961682 w 8961682"/>
              <a:gd name="connsiteY47" fmla="*/ 2137993 h 4590724"/>
              <a:gd name="connsiteX48" fmla="*/ 8825438 w 8961682"/>
              <a:gd name="connsiteY48" fmla="*/ 2001748 h 4590724"/>
              <a:gd name="connsiteX49" fmla="*/ 8825438 w 8961682"/>
              <a:gd name="connsiteY49" fmla="*/ 1176749 h 4590724"/>
              <a:gd name="connsiteX50" fmla="*/ 8825438 w 8961682"/>
              <a:gd name="connsiteY50" fmla="*/ 910857 h 4590724"/>
              <a:gd name="connsiteX51" fmla="*/ 8825438 w 8961682"/>
              <a:gd name="connsiteY51" fmla="*/ 394276 h 4590724"/>
              <a:gd name="connsiteX52" fmla="*/ 8825438 w 8961682"/>
              <a:gd name="connsiteY52" fmla="*/ 128384 h 4590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961682" h="4590724">
                <a:moveTo>
                  <a:pt x="8673472" y="0"/>
                </a:moveTo>
                <a:lnTo>
                  <a:pt x="8513928" y="0"/>
                </a:lnTo>
                <a:lnTo>
                  <a:pt x="6496556" y="0"/>
                </a:lnTo>
                <a:lnTo>
                  <a:pt x="6346833" y="0"/>
                </a:lnTo>
                <a:lnTo>
                  <a:pt x="6337011" y="0"/>
                </a:lnTo>
                <a:lnTo>
                  <a:pt x="6187288" y="0"/>
                </a:lnTo>
                <a:lnTo>
                  <a:pt x="4804585" y="0"/>
                </a:lnTo>
                <a:lnTo>
                  <a:pt x="4645041" y="0"/>
                </a:lnTo>
                <a:lnTo>
                  <a:pt x="4169916" y="0"/>
                </a:lnTo>
                <a:lnTo>
                  <a:pt x="4010372" y="0"/>
                </a:lnTo>
                <a:lnTo>
                  <a:pt x="2627669" y="0"/>
                </a:lnTo>
                <a:lnTo>
                  <a:pt x="2477946" y="0"/>
                </a:lnTo>
                <a:lnTo>
                  <a:pt x="2468124" y="0"/>
                </a:lnTo>
                <a:lnTo>
                  <a:pt x="2318401" y="0"/>
                </a:lnTo>
                <a:lnTo>
                  <a:pt x="301029" y="0"/>
                </a:lnTo>
                <a:lnTo>
                  <a:pt x="141485" y="0"/>
                </a:lnTo>
                <a:lnTo>
                  <a:pt x="7860" y="129695"/>
                </a:lnTo>
                <a:lnTo>
                  <a:pt x="0" y="3453277"/>
                </a:lnTo>
                <a:lnTo>
                  <a:pt x="628" y="3453904"/>
                </a:lnTo>
                <a:lnTo>
                  <a:pt x="0" y="3719168"/>
                </a:lnTo>
                <a:lnTo>
                  <a:pt x="1219" y="3720387"/>
                </a:lnTo>
                <a:lnTo>
                  <a:pt x="0" y="4235750"/>
                </a:lnTo>
                <a:lnTo>
                  <a:pt x="628" y="4236377"/>
                </a:lnTo>
                <a:lnTo>
                  <a:pt x="0" y="4501641"/>
                </a:lnTo>
                <a:lnTo>
                  <a:pt x="89083" y="4590724"/>
                </a:lnTo>
                <a:lnTo>
                  <a:pt x="248628" y="4590724"/>
                </a:lnTo>
                <a:lnTo>
                  <a:pt x="2265999" y="4590724"/>
                </a:lnTo>
                <a:lnTo>
                  <a:pt x="2425544" y="4590724"/>
                </a:lnTo>
                <a:lnTo>
                  <a:pt x="2667251" y="4590724"/>
                </a:lnTo>
                <a:lnTo>
                  <a:pt x="2826795" y="4590724"/>
                </a:lnTo>
                <a:lnTo>
                  <a:pt x="3957970" y="4590724"/>
                </a:lnTo>
                <a:lnTo>
                  <a:pt x="4117515" y="4590724"/>
                </a:lnTo>
                <a:lnTo>
                  <a:pt x="4844167" y="4590724"/>
                </a:lnTo>
                <a:lnTo>
                  <a:pt x="5003712" y="4590724"/>
                </a:lnTo>
                <a:lnTo>
                  <a:pt x="6134886" y="4590724"/>
                </a:lnTo>
                <a:lnTo>
                  <a:pt x="6294431" y="4590724"/>
                </a:lnTo>
                <a:lnTo>
                  <a:pt x="6536138" y="4590724"/>
                </a:lnTo>
                <a:lnTo>
                  <a:pt x="6695682" y="4590724"/>
                </a:lnTo>
                <a:lnTo>
                  <a:pt x="8713054" y="4590724"/>
                </a:lnTo>
                <a:lnTo>
                  <a:pt x="8872599" y="4590724"/>
                </a:lnTo>
                <a:lnTo>
                  <a:pt x="8961682" y="4501641"/>
                </a:lnTo>
                <a:lnTo>
                  <a:pt x="8961682" y="4235750"/>
                </a:lnTo>
                <a:lnTo>
                  <a:pt x="8961682" y="3719168"/>
                </a:lnTo>
                <a:lnTo>
                  <a:pt x="8961682" y="3453277"/>
                </a:lnTo>
                <a:lnTo>
                  <a:pt x="8961682" y="3186357"/>
                </a:lnTo>
                <a:lnTo>
                  <a:pt x="8961682" y="2920466"/>
                </a:lnTo>
                <a:lnTo>
                  <a:pt x="8961682" y="2403884"/>
                </a:lnTo>
                <a:lnTo>
                  <a:pt x="8961682" y="2137993"/>
                </a:lnTo>
                <a:lnTo>
                  <a:pt x="8825438" y="2001748"/>
                </a:lnTo>
                <a:lnTo>
                  <a:pt x="8825438" y="1176749"/>
                </a:lnTo>
                <a:lnTo>
                  <a:pt x="8825438" y="910857"/>
                </a:lnTo>
                <a:lnTo>
                  <a:pt x="8825438" y="394276"/>
                </a:lnTo>
                <a:lnTo>
                  <a:pt x="8825438" y="128384"/>
                </a:ln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0"/>
                </a:schemeClr>
              </a:gs>
              <a:gs pos="99000">
                <a:schemeClr val="accent1">
                  <a:alpha val="32000"/>
                </a:schemeClr>
              </a:gs>
            </a:gsLst>
            <a:lin ang="16200000" scaled="1"/>
            <a:tileRect/>
          </a:gradFill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49" name="文本框 248">
            <a:extLst>
              <a:ext uri="{FF2B5EF4-FFF2-40B4-BE49-F238E27FC236}">
                <a16:creationId xmlns:a16="http://schemas.microsoft.com/office/drawing/2014/main" id="{0C48667B-DF2D-F7D2-B4C0-EB840DD122C5}"/>
              </a:ext>
            </a:extLst>
          </p:cNvPr>
          <p:cNvSpPr txBox="1"/>
          <p:nvPr/>
        </p:nvSpPr>
        <p:spPr>
          <a:xfrm>
            <a:off x="1206355" y="4470383"/>
            <a:ext cx="198305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140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</a:defRPr>
            </a:lvl1pPr>
          </a:lstStyle>
          <a:p>
            <a:r>
              <a:rPr lang="zh-CN" altLang="en-US" b="1">
                <a:gradFill>
                  <a:gsLst>
                    <a:gs pos="0">
                      <a:srgbClr val="36CBFA"/>
                    </a:gs>
                    <a:gs pos="100000">
                      <a:srgbClr val="29ABE2"/>
                    </a:gs>
                  </a:gsLst>
                  <a:lin ang="2700000" scaled="0"/>
                </a:gra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首先保障产品的性价比</a:t>
            </a:r>
            <a:endParaRPr lang="en-US" altLang="zh-CN" b="1">
              <a:gradFill>
                <a:gsLst>
                  <a:gs pos="0">
                    <a:srgbClr val="36CBFA"/>
                  </a:gs>
                  <a:gs pos="100000">
                    <a:srgbClr val="29ABE2"/>
                  </a:gs>
                </a:gsLst>
                <a:lin ang="2700000" scaled="0"/>
              </a:gra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  <a:p>
            <a:r>
              <a:rPr lang="zh-CN" altLang="en-US" sz="130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在平价的基础上，做好性能和外观。成本导向是第一要素，苛求性能和设计是不允许的。不适合公司平台的定位标准，调性不符</a:t>
            </a:r>
          </a:p>
        </p:txBody>
      </p:sp>
      <p:grpSp>
        <p:nvGrpSpPr>
          <p:cNvPr id="278" name="组合 277">
            <a:extLst>
              <a:ext uri="{FF2B5EF4-FFF2-40B4-BE49-F238E27FC236}">
                <a16:creationId xmlns:a16="http://schemas.microsoft.com/office/drawing/2014/main" id="{C5ED9948-4A34-0862-42CD-D7C949D30E08}"/>
              </a:ext>
            </a:extLst>
          </p:cNvPr>
          <p:cNvGrpSpPr/>
          <p:nvPr/>
        </p:nvGrpSpPr>
        <p:grpSpPr>
          <a:xfrm>
            <a:off x="1522093" y="3991635"/>
            <a:ext cx="1334243" cy="762274"/>
            <a:chOff x="571179" y="4229273"/>
            <a:chExt cx="1334243" cy="762274"/>
          </a:xfrm>
        </p:grpSpPr>
        <p:grpSp>
          <p:nvGrpSpPr>
            <p:cNvPr id="248" name="组合 247">
              <a:extLst>
                <a:ext uri="{FF2B5EF4-FFF2-40B4-BE49-F238E27FC236}">
                  <a16:creationId xmlns:a16="http://schemas.microsoft.com/office/drawing/2014/main" id="{358F5604-5804-D2D7-C50B-884CD985A51F}"/>
                </a:ext>
              </a:extLst>
            </p:cNvPr>
            <p:cNvGrpSpPr/>
            <p:nvPr/>
          </p:nvGrpSpPr>
          <p:grpSpPr>
            <a:xfrm>
              <a:off x="668914" y="4229273"/>
              <a:ext cx="1236508" cy="382254"/>
              <a:chOff x="765456" y="4468791"/>
              <a:chExt cx="1236508" cy="382254"/>
            </a:xfrm>
          </p:grpSpPr>
          <p:sp>
            <p:nvSpPr>
              <p:cNvPr id="245" name="圆角矩形 138">
                <a:extLst>
                  <a:ext uri="{FF2B5EF4-FFF2-40B4-BE49-F238E27FC236}">
                    <a16:creationId xmlns:a16="http://schemas.microsoft.com/office/drawing/2014/main" id="{7F43C723-C67D-D64A-ABFE-565427A9550D}"/>
                  </a:ext>
                </a:extLst>
              </p:cNvPr>
              <p:cNvSpPr/>
              <p:nvPr/>
            </p:nvSpPr>
            <p:spPr>
              <a:xfrm>
                <a:off x="765456" y="4489049"/>
                <a:ext cx="1132518" cy="361996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66000">
                    <a:srgbClr val="2452AC">
                      <a:alpha val="0"/>
                    </a:srgbClr>
                  </a:gs>
                  <a:gs pos="30000">
                    <a:srgbClr val="3C5ECC">
                      <a:alpha val="32000"/>
                    </a:srgbClr>
                  </a:gs>
                  <a:gs pos="0">
                    <a:srgbClr val="2452AC"/>
                  </a:gs>
                  <a:gs pos="100000">
                    <a:srgbClr val="2452AC">
                      <a:alpha val="11000"/>
                    </a:srgbClr>
                  </a:gs>
                </a:gsLst>
                <a:lin ang="2700000" scaled="1"/>
                <a:tileRect/>
              </a:gradFill>
              <a:ln w="12700" cap="flat" cmpd="sng" algn="ctr">
                <a:gradFill>
                  <a:gsLst>
                    <a:gs pos="503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>
                        <a:lumMod val="75000"/>
                        <a:alpha val="60000"/>
                      </a:scheme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sp>
            <p:nvSpPr>
              <p:cNvPr id="247" name="文本框 246">
                <a:extLst>
                  <a:ext uri="{FF2B5EF4-FFF2-40B4-BE49-F238E27FC236}">
                    <a16:creationId xmlns:a16="http://schemas.microsoft.com/office/drawing/2014/main" id="{306B2666-2E2D-A96C-955C-829F76B360B1}"/>
                  </a:ext>
                </a:extLst>
              </p:cNvPr>
              <p:cNvSpPr txBox="1"/>
              <p:nvPr/>
            </p:nvSpPr>
            <p:spPr>
              <a:xfrm>
                <a:off x="767361" y="4468791"/>
                <a:ext cx="1234603" cy="369332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800">
                    <a:gradFill>
                      <a:gsLst>
                        <a:gs pos="0">
                          <a:schemeClr val="bg1"/>
                        </a:gs>
                        <a:gs pos="100000">
                          <a:schemeClr val="bg2">
                            <a:lumMod val="75000"/>
                          </a:schemeClr>
                        </a:gs>
                      </a:gsLst>
                      <a:lin ang="2700000" scaled="0"/>
                    </a:gradFill>
                    <a:latin typeface="+mj-ea"/>
                    <a:ea typeface="+mj-ea"/>
                  </a:rPr>
                  <a:t>成本路径</a:t>
                </a:r>
                <a:endParaRPr lang="zh-CN" altLang="en-US">
                  <a:gradFill>
                    <a:gsLst>
                      <a:gs pos="0">
                        <a:schemeClr val="bg1"/>
                      </a:gs>
                      <a:gs pos="100000">
                        <a:schemeClr val="bg2">
                          <a:lumMod val="75000"/>
                        </a:schemeClr>
                      </a:gs>
                    </a:gsLst>
                    <a:lin ang="2700000" scaled="0"/>
                  </a:gradFill>
                  <a:latin typeface="+mj-ea"/>
                  <a:ea typeface="+mj-ea"/>
                </a:endParaRPr>
              </a:p>
            </p:txBody>
          </p:sp>
        </p:grpSp>
        <p:pic>
          <p:nvPicPr>
            <p:cNvPr id="271" name="图片 270">
              <a:extLst>
                <a:ext uri="{FF2B5EF4-FFF2-40B4-BE49-F238E27FC236}">
                  <a16:creationId xmlns:a16="http://schemas.microsoft.com/office/drawing/2014/main" id="{7681C8A5-9356-9639-0D70-25DB5B4BBA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1179" y="4234856"/>
              <a:ext cx="1314402" cy="756691"/>
            </a:xfrm>
            <a:prstGeom prst="rect">
              <a:avLst/>
            </a:prstGeom>
          </p:spPr>
        </p:pic>
      </p:grpSp>
      <p:grpSp>
        <p:nvGrpSpPr>
          <p:cNvPr id="283" name="组合 282">
            <a:extLst>
              <a:ext uri="{FF2B5EF4-FFF2-40B4-BE49-F238E27FC236}">
                <a16:creationId xmlns:a16="http://schemas.microsoft.com/office/drawing/2014/main" id="{99A7B9A7-C4E2-8E6C-43F2-4520ED6742BA}"/>
              </a:ext>
            </a:extLst>
          </p:cNvPr>
          <p:cNvGrpSpPr/>
          <p:nvPr/>
        </p:nvGrpSpPr>
        <p:grpSpPr>
          <a:xfrm>
            <a:off x="3930369" y="3991635"/>
            <a:ext cx="2036658" cy="2202297"/>
            <a:chOff x="3505649" y="4120891"/>
            <a:chExt cx="2036658" cy="2202297"/>
          </a:xfrm>
        </p:grpSpPr>
        <p:sp>
          <p:nvSpPr>
            <p:cNvPr id="268" name="文本框 267">
              <a:extLst>
                <a:ext uri="{FF2B5EF4-FFF2-40B4-BE49-F238E27FC236}">
                  <a16:creationId xmlns:a16="http://schemas.microsoft.com/office/drawing/2014/main" id="{7DB052C4-2A47-34F0-F6AC-03B35D9B8158}"/>
                </a:ext>
              </a:extLst>
            </p:cNvPr>
            <p:cNvSpPr txBox="1"/>
            <p:nvPr/>
          </p:nvSpPr>
          <p:spPr>
            <a:xfrm>
              <a:off x="3505649" y="4599639"/>
              <a:ext cx="2036658" cy="1723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30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r>
                <a:rPr lang="zh-CN" altLang="en-US" sz="1400" b="1">
                  <a:gradFill>
                    <a:gsLst>
                      <a:gs pos="0">
                        <a:srgbClr val="36CBFA"/>
                      </a:gs>
                      <a:gs pos="100000">
                        <a:srgbClr val="29ABE2"/>
                      </a:gs>
                    </a:gsLst>
                    <a:lin ang="2700000" scaled="0"/>
                  </a:gradFill>
                </a:rPr>
                <a:t>首要保障的是产品设计</a:t>
              </a:r>
              <a:r>
                <a:rPr lang="zh-CN" altLang="en-US"/>
                <a:t>耳机本身是一个具备佩戴装饰属性的产品，外观颜值就是差异价值。格调类的产品，设计风范是最高追求，但平台用户大多为资深数码用户，仅靠设计难以触达</a:t>
              </a:r>
            </a:p>
          </p:txBody>
        </p:sp>
        <p:grpSp>
          <p:nvGrpSpPr>
            <p:cNvPr id="279" name="组合 278">
              <a:extLst>
                <a:ext uri="{FF2B5EF4-FFF2-40B4-BE49-F238E27FC236}">
                  <a16:creationId xmlns:a16="http://schemas.microsoft.com/office/drawing/2014/main" id="{9AC63056-45EA-4C3F-F384-00C55625404B}"/>
                </a:ext>
              </a:extLst>
            </p:cNvPr>
            <p:cNvGrpSpPr/>
            <p:nvPr/>
          </p:nvGrpSpPr>
          <p:grpSpPr>
            <a:xfrm>
              <a:off x="3727473" y="4120891"/>
              <a:ext cx="1354725" cy="768216"/>
              <a:chOff x="550697" y="4826423"/>
              <a:chExt cx="1354725" cy="768216"/>
            </a:xfrm>
          </p:grpSpPr>
          <p:grpSp>
            <p:nvGrpSpPr>
              <p:cNvPr id="254" name="组合 253">
                <a:extLst>
                  <a:ext uri="{FF2B5EF4-FFF2-40B4-BE49-F238E27FC236}">
                    <a16:creationId xmlns:a16="http://schemas.microsoft.com/office/drawing/2014/main" id="{6098E6AF-C0A7-ED6B-A3EC-9B6412AC5765}"/>
                  </a:ext>
                </a:extLst>
              </p:cNvPr>
              <p:cNvGrpSpPr/>
              <p:nvPr/>
            </p:nvGrpSpPr>
            <p:grpSpPr>
              <a:xfrm>
                <a:off x="668914" y="4826423"/>
                <a:ext cx="1236508" cy="382254"/>
                <a:chOff x="765456" y="4468791"/>
                <a:chExt cx="1236508" cy="382254"/>
              </a:xfrm>
            </p:grpSpPr>
            <p:sp>
              <p:nvSpPr>
                <p:cNvPr id="255" name="圆角矩形 138">
                  <a:extLst>
                    <a:ext uri="{FF2B5EF4-FFF2-40B4-BE49-F238E27FC236}">
                      <a16:creationId xmlns:a16="http://schemas.microsoft.com/office/drawing/2014/main" id="{3377F908-0B49-3601-B341-33FA7D65EDEF}"/>
                    </a:ext>
                  </a:extLst>
                </p:cNvPr>
                <p:cNvSpPr/>
                <p:nvPr/>
              </p:nvSpPr>
              <p:spPr>
                <a:xfrm>
                  <a:off x="765456" y="4489049"/>
                  <a:ext cx="1132518" cy="361996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66000">
                      <a:srgbClr val="2452AC">
                        <a:alpha val="0"/>
                      </a:srgbClr>
                    </a:gs>
                    <a:gs pos="30000">
                      <a:srgbClr val="3C5ECC">
                        <a:alpha val="32000"/>
                      </a:srgbClr>
                    </a:gs>
                    <a:gs pos="0">
                      <a:srgbClr val="2452AC"/>
                    </a:gs>
                    <a:gs pos="100000">
                      <a:srgbClr val="2452AC">
                        <a:alpha val="11000"/>
                      </a:srgbClr>
                    </a:gs>
                  </a:gsLst>
                  <a:lin ang="2700000" scaled="1"/>
                  <a:tileRect/>
                </a:gradFill>
                <a:ln w="12700" cap="flat" cmpd="sng" algn="ctr">
                  <a:gradFill>
                    <a:gsLst>
                      <a:gs pos="50300">
                        <a:schemeClr val="accent1">
                          <a:lumMod val="75000"/>
                        </a:schemeClr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>
                          <a:lumMod val="75000"/>
                          <a:alpha val="60000"/>
                        </a:scheme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/>
                </a:p>
              </p:txBody>
            </p:sp>
            <p:sp>
              <p:nvSpPr>
                <p:cNvPr id="256" name="文本框 255">
                  <a:extLst>
                    <a:ext uri="{FF2B5EF4-FFF2-40B4-BE49-F238E27FC236}">
                      <a16:creationId xmlns:a16="http://schemas.microsoft.com/office/drawing/2014/main" id="{14582E21-E099-E8F1-7355-492520D553D1}"/>
                    </a:ext>
                  </a:extLst>
                </p:cNvPr>
                <p:cNvSpPr txBox="1"/>
                <p:nvPr/>
              </p:nvSpPr>
              <p:spPr>
                <a:xfrm>
                  <a:off x="767361" y="4468791"/>
                  <a:ext cx="1234603" cy="369332"/>
                </a:xfrm>
                <a:prstGeom prst="rect">
                  <a:avLst/>
                </a:prstGeom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800">
                      <a:gradFill>
                        <a:gsLst>
                          <a:gs pos="0">
                            <a:schemeClr val="bg1"/>
                          </a:gs>
                          <a:gs pos="100000">
                            <a:schemeClr val="bg2">
                              <a:lumMod val="75000"/>
                            </a:schemeClr>
                          </a:gs>
                        </a:gsLst>
                        <a:lin ang="2700000" scaled="0"/>
                      </a:gradFill>
                      <a:latin typeface="+mj-ea"/>
                      <a:ea typeface="+mj-ea"/>
                    </a:rPr>
                    <a:t>格调路径</a:t>
                  </a:r>
                  <a:endParaRPr lang="zh-CN" altLang="en-US">
                    <a:gradFill>
                      <a:gsLst>
                        <a:gs pos="0">
                          <a:schemeClr val="bg1"/>
                        </a:gs>
                        <a:gs pos="100000">
                          <a:schemeClr val="bg2">
                            <a:lumMod val="75000"/>
                          </a:schemeClr>
                        </a:gs>
                      </a:gsLst>
                      <a:lin ang="2700000" scaled="0"/>
                    </a:gradFill>
                    <a:latin typeface="+mj-ea"/>
                    <a:ea typeface="+mj-ea"/>
                  </a:endParaRPr>
                </a:p>
              </p:txBody>
            </p:sp>
          </p:grpSp>
          <p:pic>
            <p:nvPicPr>
              <p:cNvPr id="272" name="图片 271">
                <a:extLst>
                  <a:ext uri="{FF2B5EF4-FFF2-40B4-BE49-F238E27FC236}">
                    <a16:creationId xmlns:a16="http://schemas.microsoft.com/office/drawing/2014/main" id="{70167766-A5B1-269C-9276-2725D7F4CBB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email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0697" y="4837948"/>
                <a:ext cx="1314402" cy="756691"/>
              </a:xfrm>
              <a:prstGeom prst="rect">
                <a:avLst/>
              </a:prstGeom>
            </p:spPr>
          </p:pic>
        </p:grpSp>
      </p:grpSp>
      <p:grpSp>
        <p:nvGrpSpPr>
          <p:cNvPr id="284" name="组合 283">
            <a:extLst>
              <a:ext uri="{FF2B5EF4-FFF2-40B4-BE49-F238E27FC236}">
                <a16:creationId xmlns:a16="http://schemas.microsoft.com/office/drawing/2014/main" id="{658B8341-809A-E76A-BADE-689BA87C2650}"/>
              </a:ext>
            </a:extLst>
          </p:cNvPr>
          <p:cNvGrpSpPr/>
          <p:nvPr/>
        </p:nvGrpSpPr>
        <p:grpSpPr>
          <a:xfrm>
            <a:off x="6469017" y="3991635"/>
            <a:ext cx="2176173" cy="1972534"/>
            <a:chOff x="6717392" y="4136035"/>
            <a:chExt cx="2176173" cy="1972534"/>
          </a:xfrm>
        </p:grpSpPr>
        <p:sp>
          <p:nvSpPr>
            <p:cNvPr id="269" name="文本框 268">
              <a:extLst>
                <a:ext uri="{FF2B5EF4-FFF2-40B4-BE49-F238E27FC236}">
                  <a16:creationId xmlns:a16="http://schemas.microsoft.com/office/drawing/2014/main" id="{229EE5BF-E20A-0009-7E0C-ECB41DC26EB5}"/>
                </a:ext>
              </a:extLst>
            </p:cNvPr>
            <p:cNvSpPr txBox="1"/>
            <p:nvPr/>
          </p:nvSpPr>
          <p:spPr>
            <a:xfrm>
              <a:off x="6717392" y="4600464"/>
              <a:ext cx="2176173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30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r>
                <a:rPr lang="zh-CN" altLang="en-US" sz="1400" b="1">
                  <a:gradFill>
                    <a:gsLst>
                      <a:gs pos="0">
                        <a:srgbClr val="36CBFA"/>
                      </a:gs>
                      <a:gs pos="100000">
                        <a:srgbClr val="29ABE2"/>
                      </a:gs>
                    </a:gsLst>
                    <a:lin ang="2700000" scaled="0"/>
                  </a:gradFill>
                </a:rPr>
                <a:t>需要设计和感性价值并重</a:t>
              </a:r>
              <a:r>
                <a:rPr lang="zh-CN" altLang="en-US"/>
                <a:t>既要是颜值派，也要是实力派。</a:t>
              </a:r>
              <a:r>
                <a:rPr lang="en-US" altLang="zh-CN"/>
                <a:t>Beats</a:t>
              </a:r>
              <a:r>
                <a:rPr lang="zh-CN" altLang="en-US"/>
                <a:t>虽然早期被诟病音质，但被苹果收购后，整体体验还是过硬的。与平台用户需求高度重合，适合作为主要突围方向</a:t>
              </a:r>
            </a:p>
          </p:txBody>
        </p:sp>
        <p:grpSp>
          <p:nvGrpSpPr>
            <p:cNvPr id="280" name="组合 279">
              <a:extLst>
                <a:ext uri="{FF2B5EF4-FFF2-40B4-BE49-F238E27FC236}">
                  <a16:creationId xmlns:a16="http://schemas.microsoft.com/office/drawing/2014/main" id="{3208A790-2BDB-2D05-3587-3E79B7C2F46B}"/>
                </a:ext>
              </a:extLst>
            </p:cNvPr>
            <p:cNvGrpSpPr/>
            <p:nvPr/>
          </p:nvGrpSpPr>
          <p:grpSpPr>
            <a:xfrm>
              <a:off x="7008239" y="4136035"/>
              <a:ext cx="1354725" cy="760599"/>
              <a:chOff x="550697" y="5423573"/>
              <a:chExt cx="1354725" cy="760599"/>
            </a:xfrm>
          </p:grpSpPr>
          <p:grpSp>
            <p:nvGrpSpPr>
              <p:cNvPr id="261" name="组合 260">
                <a:extLst>
                  <a:ext uri="{FF2B5EF4-FFF2-40B4-BE49-F238E27FC236}">
                    <a16:creationId xmlns:a16="http://schemas.microsoft.com/office/drawing/2014/main" id="{BA123335-A128-2EDF-9AEA-107DB4B1606A}"/>
                  </a:ext>
                </a:extLst>
              </p:cNvPr>
              <p:cNvGrpSpPr/>
              <p:nvPr/>
            </p:nvGrpSpPr>
            <p:grpSpPr>
              <a:xfrm>
                <a:off x="668914" y="5423573"/>
                <a:ext cx="1236508" cy="382254"/>
                <a:chOff x="765456" y="4468791"/>
                <a:chExt cx="1236508" cy="382254"/>
              </a:xfrm>
            </p:grpSpPr>
            <p:sp>
              <p:nvSpPr>
                <p:cNvPr id="262" name="圆角矩形 138">
                  <a:extLst>
                    <a:ext uri="{FF2B5EF4-FFF2-40B4-BE49-F238E27FC236}">
                      <a16:creationId xmlns:a16="http://schemas.microsoft.com/office/drawing/2014/main" id="{10C98812-F2AE-6BF0-1415-5948F5EE60C8}"/>
                    </a:ext>
                  </a:extLst>
                </p:cNvPr>
                <p:cNvSpPr/>
                <p:nvPr/>
              </p:nvSpPr>
              <p:spPr>
                <a:xfrm>
                  <a:off x="765456" y="4489049"/>
                  <a:ext cx="1132518" cy="361996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66000">
                      <a:srgbClr val="2452AC">
                        <a:alpha val="0"/>
                      </a:srgbClr>
                    </a:gs>
                    <a:gs pos="30000">
                      <a:srgbClr val="3C5ECC">
                        <a:alpha val="32000"/>
                      </a:srgbClr>
                    </a:gs>
                    <a:gs pos="0">
                      <a:srgbClr val="2452AC"/>
                    </a:gs>
                    <a:gs pos="100000">
                      <a:srgbClr val="2452AC">
                        <a:alpha val="11000"/>
                      </a:srgbClr>
                    </a:gs>
                  </a:gsLst>
                  <a:lin ang="2700000" scaled="1"/>
                  <a:tileRect/>
                </a:gradFill>
                <a:ln w="12700" cap="flat" cmpd="sng" algn="ctr">
                  <a:gradFill>
                    <a:gsLst>
                      <a:gs pos="50300">
                        <a:schemeClr val="accent1">
                          <a:lumMod val="75000"/>
                        </a:schemeClr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>
                          <a:lumMod val="75000"/>
                          <a:alpha val="60000"/>
                        </a:scheme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/>
                </a:p>
              </p:txBody>
            </p:sp>
            <p:sp>
              <p:nvSpPr>
                <p:cNvPr id="263" name="文本框 262">
                  <a:extLst>
                    <a:ext uri="{FF2B5EF4-FFF2-40B4-BE49-F238E27FC236}">
                      <a16:creationId xmlns:a16="http://schemas.microsoft.com/office/drawing/2014/main" id="{B8BD6CF3-F729-E569-CE03-B49CBBEF7CAD}"/>
                    </a:ext>
                  </a:extLst>
                </p:cNvPr>
                <p:cNvSpPr txBox="1"/>
                <p:nvPr/>
              </p:nvSpPr>
              <p:spPr>
                <a:xfrm>
                  <a:off x="767361" y="4468791"/>
                  <a:ext cx="1234603" cy="369332"/>
                </a:xfrm>
                <a:prstGeom prst="rect">
                  <a:avLst/>
                </a:prstGeom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800">
                      <a:gradFill>
                        <a:gsLst>
                          <a:gs pos="0">
                            <a:schemeClr val="bg1"/>
                          </a:gs>
                          <a:gs pos="100000">
                            <a:schemeClr val="bg2">
                              <a:lumMod val="75000"/>
                            </a:schemeClr>
                          </a:gs>
                        </a:gsLst>
                        <a:lin ang="2700000" scaled="0"/>
                      </a:gradFill>
                      <a:latin typeface="+mj-ea"/>
                      <a:ea typeface="+mj-ea"/>
                    </a:rPr>
                    <a:t>潮流路径</a:t>
                  </a:r>
                  <a:endParaRPr lang="zh-CN" altLang="en-US">
                    <a:gradFill>
                      <a:gsLst>
                        <a:gs pos="0">
                          <a:schemeClr val="bg1"/>
                        </a:gs>
                        <a:gs pos="100000">
                          <a:schemeClr val="bg2">
                            <a:lumMod val="75000"/>
                          </a:schemeClr>
                        </a:gs>
                      </a:gsLst>
                      <a:lin ang="2700000" scaled="0"/>
                    </a:gradFill>
                    <a:latin typeface="+mj-ea"/>
                    <a:ea typeface="+mj-ea"/>
                  </a:endParaRPr>
                </a:p>
              </p:txBody>
            </p:sp>
          </p:grpSp>
          <p:pic>
            <p:nvPicPr>
              <p:cNvPr id="273" name="图片 272">
                <a:extLst>
                  <a:ext uri="{FF2B5EF4-FFF2-40B4-BE49-F238E27FC236}">
                    <a16:creationId xmlns:a16="http://schemas.microsoft.com/office/drawing/2014/main" id="{62F74243-089B-573C-6612-6D6AAEEFC3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email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0697" y="5427481"/>
                <a:ext cx="1314402" cy="756691"/>
              </a:xfrm>
              <a:prstGeom prst="rect">
                <a:avLst/>
              </a:prstGeom>
            </p:spPr>
          </p:pic>
        </p:grpSp>
      </p:grpSp>
      <p:grpSp>
        <p:nvGrpSpPr>
          <p:cNvPr id="285" name="组合 284">
            <a:extLst>
              <a:ext uri="{FF2B5EF4-FFF2-40B4-BE49-F238E27FC236}">
                <a16:creationId xmlns:a16="http://schemas.microsoft.com/office/drawing/2014/main" id="{586A2F6D-1C06-6F27-A45F-3A1F715A765E}"/>
              </a:ext>
            </a:extLst>
          </p:cNvPr>
          <p:cNvGrpSpPr/>
          <p:nvPr/>
        </p:nvGrpSpPr>
        <p:grpSpPr>
          <a:xfrm>
            <a:off x="9234603" y="3973921"/>
            <a:ext cx="1924327" cy="1205300"/>
            <a:chOff x="9931996" y="4112781"/>
            <a:chExt cx="1924327" cy="1205300"/>
          </a:xfrm>
        </p:grpSpPr>
        <p:sp>
          <p:nvSpPr>
            <p:cNvPr id="270" name="文本框 269">
              <a:extLst>
                <a:ext uri="{FF2B5EF4-FFF2-40B4-BE49-F238E27FC236}">
                  <a16:creationId xmlns:a16="http://schemas.microsoft.com/office/drawing/2014/main" id="{33CA61EC-A4DA-C122-CB71-C881359DE576}"/>
                </a:ext>
              </a:extLst>
            </p:cNvPr>
            <p:cNvSpPr txBox="1"/>
            <p:nvPr/>
          </p:nvSpPr>
          <p:spPr>
            <a:xfrm>
              <a:off x="9931996" y="4610195"/>
              <a:ext cx="192432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30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defRPr>
              </a:lvl1pPr>
            </a:lstStyle>
            <a:p>
              <a:r>
                <a:rPr lang="zh-CN" altLang="en-US" sz="1400" b="1">
                  <a:gradFill>
                    <a:gsLst>
                      <a:gs pos="0">
                        <a:srgbClr val="36CBFA"/>
                      </a:gs>
                      <a:gs pos="100000">
                        <a:srgbClr val="29ABE2"/>
                      </a:gs>
                    </a:gsLst>
                    <a:lin ang="2700000" scaled="0"/>
                  </a:gradFill>
                </a:rPr>
                <a:t>以理性价值为突破点</a:t>
              </a:r>
              <a:endParaRPr lang="en-US" altLang="zh-CN" sz="1400" b="1">
                <a:gradFill>
                  <a:gsLst>
                    <a:gs pos="0">
                      <a:srgbClr val="36CBFA"/>
                    </a:gs>
                    <a:gs pos="100000">
                      <a:srgbClr val="29ABE2"/>
                    </a:gs>
                  </a:gsLst>
                  <a:lin ang="2700000" scaled="0"/>
                </a:gradFill>
              </a:endParaRPr>
            </a:p>
            <a:p>
              <a:r>
                <a:rPr lang="zh-CN" altLang="en-US"/>
                <a:t>没有极致功能、创新体验，这条路走不通</a:t>
              </a:r>
            </a:p>
          </p:txBody>
        </p:sp>
        <p:grpSp>
          <p:nvGrpSpPr>
            <p:cNvPr id="281" name="组合 280">
              <a:extLst>
                <a:ext uri="{FF2B5EF4-FFF2-40B4-BE49-F238E27FC236}">
                  <a16:creationId xmlns:a16="http://schemas.microsoft.com/office/drawing/2014/main" id="{119F94CC-8DB5-3BB1-DF90-82D218F5D2B0}"/>
                </a:ext>
              </a:extLst>
            </p:cNvPr>
            <p:cNvGrpSpPr/>
            <p:nvPr/>
          </p:nvGrpSpPr>
          <p:grpSpPr>
            <a:xfrm>
              <a:off x="10143211" y="4112781"/>
              <a:ext cx="1314402" cy="765391"/>
              <a:chOff x="607583" y="6020722"/>
              <a:chExt cx="1314402" cy="765391"/>
            </a:xfrm>
          </p:grpSpPr>
          <p:grpSp>
            <p:nvGrpSpPr>
              <p:cNvPr id="265" name="组合 264">
                <a:extLst>
                  <a:ext uri="{FF2B5EF4-FFF2-40B4-BE49-F238E27FC236}">
                    <a16:creationId xmlns:a16="http://schemas.microsoft.com/office/drawing/2014/main" id="{DF07FB6C-7285-A96D-0A50-AB3A0972D4B9}"/>
                  </a:ext>
                </a:extLst>
              </p:cNvPr>
              <p:cNvGrpSpPr/>
              <p:nvPr/>
            </p:nvGrpSpPr>
            <p:grpSpPr>
              <a:xfrm>
                <a:off x="668914" y="6020722"/>
                <a:ext cx="1236508" cy="382254"/>
                <a:chOff x="765456" y="4468791"/>
                <a:chExt cx="1236508" cy="382254"/>
              </a:xfrm>
            </p:grpSpPr>
            <p:sp>
              <p:nvSpPr>
                <p:cNvPr id="266" name="圆角矩形 138">
                  <a:extLst>
                    <a:ext uri="{FF2B5EF4-FFF2-40B4-BE49-F238E27FC236}">
                      <a16:creationId xmlns:a16="http://schemas.microsoft.com/office/drawing/2014/main" id="{2EB8FB2B-2BC5-8F70-EB03-E1DC5ED2FDFD}"/>
                    </a:ext>
                  </a:extLst>
                </p:cNvPr>
                <p:cNvSpPr/>
                <p:nvPr/>
              </p:nvSpPr>
              <p:spPr>
                <a:xfrm>
                  <a:off x="765456" y="4489049"/>
                  <a:ext cx="1132518" cy="361996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66000">
                      <a:srgbClr val="2452AC">
                        <a:alpha val="0"/>
                      </a:srgbClr>
                    </a:gs>
                    <a:gs pos="30000">
                      <a:srgbClr val="3C5ECC">
                        <a:alpha val="32000"/>
                      </a:srgbClr>
                    </a:gs>
                    <a:gs pos="0">
                      <a:srgbClr val="2452AC"/>
                    </a:gs>
                    <a:gs pos="100000">
                      <a:srgbClr val="2452AC">
                        <a:alpha val="11000"/>
                      </a:srgbClr>
                    </a:gs>
                  </a:gsLst>
                  <a:lin ang="2700000" scaled="1"/>
                  <a:tileRect/>
                </a:gradFill>
                <a:ln w="12700" cap="flat" cmpd="sng" algn="ctr">
                  <a:gradFill>
                    <a:gsLst>
                      <a:gs pos="50300">
                        <a:schemeClr val="accent1">
                          <a:lumMod val="75000"/>
                        </a:schemeClr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100000">
                        <a:schemeClr val="accent1">
                          <a:lumMod val="75000"/>
                          <a:alpha val="60000"/>
                        </a:schemeClr>
                      </a:gs>
                    </a:gsLst>
                    <a:lin ang="5400000" scaled="1"/>
                  </a:gra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 dirty="0"/>
                </a:p>
              </p:txBody>
            </p:sp>
            <p:sp>
              <p:nvSpPr>
                <p:cNvPr id="267" name="文本框 266">
                  <a:extLst>
                    <a:ext uri="{FF2B5EF4-FFF2-40B4-BE49-F238E27FC236}">
                      <a16:creationId xmlns:a16="http://schemas.microsoft.com/office/drawing/2014/main" id="{F7FE4226-32F9-CC67-02A1-C6EC27296F9A}"/>
                    </a:ext>
                  </a:extLst>
                </p:cNvPr>
                <p:cNvSpPr txBox="1"/>
                <p:nvPr/>
              </p:nvSpPr>
              <p:spPr>
                <a:xfrm>
                  <a:off x="767361" y="4468791"/>
                  <a:ext cx="1234603" cy="369332"/>
                </a:xfrm>
                <a:prstGeom prst="rect">
                  <a:avLst/>
                </a:prstGeom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800">
                      <a:gradFill>
                        <a:gsLst>
                          <a:gs pos="0">
                            <a:schemeClr val="bg1"/>
                          </a:gs>
                          <a:gs pos="100000">
                            <a:schemeClr val="bg2">
                              <a:lumMod val="75000"/>
                            </a:schemeClr>
                          </a:gs>
                        </a:gsLst>
                        <a:lin ang="2700000" scaled="0"/>
                      </a:gradFill>
                      <a:latin typeface="+mj-ea"/>
                      <a:ea typeface="+mj-ea"/>
                    </a:rPr>
                    <a:t>性能路径</a:t>
                  </a:r>
                  <a:endParaRPr lang="zh-CN" altLang="en-US">
                    <a:gradFill>
                      <a:gsLst>
                        <a:gs pos="0">
                          <a:schemeClr val="bg1"/>
                        </a:gs>
                        <a:gs pos="100000">
                          <a:schemeClr val="bg2">
                            <a:lumMod val="75000"/>
                          </a:schemeClr>
                        </a:gs>
                      </a:gsLst>
                      <a:lin ang="2700000" scaled="0"/>
                    </a:gradFill>
                    <a:latin typeface="+mj-ea"/>
                    <a:ea typeface="+mj-ea"/>
                  </a:endParaRPr>
                </a:p>
              </p:txBody>
            </p:sp>
          </p:grpSp>
          <p:pic>
            <p:nvPicPr>
              <p:cNvPr id="274" name="图片 273">
                <a:extLst>
                  <a:ext uri="{FF2B5EF4-FFF2-40B4-BE49-F238E27FC236}">
                    <a16:creationId xmlns:a16="http://schemas.microsoft.com/office/drawing/2014/main" id="{FAD1D7B5-7FBC-DE95-66DF-786CC66542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email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07583" y="6029422"/>
                <a:ext cx="1314402" cy="756691"/>
              </a:xfrm>
              <a:prstGeom prst="rect">
                <a:avLst/>
              </a:prstGeom>
            </p:spPr>
          </p:pic>
        </p:grpSp>
      </p:grpSp>
      <p:grpSp>
        <p:nvGrpSpPr>
          <p:cNvPr id="299" name="组合 298">
            <a:extLst>
              <a:ext uri="{FF2B5EF4-FFF2-40B4-BE49-F238E27FC236}">
                <a16:creationId xmlns:a16="http://schemas.microsoft.com/office/drawing/2014/main" id="{EB687F25-6202-FEB9-8909-B1B2F3CF0528}"/>
              </a:ext>
            </a:extLst>
          </p:cNvPr>
          <p:cNvGrpSpPr/>
          <p:nvPr/>
        </p:nvGrpSpPr>
        <p:grpSpPr>
          <a:xfrm>
            <a:off x="3300768" y="4110376"/>
            <a:ext cx="423306" cy="232877"/>
            <a:chOff x="4186568" y="5266202"/>
            <a:chExt cx="423306" cy="232877"/>
          </a:xfrm>
        </p:grpSpPr>
        <p:sp>
          <p:nvSpPr>
            <p:cNvPr id="296" name="箭头: V 形 295">
              <a:extLst>
                <a:ext uri="{FF2B5EF4-FFF2-40B4-BE49-F238E27FC236}">
                  <a16:creationId xmlns:a16="http://schemas.microsoft.com/office/drawing/2014/main" id="{1C7BBF88-FA4F-4C23-86BB-A560A3E924CD}"/>
                </a:ext>
              </a:extLst>
            </p:cNvPr>
            <p:cNvSpPr/>
            <p:nvPr/>
          </p:nvSpPr>
          <p:spPr>
            <a:xfrm>
              <a:off x="4186568" y="5273988"/>
              <a:ext cx="183747" cy="225091"/>
            </a:xfrm>
            <a:prstGeom prst="chevron">
              <a:avLst>
                <a:gd name="adj" fmla="val 70237"/>
              </a:avLst>
            </a:prstGeom>
            <a:gradFill>
              <a:gsLst>
                <a:gs pos="0">
                  <a:srgbClr val="ADEAFD">
                    <a:alpha val="46000"/>
                  </a:srgbClr>
                </a:gs>
                <a:gs pos="100000">
                  <a:srgbClr val="007FAC"/>
                </a:gs>
              </a:gsLst>
              <a:lin ang="162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5778" tIns="27889" rIns="55778" bIns="27889" rtlCol="0" anchor="ctr"/>
            <a:lstStyle/>
            <a:p>
              <a:pPr algn="ctr"/>
              <a:endParaRPr lang="zh-CN" altLang="en-US" sz="1098">
                <a:solidFill>
                  <a:schemeClr val="tx1"/>
                </a:solidFill>
              </a:endParaRPr>
            </a:p>
          </p:txBody>
        </p:sp>
        <p:sp>
          <p:nvSpPr>
            <p:cNvPr id="297" name="箭头: V 形 296">
              <a:extLst>
                <a:ext uri="{FF2B5EF4-FFF2-40B4-BE49-F238E27FC236}">
                  <a16:creationId xmlns:a16="http://schemas.microsoft.com/office/drawing/2014/main" id="{1B123659-F0C8-109F-2A34-C28D3663590D}"/>
                </a:ext>
              </a:extLst>
            </p:cNvPr>
            <p:cNvSpPr/>
            <p:nvPr/>
          </p:nvSpPr>
          <p:spPr>
            <a:xfrm>
              <a:off x="4306004" y="5266202"/>
              <a:ext cx="183747" cy="225091"/>
            </a:xfrm>
            <a:prstGeom prst="chevron">
              <a:avLst>
                <a:gd name="adj" fmla="val 70237"/>
              </a:avLst>
            </a:prstGeom>
            <a:gradFill>
              <a:gsLst>
                <a:gs pos="0">
                  <a:srgbClr val="ADEAFD">
                    <a:alpha val="85000"/>
                  </a:srgbClr>
                </a:gs>
                <a:gs pos="100000">
                  <a:srgbClr val="00B3F2"/>
                </a:gs>
              </a:gsLst>
              <a:lin ang="162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5778" tIns="27889" rIns="55778" bIns="27889" rtlCol="0" anchor="ctr"/>
            <a:lstStyle/>
            <a:p>
              <a:pPr algn="ctr"/>
              <a:endParaRPr lang="zh-CN" altLang="en-US" sz="1098">
                <a:solidFill>
                  <a:schemeClr val="tx1"/>
                </a:solidFill>
              </a:endParaRPr>
            </a:p>
          </p:txBody>
        </p:sp>
        <p:sp>
          <p:nvSpPr>
            <p:cNvPr id="298" name="箭头: V 形 297">
              <a:extLst>
                <a:ext uri="{FF2B5EF4-FFF2-40B4-BE49-F238E27FC236}">
                  <a16:creationId xmlns:a16="http://schemas.microsoft.com/office/drawing/2014/main" id="{7D2BF30B-46A3-20CF-6F4E-99A43F65FF1C}"/>
                </a:ext>
              </a:extLst>
            </p:cNvPr>
            <p:cNvSpPr/>
            <p:nvPr/>
          </p:nvSpPr>
          <p:spPr>
            <a:xfrm>
              <a:off x="4426127" y="5266202"/>
              <a:ext cx="183747" cy="225091"/>
            </a:xfrm>
            <a:prstGeom prst="chevron">
              <a:avLst>
                <a:gd name="adj" fmla="val 70237"/>
              </a:avLst>
            </a:prstGeom>
            <a:gradFill>
              <a:gsLst>
                <a:gs pos="0">
                  <a:srgbClr val="47D0FB"/>
                </a:gs>
                <a:gs pos="100000">
                  <a:srgbClr val="00B3F2"/>
                </a:gs>
              </a:gsLst>
              <a:lin ang="162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5778" tIns="27889" rIns="55778" bIns="27889" rtlCol="0" anchor="ctr"/>
            <a:lstStyle/>
            <a:p>
              <a:pPr algn="ctr"/>
              <a:endParaRPr lang="zh-CN" altLang="en-US" sz="1098">
                <a:solidFill>
                  <a:schemeClr val="tx1"/>
                </a:solidFill>
              </a:endParaRPr>
            </a:p>
          </p:txBody>
        </p:sp>
      </p:grpSp>
      <p:grpSp>
        <p:nvGrpSpPr>
          <p:cNvPr id="300" name="组合 299">
            <a:extLst>
              <a:ext uri="{FF2B5EF4-FFF2-40B4-BE49-F238E27FC236}">
                <a16:creationId xmlns:a16="http://schemas.microsoft.com/office/drawing/2014/main" id="{F3CBDB53-207C-430B-3AEE-E3FC7C6100FA}"/>
              </a:ext>
            </a:extLst>
          </p:cNvPr>
          <p:cNvGrpSpPr/>
          <p:nvPr/>
        </p:nvGrpSpPr>
        <p:grpSpPr>
          <a:xfrm>
            <a:off x="5935037" y="4129686"/>
            <a:ext cx="423305" cy="232877"/>
            <a:chOff x="3125597" y="5266202"/>
            <a:chExt cx="423305" cy="232877"/>
          </a:xfrm>
        </p:grpSpPr>
        <p:sp>
          <p:nvSpPr>
            <p:cNvPr id="301" name="箭头: V 形 300">
              <a:extLst>
                <a:ext uri="{FF2B5EF4-FFF2-40B4-BE49-F238E27FC236}">
                  <a16:creationId xmlns:a16="http://schemas.microsoft.com/office/drawing/2014/main" id="{3425D997-B9B0-98A6-9D2C-389E49C1DCAE}"/>
                </a:ext>
              </a:extLst>
            </p:cNvPr>
            <p:cNvSpPr/>
            <p:nvPr/>
          </p:nvSpPr>
          <p:spPr>
            <a:xfrm>
              <a:off x="3125597" y="5273988"/>
              <a:ext cx="183747" cy="225091"/>
            </a:xfrm>
            <a:prstGeom prst="chevron">
              <a:avLst>
                <a:gd name="adj" fmla="val 70237"/>
              </a:avLst>
            </a:prstGeom>
            <a:gradFill>
              <a:gsLst>
                <a:gs pos="0">
                  <a:srgbClr val="ADEAFD">
                    <a:alpha val="46000"/>
                  </a:srgbClr>
                </a:gs>
                <a:gs pos="100000">
                  <a:srgbClr val="007FAC"/>
                </a:gs>
              </a:gsLst>
              <a:lin ang="162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5778" tIns="27889" rIns="55778" bIns="27889" rtlCol="0" anchor="ctr"/>
            <a:lstStyle/>
            <a:p>
              <a:pPr algn="ctr"/>
              <a:endParaRPr lang="zh-CN" altLang="en-US" sz="1098">
                <a:solidFill>
                  <a:schemeClr val="tx1"/>
                </a:solidFill>
              </a:endParaRPr>
            </a:p>
          </p:txBody>
        </p:sp>
        <p:sp>
          <p:nvSpPr>
            <p:cNvPr id="302" name="箭头: V 形 301">
              <a:extLst>
                <a:ext uri="{FF2B5EF4-FFF2-40B4-BE49-F238E27FC236}">
                  <a16:creationId xmlns:a16="http://schemas.microsoft.com/office/drawing/2014/main" id="{7B2AD477-B865-FE14-F857-00B7A9B8C4E7}"/>
                </a:ext>
              </a:extLst>
            </p:cNvPr>
            <p:cNvSpPr/>
            <p:nvPr/>
          </p:nvSpPr>
          <p:spPr>
            <a:xfrm>
              <a:off x="3245033" y="5266202"/>
              <a:ext cx="183747" cy="225091"/>
            </a:xfrm>
            <a:prstGeom prst="chevron">
              <a:avLst>
                <a:gd name="adj" fmla="val 70237"/>
              </a:avLst>
            </a:prstGeom>
            <a:gradFill>
              <a:gsLst>
                <a:gs pos="0">
                  <a:srgbClr val="ADEAFD">
                    <a:alpha val="85000"/>
                  </a:srgbClr>
                </a:gs>
                <a:gs pos="100000">
                  <a:srgbClr val="00B3F2"/>
                </a:gs>
              </a:gsLst>
              <a:lin ang="162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5778" tIns="27889" rIns="55778" bIns="27889" rtlCol="0" anchor="ctr"/>
            <a:lstStyle/>
            <a:p>
              <a:pPr algn="ctr"/>
              <a:endParaRPr lang="zh-CN" altLang="en-US" sz="1098">
                <a:solidFill>
                  <a:schemeClr val="tx1"/>
                </a:solidFill>
              </a:endParaRPr>
            </a:p>
          </p:txBody>
        </p:sp>
        <p:sp>
          <p:nvSpPr>
            <p:cNvPr id="303" name="箭头: V 形 302">
              <a:extLst>
                <a:ext uri="{FF2B5EF4-FFF2-40B4-BE49-F238E27FC236}">
                  <a16:creationId xmlns:a16="http://schemas.microsoft.com/office/drawing/2014/main" id="{F3F97D54-49BB-1A76-A906-DA9E1F3D54A5}"/>
                </a:ext>
              </a:extLst>
            </p:cNvPr>
            <p:cNvSpPr/>
            <p:nvPr/>
          </p:nvSpPr>
          <p:spPr>
            <a:xfrm>
              <a:off x="3365155" y="5266202"/>
              <a:ext cx="183747" cy="225091"/>
            </a:xfrm>
            <a:prstGeom prst="chevron">
              <a:avLst>
                <a:gd name="adj" fmla="val 70237"/>
              </a:avLst>
            </a:prstGeom>
            <a:gradFill>
              <a:gsLst>
                <a:gs pos="0">
                  <a:srgbClr val="47D0FB"/>
                </a:gs>
                <a:gs pos="100000">
                  <a:srgbClr val="00B3F2"/>
                </a:gs>
              </a:gsLst>
              <a:lin ang="162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5778" tIns="27889" rIns="55778" bIns="27889" rtlCol="0" anchor="ctr"/>
            <a:lstStyle/>
            <a:p>
              <a:pPr algn="ctr"/>
              <a:endParaRPr lang="zh-CN" altLang="en-US" sz="1098">
                <a:solidFill>
                  <a:schemeClr val="tx1"/>
                </a:solidFill>
              </a:endParaRPr>
            </a:p>
          </p:txBody>
        </p:sp>
      </p:grpSp>
      <p:grpSp>
        <p:nvGrpSpPr>
          <p:cNvPr id="304" name="组合 303">
            <a:extLst>
              <a:ext uri="{FF2B5EF4-FFF2-40B4-BE49-F238E27FC236}">
                <a16:creationId xmlns:a16="http://schemas.microsoft.com/office/drawing/2014/main" id="{0CBE00A8-5E5F-C34F-B01A-373527B94095}"/>
              </a:ext>
            </a:extLst>
          </p:cNvPr>
          <p:cNvGrpSpPr/>
          <p:nvPr/>
        </p:nvGrpSpPr>
        <p:grpSpPr>
          <a:xfrm>
            <a:off x="8569305" y="4121900"/>
            <a:ext cx="423306" cy="232877"/>
            <a:chOff x="2064625" y="5266202"/>
            <a:chExt cx="423306" cy="232877"/>
          </a:xfrm>
        </p:grpSpPr>
        <p:sp>
          <p:nvSpPr>
            <p:cNvPr id="305" name="箭头: V 形 304">
              <a:extLst>
                <a:ext uri="{FF2B5EF4-FFF2-40B4-BE49-F238E27FC236}">
                  <a16:creationId xmlns:a16="http://schemas.microsoft.com/office/drawing/2014/main" id="{6AA353F6-3D94-C5F6-66A5-C47AF9F192A0}"/>
                </a:ext>
              </a:extLst>
            </p:cNvPr>
            <p:cNvSpPr/>
            <p:nvPr/>
          </p:nvSpPr>
          <p:spPr>
            <a:xfrm>
              <a:off x="2064625" y="5273988"/>
              <a:ext cx="183747" cy="225091"/>
            </a:xfrm>
            <a:prstGeom prst="chevron">
              <a:avLst>
                <a:gd name="adj" fmla="val 70237"/>
              </a:avLst>
            </a:prstGeom>
            <a:gradFill>
              <a:gsLst>
                <a:gs pos="0">
                  <a:srgbClr val="ADEAFD">
                    <a:alpha val="46000"/>
                  </a:srgbClr>
                </a:gs>
                <a:gs pos="100000">
                  <a:srgbClr val="007FAC"/>
                </a:gs>
              </a:gsLst>
              <a:lin ang="162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5778" tIns="27889" rIns="55778" bIns="27889" rtlCol="0" anchor="ctr"/>
            <a:lstStyle/>
            <a:p>
              <a:pPr algn="ctr"/>
              <a:endParaRPr lang="zh-CN" altLang="en-US" sz="1098">
                <a:solidFill>
                  <a:schemeClr val="tx1"/>
                </a:solidFill>
              </a:endParaRPr>
            </a:p>
          </p:txBody>
        </p:sp>
        <p:sp>
          <p:nvSpPr>
            <p:cNvPr id="306" name="箭头: V 形 305">
              <a:extLst>
                <a:ext uri="{FF2B5EF4-FFF2-40B4-BE49-F238E27FC236}">
                  <a16:creationId xmlns:a16="http://schemas.microsoft.com/office/drawing/2014/main" id="{BB3C2082-113E-B3FA-F2C8-D913A1192AEA}"/>
                </a:ext>
              </a:extLst>
            </p:cNvPr>
            <p:cNvSpPr/>
            <p:nvPr/>
          </p:nvSpPr>
          <p:spPr>
            <a:xfrm>
              <a:off x="2184062" y="5266202"/>
              <a:ext cx="183747" cy="225091"/>
            </a:xfrm>
            <a:prstGeom prst="chevron">
              <a:avLst>
                <a:gd name="adj" fmla="val 70237"/>
              </a:avLst>
            </a:prstGeom>
            <a:gradFill>
              <a:gsLst>
                <a:gs pos="0">
                  <a:srgbClr val="ADEAFD">
                    <a:alpha val="85000"/>
                  </a:srgbClr>
                </a:gs>
                <a:gs pos="100000">
                  <a:srgbClr val="00B3F2"/>
                </a:gs>
              </a:gsLst>
              <a:lin ang="162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5778" tIns="27889" rIns="55778" bIns="27889" rtlCol="0" anchor="ctr"/>
            <a:lstStyle/>
            <a:p>
              <a:pPr algn="ctr"/>
              <a:endParaRPr lang="zh-CN" altLang="en-US" sz="1098">
                <a:solidFill>
                  <a:schemeClr val="tx1"/>
                </a:solidFill>
              </a:endParaRPr>
            </a:p>
          </p:txBody>
        </p:sp>
        <p:sp>
          <p:nvSpPr>
            <p:cNvPr id="307" name="箭头: V 形 306">
              <a:extLst>
                <a:ext uri="{FF2B5EF4-FFF2-40B4-BE49-F238E27FC236}">
                  <a16:creationId xmlns:a16="http://schemas.microsoft.com/office/drawing/2014/main" id="{E490DAD2-0A36-A34A-76D2-39C4C7234BCD}"/>
                </a:ext>
              </a:extLst>
            </p:cNvPr>
            <p:cNvSpPr/>
            <p:nvPr/>
          </p:nvSpPr>
          <p:spPr>
            <a:xfrm>
              <a:off x="2304184" y="5266202"/>
              <a:ext cx="183747" cy="225091"/>
            </a:xfrm>
            <a:prstGeom prst="chevron">
              <a:avLst>
                <a:gd name="adj" fmla="val 70237"/>
              </a:avLst>
            </a:prstGeom>
            <a:gradFill>
              <a:gsLst>
                <a:gs pos="0">
                  <a:srgbClr val="47D0FB"/>
                </a:gs>
                <a:gs pos="100000">
                  <a:srgbClr val="00B3F2"/>
                </a:gs>
              </a:gsLst>
              <a:lin ang="162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5778" tIns="27889" rIns="55778" bIns="27889" rtlCol="0" anchor="ctr"/>
            <a:lstStyle/>
            <a:p>
              <a:pPr algn="ctr"/>
              <a:endParaRPr lang="zh-CN" altLang="en-US" sz="1098">
                <a:solidFill>
                  <a:schemeClr val="tx1"/>
                </a:solidFill>
              </a:endParaRPr>
            </a:p>
          </p:txBody>
        </p:sp>
      </p:grpSp>
      <p:grpSp>
        <p:nvGrpSpPr>
          <p:cNvPr id="311" name="组合 310">
            <a:extLst>
              <a:ext uri="{FF2B5EF4-FFF2-40B4-BE49-F238E27FC236}">
                <a16:creationId xmlns:a16="http://schemas.microsoft.com/office/drawing/2014/main" id="{3276220E-5A4F-42E7-40A2-5F91C73576BE}"/>
              </a:ext>
            </a:extLst>
          </p:cNvPr>
          <p:cNvGrpSpPr/>
          <p:nvPr/>
        </p:nvGrpSpPr>
        <p:grpSpPr>
          <a:xfrm>
            <a:off x="265247" y="4272248"/>
            <a:ext cx="294428" cy="1598772"/>
            <a:chOff x="191344" y="4422516"/>
            <a:chExt cx="294428" cy="1598772"/>
          </a:xfrm>
        </p:grpSpPr>
        <p:cxnSp>
          <p:nvCxnSpPr>
            <p:cNvPr id="309" name="直接连接符 308">
              <a:extLst>
                <a:ext uri="{FF2B5EF4-FFF2-40B4-BE49-F238E27FC236}">
                  <a16:creationId xmlns:a16="http://schemas.microsoft.com/office/drawing/2014/main" id="{5C3B6977-1915-A485-F5B4-514F1EF19FC0}"/>
                </a:ext>
              </a:extLst>
            </p:cNvPr>
            <p:cNvCxnSpPr/>
            <p:nvPr/>
          </p:nvCxnSpPr>
          <p:spPr>
            <a:xfrm>
              <a:off x="191344" y="4845640"/>
              <a:ext cx="0" cy="1175648"/>
            </a:xfrm>
            <a:prstGeom prst="line">
              <a:avLst/>
            </a:prstGeom>
            <a:ln>
              <a:gradFill>
                <a:gsLst>
                  <a:gs pos="0">
                    <a:srgbClr val="9BE5FF">
                      <a:alpha val="0"/>
                    </a:srgbClr>
                  </a:gs>
                  <a:gs pos="54500">
                    <a:srgbClr val="9BE5FF"/>
                  </a:gs>
                  <a:gs pos="100000">
                    <a:srgbClr val="9BE5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直接连接符 309">
              <a:extLst>
                <a:ext uri="{FF2B5EF4-FFF2-40B4-BE49-F238E27FC236}">
                  <a16:creationId xmlns:a16="http://schemas.microsoft.com/office/drawing/2014/main" id="{30B34F6C-0127-A1DE-BC99-2BE0FB0D7BF4}"/>
                </a:ext>
              </a:extLst>
            </p:cNvPr>
            <p:cNvCxnSpPr/>
            <p:nvPr/>
          </p:nvCxnSpPr>
          <p:spPr>
            <a:xfrm>
              <a:off x="485772" y="4422516"/>
              <a:ext cx="0" cy="1175648"/>
            </a:xfrm>
            <a:prstGeom prst="line">
              <a:avLst/>
            </a:prstGeom>
            <a:ln>
              <a:gradFill>
                <a:gsLst>
                  <a:gs pos="0">
                    <a:srgbClr val="9BE5FF">
                      <a:alpha val="0"/>
                    </a:srgbClr>
                  </a:gs>
                  <a:gs pos="54500">
                    <a:srgbClr val="9BE5FF"/>
                  </a:gs>
                  <a:gs pos="100000">
                    <a:srgbClr val="9BE5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6" name="组合 315">
            <a:extLst>
              <a:ext uri="{FF2B5EF4-FFF2-40B4-BE49-F238E27FC236}">
                <a16:creationId xmlns:a16="http://schemas.microsoft.com/office/drawing/2014/main" id="{857231E5-8F03-3759-7DD8-480E35BC0EB5}"/>
              </a:ext>
            </a:extLst>
          </p:cNvPr>
          <p:cNvGrpSpPr/>
          <p:nvPr/>
        </p:nvGrpSpPr>
        <p:grpSpPr>
          <a:xfrm>
            <a:off x="3284536" y="4711939"/>
            <a:ext cx="294428" cy="1598772"/>
            <a:chOff x="191344" y="4422516"/>
            <a:chExt cx="294428" cy="1598772"/>
          </a:xfrm>
        </p:grpSpPr>
        <p:cxnSp>
          <p:nvCxnSpPr>
            <p:cNvPr id="317" name="直接连接符 316">
              <a:extLst>
                <a:ext uri="{FF2B5EF4-FFF2-40B4-BE49-F238E27FC236}">
                  <a16:creationId xmlns:a16="http://schemas.microsoft.com/office/drawing/2014/main" id="{BFFF31FE-9F48-BEB9-9431-DB1041E5D2CF}"/>
                </a:ext>
              </a:extLst>
            </p:cNvPr>
            <p:cNvCxnSpPr/>
            <p:nvPr/>
          </p:nvCxnSpPr>
          <p:spPr>
            <a:xfrm>
              <a:off x="191344" y="4845640"/>
              <a:ext cx="0" cy="1175648"/>
            </a:xfrm>
            <a:prstGeom prst="line">
              <a:avLst/>
            </a:prstGeom>
            <a:ln>
              <a:gradFill>
                <a:gsLst>
                  <a:gs pos="0">
                    <a:srgbClr val="9BE5FF">
                      <a:alpha val="0"/>
                    </a:srgbClr>
                  </a:gs>
                  <a:gs pos="54500">
                    <a:srgbClr val="9BE5FF"/>
                  </a:gs>
                  <a:gs pos="100000">
                    <a:srgbClr val="9BE5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直接连接符 317">
              <a:extLst>
                <a:ext uri="{FF2B5EF4-FFF2-40B4-BE49-F238E27FC236}">
                  <a16:creationId xmlns:a16="http://schemas.microsoft.com/office/drawing/2014/main" id="{C7159C4C-D468-7E01-59E5-734D7345361A}"/>
                </a:ext>
              </a:extLst>
            </p:cNvPr>
            <p:cNvCxnSpPr/>
            <p:nvPr/>
          </p:nvCxnSpPr>
          <p:spPr>
            <a:xfrm>
              <a:off x="485772" y="4422516"/>
              <a:ext cx="0" cy="1175648"/>
            </a:xfrm>
            <a:prstGeom prst="line">
              <a:avLst/>
            </a:prstGeom>
            <a:ln>
              <a:gradFill>
                <a:gsLst>
                  <a:gs pos="0">
                    <a:srgbClr val="9BE5FF">
                      <a:alpha val="0"/>
                    </a:srgbClr>
                  </a:gs>
                  <a:gs pos="54500">
                    <a:srgbClr val="9BE5FF"/>
                  </a:gs>
                  <a:gs pos="100000">
                    <a:srgbClr val="9BE5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9" name="组合 318">
            <a:extLst>
              <a:ext uri="{FF2B5EF4-FFF2-40B4-BE49-F238E27FC236}">
                <a16:creationId xmlns:a16="http://schemas.microsoft.com/office/drawing/2014/main" id="{8B76BC47-F631-36A5-8969-88228B5A4549}"/>
              </a:ext>
            </a:extLst>
          </p:cNvPr>
          <p:cNvGrpSpPr/>
          <p:nvPr/>
        </p:nvGrpSpPr>
        <p:grpSpPr>
          <a:xfrm>
            <a:off x="6074721" y="5210117"/>
            <a:ext cx="294428" cy="1598772"/>
            <a:chOff x="191344" y="4422516"/>
            <a:chExt cx="294428" cy="1598772"/>
          </a:xfrm>
        </p:grpSpPr>
        <p:cxnSp>
          <p:nvCxnSpPr>
            <p:cNvPr id="320" name="直接连接符 319">
              <a:extLst>
                <a:ext uri="{FF2B5EF4-FFF2-40B4-BE49-F238E27FC236}">
                  <a16:creationId xmlns:a16="http://schemas.microsoft.com/office/drawing/2014/main" id="{AF643201-A5D6-1AED-19DC-C794D79677D1}"/>
                </a:ext>
              </a:extLst>
            </p:cNvPr>
            <p:cNvCxnSpPr/>
            <p:nvPr/>
          </p:nvCxnSpPr>
          <p:spPr>
            <a:xfrm>
              <a:off x="191344" y="4845640"/>
              <a:ext cx="0" cy="1175648"/>
            </a:xfrm>
            <a:prstGeom prst="line">
              <a:avLst/>
            </a:prstGeom>
            <a:ln>
              <a:gradFill>
                <a:gsLst>
                  <a:gs pos="0">
                    <a:srgbClr val="9BE5FF">
                      <a:alpha val="0"/>
                    </a:srgbClr>
                  </a:gs>
                  <a:gs pos="54500">
                    <a:srgbClr val="9BE5FF"/>
                  </a:gs>
                  <a:gs pos="100000">
                    <a:srgbClr val="9BE5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直接连接符 320">
              <a:extLst>
                <a:ext uri="{FF2B5EF4-FFF2-40B4-BE49-F238E27FC236}">
                  <a16:creationId xmlns:a16="http://schemas.microsoft.com/office/drawing/2014/main" id="{E4EA03B4-C4BC-D0C0-DAAA-A32E02BE2651}"/>
                </a:ext>
              </a:extLst>
            </p:cNvPr>
            <p:cNvCxnSpPr/>
            <p:nvPr/>
          </p:nvCxnSpPr>
          <p:spPr>
            <a:xfrm>
              <a:off x="485772" y="4422516"/>
              <a:ext cx="0" cy="1175648"/>
            </a:xfrm>
            <a:prstGeom prst="line">
              <a:avLst/>
            </a:prstGeom>
            <a:ln>
              <a:gradFill>
                <a:gsLst>
                  <a:gs pos="0">
                    <a:srgbClr val="9BE5FF">
                      <a:alpha val="0"/>
                    </a:srgbClr>
                  </a:gs>
                  <a:gs pos="54500">
                    <a:srgbClr val="9BE5FF"/>
                  </a:gs>
                  <a:gs pos="100000">
                    <a:srgbClr val="9BE5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2" name="组合 321">
            <a:extLst>
              <a:ext uri="{FF2B5EF4-FFF2-40B4-BE49-F238E27FC236}">
                <a16:creationId xmlns:a16="http://schemas.microsoft.com/office/drawing/2014/main" id="{A28ECDC2-F9BC-BA4A-D415-94C9FEC66717}"/>
              </a:ext>
            </a:extLst>
          </p:cNvPr>
          <p:cNvGrpSpPr/>
          <p:nvPr/>
        </p:nvGrpSpPr>
        <p:grpSpPr>
          <a:xfrm>
            <a:off x="8725275" y="4908010"/>
            <a:ext cx="294428" cy="1598772"/>
            <a:chOff x="191344" y="4422516"/>
            <a:chExt cx="294428" cy="1598772"/>
          </a:xfrm>
        </p:grpSpPr>
        <p:cxnSp>
          <p:nvCxnSpPr>
            <p:cNvPr id="323" name="直接连接符 322">
              <a:extLst>
                <a:ext uri="{FF2B5EF4-FFF2-40B4-BE49-F238E27FC236}">
                  <a16:creationId xmlns:a16="http://schemas.microsoft.com/office/drawing/2014/main" id="{8DD0071D-3212-7377-DA90-50C7D582E929}"/>
                </a:ext>
              </a:extLst>
            </p:cNvPr>
            <p:cNvCxnSpPr/>
            <p:nvPr/>
          </p:nvCxnSpPr>
          <p:spPr>
            <a:xfrm>
              <a:off x="191344" y="4845640"/>
              <a:ext cx="0" cy="1175648"/>
            </a:xfrm>
            <a:prstGeom prst="line">
              <a:avLst/>
            </a:prstGeom>
            <a:ln>
              <a:gradFill>
                <a:gsLst>
                  <a:gs pos="0">
                    <a:srgbClr val="9BE5FF">
                      <a:alpha val="0"/>
                    </a:srgbClr>
                  </a:gs>
                  <a:gs pos="54500">
                    <a:srgbClr val="9BE5FF"/>
                  </a:gs>
                  <a:gs pos="100000">
                    <a:srgbClr val="9BE5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直接连接符 323">
              <a:extLst>
                <a:ext uri="{FF2B5EF4-FFF2-40B4-BE49-F238E27FC236}">
                  <a16:creationId xmlns:a16="http://schemas.microsoft.com/office/drawing/2014/main" id="{94947197-8E73-452E-FD30-6836B9FF73B4}"/>
                </a:ext>
              </a:extLst>
            </p:cNvPr>
            <p:cNvCxnSpPr/>
            <p:nvPr/>
          </p:nvCxnSpPr>
          <p:spPr>
            <a:xfrm>
              <a:off x="485772" y="4422516"/>
              <a:ext cx="0" cy="1175648"/>
            </a:xfrm>
            <a:prstGeom prst="line">
              <a:avLst/>
            </a:prstGeom>
            <a:ln>
              <a:gradFill>
                <a:gsLst>
                  <a:gs pos="0">
                    <a:srgbClr val="9BE5FF">
                      <a:alpha val="0"/>
                    </a:srgbClr>
                  </a:gs>
                  <a:gs pos="54500">
                    <a:srgbClr val="9BE5FF"/>
                  </a:gs>
                  <a:gs pos="100000">
                    <a:srgbClr val="9BE5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5" name="组合 324">
            <a:extLst>
              <a:ext uri="{FF2B5EF4-FFF2-40B4-BE49-F238E27FC236}">
                <a16:creationId xmlns:a16="http://schemas.microsoft.com/office/drawing/2014/main" id="{D50C6C0C-C8DB-BDC2-CADD-29C97E08F710}"/>
              </a:ext>
            </a:extLst>
          </p:cNvPr>
          <p:cNvGrpSpPr/>
          <p:nvPr/>
        </p:nvGrpSpPr>
        <p:grpSpPr>
          <a:xfrm>
            <a:off x="11632326" y="4998555"/>
            <a:ext cx="294428" cy="1598772"/>
            <a:chOff x="191344" y="4422516"/>
            <a:chExt cx="294428" cy="1598772"/>
          </a:xfrm>
        </p:grpSpPr>
        <p:cxnSp>
          <p:nvCxnSpPr>
            <p:cNvPr id="326" name="直接连接符 325">
              <a:extLst>
                <a:ext uri="{FF2B5EF4-FFF2-40B4-BE49-F238E27FC236}">
                  <a16:creationId xmlns:a16="http://schemas.microsoft.com/office/drawing/2014/main" id="{1FF7C551-3015-A55B-3F81-9C41DBAB9BA3}"/>
                </a:ext>
              </a:extLst>
            </p:cNvPr>
            <p:cNvCxnSpPr/>
            <p:nvPr/>
          </p:nvCxnSpPr>
          <p:spPr>
            <a:xfrm>
              <a:off x="191344" y="4845640"/>
              <a:ext cx="0" cy="1175648"/>
            </a:xfrm>
            <a:prstGeom prst="line">
              <a:avLst/>
            </a:prstGeom>
            <a:ln>
              <a:gradFill>
                <a:gsLst>
                  <a:gs pos="0">
                    <a:srgbClr val="9BE5FF">
                      <a:alpha val="0"/>
                    </a:srgbClr>
                  </a:gs>
                  <a:gs pos="54500">
                    <a:srgbClr val="9BE5FF"/>
                  </a:gs>
                  <a:gs pos="100000">
                    <a:srgbClr val="9BE5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直接连接符 326">
              <a:extLst>
                <a:ext uri="{FF2B5EF4-FFF2-40B4-BE49-F238E27FC236}">
                  <a16:creationId xmlns:a16="http://schemas.microsoft.com/office/drawing/2014/main" id="{D9CE1FA8-5281-835B-C9F2-5F12E06C7F30}"/>
                </a:ext>
              </a:extLst>
            </p:cNvPr>
            <p:cNvCxnSpPr/>
            <p:nvPr/>
          </p:nvCxnSpPr>
          <p:spPr>
            <a:xfrm>
              <a:off x="485772" y="4422516"/>
              <a:ext cx="0" cy="1175648"/>
            </a:xfrm>
            <a:prstGeom prst="line">
              <a:avLst/>
            </a:prstGeom>
            <a:ln>
              <a:gradFill>
                <a:gsLst>
                  <a:gs pos="0">
                    <a:srgbClr val="9BE5FF">
                      <a:alpha val="0"/>
                    </a:srgbClr>
                  </a:gs>
                  <a:gs pos="54500">
                    <a:srgbClr val="9BE5FF"/>
                  </a:gs>
                  <a:gs pos="100000">
                    <a:srgbClr val="9BE5FF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76318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QR 代码&#10;&#10;中度可信度描述已自动生成">
            <a:extLst>
              <a:ext uri="{FF2B5EF4-FFF2-40B4-BE49-F238E27FC236}">
                <a16:creationId xmlns:a16="http://schemas.microsoft.com/office/drawing/2014/main" id="{8F0F0CA6-24D0-A48B-F3BC-1C1AB42DF07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8880" y="2655541"/>
            <a:ext cx="957339" cy="957339"/>
          </a:xfrm>
          <a:prstGeom prst="roundRect">
            <a:avLst>
              <a:gd name="adj" fmla="val 6397"/>
            </a:avLst>
          </a:prstGeom>
          <a:ln w="38100">
            <a:solidFill>
              <a:sysClr val="window" lastClr="FFFFFF">
                <a:lumMod val="95000"/>
              </a:sysClr>
            </a:solidFill>
          </a:ln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4C39CC04-0FA8-69EE-969F-A4F5CCC31753}"/>
              </a:ext>
            </a:extLst>
          </p:cNvPr>
          <p:cNvSpPr txBox="1"/>
          <p:nvPr/>
        </p:nvSpPr>
        <p:spPr>
          <a:xfrm>
            <a:off x="3257660" y="2807879"/>
            <a:ext cx="1857577" cy="410433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4800">
                <a:ln w="57150">
                  <a:noFill/>
                </a:ln>
                <a:gradFill>
                  <a:gsLst>
                    <a:gs pos="0">
                      <a:srgbClr val="E0F0FE"/>
                    </a:gs>
                    <a:gs pos="57000">
                      <a:schemeClr val="bg1"/>
                    </a:gs>
                    <a:gs pos="100000">
                      <a:srgbClr val="F7E2F9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srgbClr val="4F54F3">
                      <a:alpha val="40000"/>
                    </a:srgbClr>
                  </a:outerShdw>
                </a:effectLst>
                <a:latin typeface="点字倔强黑" panose="00020600040101010101" pitchFamily="18" charset="-122"/>
                <a:ea typeface="点字倔强黑" panose="00020600040101010101" pitchFamily="18" charset="-122"/>
                <a:cs typeface="OPPOSans B" panose="00020600040101010101" pitchFamily="18" charset="-122"/>
              </a:defRPr>
            </a:lvl1pPr>
          </a:lstStyle>
          <a:p>
            <a:pPr algn="l" defTabSz="575936">
              <a:defRPr/>
            </a:pPr>
            <a:r>
              <a:rPr lang="en-US" altLang="zh-CN" sz="2667" b="1" kern="0" dirty="0">
                <a:gradFill>
                  <a:gsLst>
                    <a:gs pos="0">
                      <a:srgbClr val="E0F0FE"/>
                    </a:gs>
                    <a:gs pos="57000">
                      <a:prstClr val="white"/>
                    </a:gs>
                    <a:gs pos="100000">
                      <a:srgbClr val="F7E2F9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2667" b="1" kern="0" dirty="0">
                <a:gradFill>
                  <a:gsLst>
                    <a:gs pos="0">
                      <a:srgbClr val="E0F0FE"/>
                    </a:gs>
                    <a:gs pos="57000">
                      <a:prstClr val="white"/>
                    </a:gs>
                    <a:gs pos="100000">
                      <a:srgbClr val="F7E2F9"/>
                    </a:gs>
                  </a:gsLst>
                  <a:lin ang="5400000" scaled="1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竞技场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BBA4F0B-F84A-58D7-ACED-DA8C530C795B}"/>
              </a:ext>
            </a:extLst>
          </p:cNvPr>
          <p:cNvSpPr txBox="1"/>
          <p:nvPr/>
        </p:nvSpPr>
        <p:spPr>
          <a:xfrm>
            <a:off x="3257659" y="3290780"/>
            <a:ext cx="1302171" cy="164212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lIns="0" tIns="0" rIns="0" bIns="0" rtlCol="0">
            <a:spAutoFit/>
          </a:bodyPr>
          <a:lstStyle/>
          <a:p>
            <a:pPr defTabSz="575936">
              <a:spcBef>
                <a:spcPts val="1260"/>
              </a:spcBef>
              <a:defRPr/>
            </a:pPr>
            <a:r>
              <a:rPr lang="zh-CN" altLang="en-US" sz="1067" kern="0" dirty="0">
                <a:solidFill>
                  <a:srgbClr val="4F54F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POSans H" panose="00020600040101010101" pitchFamily="18" charset="-122"/>
              </a:rPr>
              <a:t>微</a:t>
            </a:r>
            <a:r>
              <a:rPr lang="zh-CN" altLang="en-US" sz="1067" kern="0">
                <a:solidFill>
                  <a:srgbClr val="4F54F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POSans H" panose="00020600040101010101" pitchFamily="18" charset="-122"/>
              </a:rPr>
              <a:t>信：</a:t>
            </a:r>
            <a:r>
              <a:rPr lang="en-US" altLang="zh-CN" sz="1067" kern="0">
                <a:solidFill>
                  <a:srgbClr val="4F54F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POSans H" panose="00020600040101010101" pitchFamily="18" charset="-122"/>
              </a:rPr>
              <a:t>15937689860</a:t>
            </a:r>
            <a:endParaRPr lang="zh-CN" altLang="en-US" sz="1067" kern="0" dirty="0">
              <a:solidFill>
                <a:srgbClr val="4F54F3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POSans H" panose="00020600040101010101" pitchFamily="18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2C6DAC6-6638-BA44-82E7-85866A2782E9}"/>
              </a:ext>
            </a:extLst>
          </p:cNvPr>
          <p:cNvSpPr txBox="1"/>
          <p:nvPr/>
        </p:nvSpPr>
        <p:spPr>
          <a:xfrm>
            <a:off x="2136016" y="3794288"/>
            <a:ext cx="2979225" cy="4244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36047" indent="-136047" defTabSz="575936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altLang="zh-CN" sz="1200" kern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kern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POSans H" panose="00020600040101010101" pitchFamily="18" charset="-122"/>
              </a:rPr>
              <a:t>爱好者</a:t>
            </a:r>
            <a:endParaRPr lang="en-US" altLang="zh-CN" sz="1200" kern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POSans H" panose="00020600040101010101" pitchFamily="18" charset="-122"/>
            </a:endParaRPr>
          </a:p>
          <a:p>
            <a:pPr marL="136047" indent="-136047" defTabSz="575936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altLang="zh-CN" sz="1200" kern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POSans H" panose="00020600040101010101" pitchFamily="18" charset="-122"/>
              </a:rPr>
              <a:t>PPT</a:t>
            </a:r>
            <a:r>
              <a:rPr lang="zh-CN" altLang="en-US" sz="1200" kern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OPPOSans H" panose="00020600040101010101" pitchFamily="18" charset="-122"/>
              </a:rPr>
              <a:t>世界校园模板设计师</a:t>
            </a:r>
            <a:endParaRPr lang="en-US" altLang="zh-CN" sz="1200" kern="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OPPOSans H" panose="00020600040101010101" pitchFamily="18" charset="-122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FE526DCD-81DE-93AD-D257-A4C8F919A9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96029" y="2793762"/>
            <a:ext cx="1969697" cy="1969695"/>
          </a:xfrm>
          <a:prstGeom prst="roundRect">
            <a:avLst>
              <a:gd name="adj" fmla="val 4419"/>
            </a:avLst>
          </a:prstGeom>
          <a:ln w="38100">
            <a:solidFill>
              <a:sysClr val="window" lastClr="FFFFFF">
                <a:lumMod val="95000"/>
              </a:sysClr>
            </a:solidFill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ABF7AAB-5368-5E02-A33B-916D155D299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93138" y="2912035"/>
            <a:ext cx="1920393" cy="176450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870F60E-3CB7-49AC-14DB-D44890AAACB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2581" y="3583536"/>
            <a:ext cx="421504" cy="421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9880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1258FA7-BD23-943C-99BD-6511F89323C1}"/>
              </a:ext>
            </a:extLst>
          </p:cNvPr>
          <p:cNvSpPr txBox="1"/>
          <p:nvPr/>
        </p:nvSpPr>
        <p:spPr>
          <a:xfrm>
            <a:off x="695325" y="4946120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402292097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9.70937"/>
  <p:tag name="LEFT" val="366.1147"/>
  <p:tag name="WIDTH" val="241.8489"/>
  <p:tag name="HEIGHT" val="79.9734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工作回顾"/>
  <p:tag name="FONTSIZE" val="60"/>
  <p:tag name="FONTCOLOR" val="15921906"/>
  <p:tag name="FONTBOLD" val="0"/>
  <p:tag name="FONTITALIC" val="0"/>
  <p:tag name="FONTNAME" val="优设标题黑"/>
  <p:tag name="NAMEASCII" val="优设标题黑"/>
  <p:tag name="NAMECOMPLEXSCRIPT" val="+mn-cs"/>
  <p:tag name="NAMEFAREAST" val="优设标题黑"/>
  <p:tag name="FONTNAMEASCII" val="优设标题黑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366.1147"/>
  <p:tag name="T_TOP" val="9.70937"/>
  <p:tag name="T_WIDTH" val="241.8489"/>
  <p:tag name="T_HEIGTH" val="79.97346"/>
  <p:tag name="T_TEXT" val="工作回顾"/>
  <p:tag name="T_FONTCOLOR" val="15921906"/>
  <p:tag name="T_FONTNAME" val="优设标题黑"/>
  <p:tag name="T_FONTNAMEASCII" val="优设标题黑"/>
  <p:tag name="T_NAMECOMPLEXSCRIPT" val="+mn-cs"/>
  <p:tag name="T_NAMEFAREAST" val="优设标题黑"/>
  <p:tag name="T_FONTBOLD" val="0"/>
  <p:tag name="T_FONTSIZE" val="6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6.44"/>
  <p:tag name="OFFSETLEFT" val="7.559998"/>
  <p:tag name="OFFSETWIDTH" val="221.7"/>
  <p:tag name="OFFSETHEIGHT" val="43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4.85354"/>
  <p:tag name="LEFT" val="217.1399"/>
  <p:tag name="WIDTH" val="525.7202"/>
  <p:tag name="HEIGHT" val="79.9734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运营突围的四条路径"/>
  <p:tag name="FONTSIZE" val="60"/>
  <p:tag name="FONTCOLOR" val="15921906"/>
  <p:tag name="FONTBOLD" val="0"/>
  <p:tag name="FONTITALIC" val="0"/>
  <p:tag name="FONTNAME" val="优设标题黑"/>
  <p:tag name="NAMEASCII" val="优设标题黑"/>
  <p:tag name="NAMECOMPLEXSCRIPT" val="+mn-cs"/>
  <p:tag name="NAMEFAREAST" val="优设标题黑"/>
  <p:tag name="FONTNAMEASCII" val="优设标题黑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217.1399"/>
  <p:tag name="T_TOP" val="14.85354"/>
  <p:tag name="T_WIDTH" val="525.7202"/>
  <p:tag name="T_HEIGTH" val="79.97346"/>
  <p:tag name="T_TEXT" val="运营突围的四条路径"/>
  <p:tag name="T_FONTCOLOR" val="15921906"/>
  <p:tag name="T_FONTNAME" val="优设标题黑"/>
  <p:tag name="T_FONTNAMEASCII" val="优设标题黑"/>
  <p:tag name="T_NAMECOMPLEXSCRIPT" val="+mn-cs"/>
  <p:tag name="T_NAMEFAREAST" val="优设标题黑"/>
  <p:tag name="T_FONTBOLD" val="0"/>
  <p:tag name="T_FONTSIZE" val="60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6.44"/>
  <p:tag name="OFFSETLEFT" val="9.360001"/>
  <p:tag name="OFFSETWIDTH" val="494.4"/>
  <p:tag name="OFFSETHEIGHT" val="43.2"/>
</p:tagLst>
</file>

<file path=ppt/theme/theme1.xml><?xml version="1.0" encoding="utf-8"?>
<a:theme xmlns:a="http://schemas.openxmlformats.org/drawingml/2006/main" name="PPT竞技场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3">
      <a:majorFont>
        <a:latin typeface="Calibri"/>
        <a:ea typeface="微软雅黑"/>
        <a:cs typeface=""/>
      </a:majorFont>
      <a:minorFont>
        <a:latin typeface="Calibri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1PPT模板网   www.51pptmoban.com">
  <a:themeElements>
    <a:clrScheme name="155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969696"/>
      </a:accent3>
      <a:accent4>
        <a:srgbClr val="00AAA2"/>
      </a:accent4>
      <a:accent5>
        <a:srgbClr val="99CC39"/>
      </a:accent5>
      <a:accent6>
        <a:srgbClr val="F9C900"/>
      </a:accent6>
      <a:hlink>
        <a:srgbClr val="ED5A00"/>
      </a:hlink>
      <a:folHlink>
        <a:srgbClr val="484849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516</Words>
  <Application>Microsoft Office PowerPoint</Application>
  <PresentationFormat>宽屏</PresentationFormat>
  <Paragraphs>89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 Black</vt:lpstr>
      <vt:lpstr>Calibri</vt:lpstr>
      <vt:lpstr>OPPOSans M</vt:lpstr>
      <vt:lpstr>OPPOSans R</vt:lpstr>
      <vt:lpstr>Roboto</vt:lpstr>
      <vt:lpstr>Roboto Regular</vt:lpstr>
      <vt:lpstr>思源黑体 CN Bold</vt:lpstr>
      <vt:lpstr>微软雅黑</vt:lpstr>
      <vt:lpstr>微软雅黑 Light</vt:lpstr>
      <vt:lpstr>优设标题黑</vt:lpstr>
      <vt:lpstr>PPT竞技场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渐变几何简约风年终述职报告ppt模板</dc:title>
  <dc:creator>PPT竞技场</dc:creator>
  <cp:keywords>51PPT模板网</cp:keywords>
  <dc:description>www.51pptmoban.com</dc:description>
  <cp:lastModifiedBy>Win user</cp:lastModifiedBy>
  <cp:revision>16</cp:revision>
  <dcterms:created xsi:type="dcterms:W3CDTF">2022-10-15T09:40:17Z</dcterms:created>
  <dcterms:modified xsi:type="dcterms:W3CDTF">2022-11-15T14:08:12Z</dcterms:modified>
</cp:coreProperties>
</file>